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BC2A8-3EA0-CCA4-6029-7E2F02E8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E1B14-A827-EAE9-D6C9-3052AB6A5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D0D58-3A99-7657-F784-D86B090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8B947-763A-5942-D225-56852B14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3B2BC-699C-4CF4-16EC-02560ED2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63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56BE5-40EF-9F1B-2020-CADA7BF5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F1B4E-A135-5B16-3A16-B65746B9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ABC48-C37A-B2A4-80A4-D1C37DA1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D6AF8-DD9B-5078-EB46-678E20E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642A5-1067-CFA0-8C8F-E8766DB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3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0DA58B-6047-C7BF-3A7E-A63FB7D9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A7E63F-B357-1FAE-6FE5-956B5A9F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CB026-75D2-3275-4E99-A8C61181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28FFB-E631-8C63-DE16-C92C553B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9205B-3556-0219-1DB6-AB639DE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6BA-7C82-B16F-3F82-5B0614A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E4FDD-BAAA-E5C4-BE4D-28092C2F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D5071-1A53-1BD6-73ED-4EADD08E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35086-3728-23CB-BB6E-CF2E007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4B1F0-4957-94E0-6E9D-B6A10FDE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67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E030-D752-A3A1-AE41-1370C43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662BB-AEC1-AD15-AE41-FF74B579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E465B-12C6-0F7B-438F-2C2161F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398D1-C037-A6FA-C37B-0DF6831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25076-9692-2FC2-253B-2D472880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47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6DF87-A816-71A8-7DAA-41C7E93C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A02F6-3068-AC02-C6FA-67565636A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81EE5F-9C3B-7E6B-D18E-DB622AA2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CF8532-28A2-BBC5-048E-2A313E1F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78F68-1618-BA0F-EA8B-7E355DDC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1E7CC3-2655-B031-AFE6-EC6E0D4A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BDB8-2255-1336-A2DF-A69943BA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984D1A-887B-2404-753A-BC97A129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352C3E-A1DB-BF7C-F7AA-1DD1350B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9CF0BC-29D9-672F-A6FF-16033A9FA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656FB4-815D-558E-1FF9-479C101DF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1C26EF-A3A3-B990-39A9-DC6C43DD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FB818C-40F6-8CDD-0682-4F80D898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B4241-57D0-517D-3FB2-E8296C80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4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1361-3AA7-410B-D620-81FF63F2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943E43-CF81-13ED-4C2F-2AEB6AD9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1F3D09-8BD3-7789-2388-0AB8DDA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82E118-0B83-B103-41C7-6214069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5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2E981-711B-7957-1B2D-DA5E41B8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3F7244-5BDB-E5C3-D10D-0B3948A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9B893B-AC62-D9A0-385A-9B138D26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17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2663C-E781-16A7-9AF4-637652CB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98C02-BB0E-4952-A18A-B4DC7706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BAC275-BA93-930E-EFFD-ABE10A20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E0DEC-7CBB-7918-2BDF-2B081987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1FA45-F623-DE59-80CD-5EF078F8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E80FF-F891-74BB-01A5-F63749D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29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4983-385F-F2E1-6F37-D0512DBA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0289E3-F0B5-09C8-B141-A4F823C8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C160B-A448-161E-49B9-43C84721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566651-BDD6-194A-528B-ED9E586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A9D944-D1A7-80C4-5D98-2A1A6F68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B10E4-AE27-58BA-B64E-B05E4937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D660E6-9C96-B815-CDDA-F0EB729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0DE34-8F3B-CC8C-E296-3EBB87C7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31219-1C27-3CA3-C8D0-0480837AC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6B52-78BD-4DEF-A1EF-407FFBCE895F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9DF0C-34E4-9BE6-A5C2-51B3777C0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F0D8E-74A8-0DAB-DD12-64C0ECF1E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FBAA-E9B9-44A6-AD3B-EF6BBDB088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97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54E8420-53A7-5183-D195-E0EB8C364AC1}"/>
              </a:ext>
            </a:extLst>
          </p:cNvPr>
          <p:cNvSpPr/>
          <p:nvPr/>
        </p:nvSpPr>
        <p:spPr>
          <a:xfrm>
            <a:off x="1185414" y="1709108"/>
            <a:ext cx="2628900" cy="3267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8FFCE3-EBBD-A259-84DC-B288804F4A95}"/>
              </a:ext>
            </a:extLst>
          </p:cNvPr>
          <p:cNvSpPr txBox="1"/>
          <p:nvPr/>
        </p:nvSpPr>
        <p:spPr>
          <a:xfrm>
            <a:off x="1884330" y="1802920"/>
            <a:ext cx="136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6FC018B-DA65-9794-A67D-FFC74FC2CEAB}"/>
              </a:ext>
            </a:extLst>
          </p:cNvPr>
          <p:cNvSpPr/>
          <p:nvPr/>
        </p:nvSpPr>
        <p:spPr>
          <a:xfrm>
            <a:off x="7902516" y="1709107"/>
            <a:ext cx="2628900" cy="3267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E9396E-B256-9A68-61EF-B57C39A6E189}"/>
              </a:ext>
            </a:extLst>
          </p:cNvPr>
          <p:cNvSpPr txBox="1"/>
          <p:nvPr/>
        </p:nvSpPr>
        <p:spPr>
          <a:xfrm>
            <a:off x="8497024" y="1802919"/>
            <a:ext cx="156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SERVIDOR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E08AB4-06B9-B3F4-524B-8762087EA936}"/>
              </a:ext>
            </a:extLst>
          </p:cNvPr>
          <p:cNvSpPr/>
          <p:nvPr/>
        </p:nvSpPr>
        <p:spPr>
          <a:xfrm>
            <a:off x="1397479" y="2562046"/>
            <a:ext cx="871267" cy="46166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92422-C40E-DC89-3D08-4E06CED519D7}"/>
              </a:ext>
            </a:extLst>
          </p:cNvPr>
          <p:cNvSpPr txBox="1"/>
          <p:nvPr/>
        </p:nvSpPr>
        <p:spPr>
          <a:xfrm>
            <a:off x="1462176" y="2654379"/>
            <a:ext cx="87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MODELO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CD5D22-20D2-9517-574E-3F30B54DF579}"/>
              </a:ext>
            </a:extLst>
          </p:cNvPr>
          <p:cNvSpPr/>
          <p:nvPr/>
        </p:nvSpPr>
        <p:spPr>
          <a:xfrm>
            <a:off x="1897809" y="3645816"/>
            <a:ext cx="1061051" cy="4616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F6771C-2B2A-128A-46A7-9037F2E28E99}"/>
              </a:ext>
            </a:extLst>
          </p:cNvPr>
          <p:cNvSpPr txBox="1"/>
          <p:nvPr/>
        </p:nvSpPr>
        <p:spPr>
          <a:xfrm>
            <a:off x="1851623" y="3729524"/>
            <a:ext cx="120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CONTROLADOR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73C0EA-7236-D45D-3DB2-01F1E53F77CA}"/>
              </a:ext>
            </a:extLst>
          </p:cNvPr>
          <p:cNvSpPr/>
          <p:nvPr/>
        </p:nvSpPr>
        <p:spPr>
          <a:xfrm>
            <a:off x="2748771" y="2562046"/>
            <a:ext cx="871267" cy="46166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17C43E-56E8-3A56-62C4-8E7A9148A2F8}"/>
              </a:ext>
            </a:extLst>
          </p:cNvPr>
          <p:cNvSpPr txBox="1"/>
          <p:nvPr/>
        </p:nvSpPr>
        <p:spPr>
          <a:xfrm>
            <a:off x="2934421" y="2644194"/>
            <a:ext cx="87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VISTA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F710CAA-3ECA-85D3-8054-03A94518FA39}"/>
              </a:ext>
            </a:extLst>
          </p:cNvPr>
          <p:cNvSpPr txBox="1"/>
          <p:nvPr/>
        </p:nvSpPr>
        <p:spPr>
          <a:xfrm>
            <a:off x="4169882" y="609318"/>
            <a:ext cx="36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/>
              <a:t>MVC EN EL CLIENTE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5BE826F-8255-39F3-762C-7EF5539A5B70}"/>
              </a:ext>
            </a:extLst>
          </p:cNvPr>
          <p:cNvCxnSpPr/>
          <p:nvPr/>
        </p:nvCxnSpPr>
        <p:spPr>
          <a:xfrm>
            <a:off x="4339087" y="3260785"/>
            <a:ext cx="29588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190D72A-5788-B7B4-2A8E-FB71C058E523}"/>
              </a:ext>
            </a:extLst>
          </p:cNvPr>
          <p:cNvSpPr/>
          <p:nvPr/>
        </p:nvSpPr>
        <p:spPr>
          <a:xfrm>
            <a:off x="8727053" y="2544164"/>
            <a:ext cx="1061051" cy="4616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CDBCFA-022B-AF6A-3895-D6AED1E24C5B}"/>
              </a:ext>
            </a:extLst>
          </p:cNvPr>
          <p:cNvSpPr txBox="1"/>
          <p:nvPr/>
        </p:nvSpPr>
        <p:spPr>
          <a:xfrm>
            <a:off x="8992863" y="2618316"/>
            <a:ext cx="57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2559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54E8420-53A7-5183-D195-E0EB8C364AC1}"/>
              </a:ext>
            </a:extLst>
          </p:cNvPr>
          <p:cNvSpPr/>
          <p:nvPr/>
        </p:nvSpPr>
        <p:spPr>
          <a:xfrm>
            <a:off x="1185414" y="1709108"/>
            <a:ext cx="2628900" cy="3267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8FFCE3-EBBD-A259-84DC-B288804F4A95}"/>
              </a:ext>
            </a:extLst>
          </p:cNvPr>
          <p:cNvSpPr txBox="1"/>
          <p:nvPr/>
        </p:nvSpPr>
        <p:spPr>
          <a:xfrm>
            <a:off x="1884330" y="1802920"/>
            <a:ext cx="136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6FC018B-DA65-9794-A67D-FFC74FC2CEAB}"/>
              </a:ext>
            </a:extLst>
          </p:cNvPr>
          <p:cNvSpPr/>
          <p:nvPr/>
        </p:nvSpPr>
        <p:spPr>
          <a:xfrm>
            <a:off x="7902516" y="1709107"/>
            <a:ext cx="2628900" cy="3267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E9396E-B256-9A68-61EF-B57C39A6E189}"/>
              </a:ext>
            </a:extLst>
          </p:cNvPr>
          <p:cNvSpPr txBox="1"/>
          <p:nvPr/>
        </p:nvSpPr>
        <p:spPr>
          <a:xfrm>
            <a:off x="8497024" y="1802919"/>
            <a:ext cx="156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SERVIDOR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E08AB4-06B9-B3F4-524B-8762087EA936}"/>
              </a:ext>
            </a:extLst>
          </p:cNvPr>
          <p:cNvSpPr/>
          <p:nvPr/>
        </p:nvSpPr>
        <p:spPr>
          <a:xfrm>
            <a:off x="8123207" y="2616831"/>
            <a:ext cx="871267" cy="46166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92422-C40E-DC89-3D08-4E06CED519D7}"/>
              </a:ext>
            </a:extLst>
          </p:cNvPr>
          <p:cNvSpPr txBox="1"/>
          <p:nvPr/>
        </p:nvSpPr>
        <p:spPr>
          <a:xfrm>
            <a:off x="8187904" y="2709164"/>
            <a:ext cx="87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MODELO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CD5D22-20D2-9517-574E-3F30B54DF579}"/>
              </a:ext>
            </a:extLst>
          </p:cNvPr>
          <p:cNvSpPr/>
          <p:nvPr/>
        </p:nvSpPr>
        <p:spPr>
          <a:xfrm>
            <a:off x="8623537" y="3700601"/>
            <a:ext cx="1061051" cy="4616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F6771C-2B2A-128A-46A7-9037F2E28E99}"/>
              </a:ext>
            </a:extLst>
          </p:cNvPr>
          <p:cNvSpPr txBox="1"/>
          <p:nvPr/>
        </p:nvSpPr>
        <p:spPr>
          <a:xfrm>
            <a:off x="8577351" y="3784309"/>
            <a:ext cx="120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CONTROLADOR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73C0EA-7236-D45D-3DB2-01F1E53F77CA}"/>
              </a:ext>
            </a:extLst>
          </p:cNvPr>
          <p:cNvSpPr/>
          <p:nvPr/>
        </p:nvSpPr>
        <p:spPr>
          <a:xfrm>
            <a:off x="9474499" y="2616831"/>
            <a:ext cx="871267" cy="46166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17C43E-56E8-3A56-62C4-8E7A9148A2F8}"/>
              </a:ext>
            </a:extLst>
          </p:cNvPr>
          <p:cNvSpPr txBox="1"/>
          <p:nvPr/>
        </p:nvSpPr>
        <p:spPr>
          <a:xfrm>
            <a:off x="9660149" y="2698979"/>
            <a:ext cx="87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VISTA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F710CAA-3ECA-85D3-8054-03A94518FA39}"/>
              </a:ext>
            </a:extLst>
          </p:cNvPr>
          <p:cNvSpPr txBox="1"/>
          <p:nvPr/>
        </p:nvSpPr>
        <p:spPr>
          <a:xfrm>
            <a:off x="4169881" y="609318"/>
            <a:ext cx="38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/>
              <a:t>MVC EN EL SERVIDOR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5BE826F-8255-39F3-762C-7EF5539A5B70}"/>
              </a:ext>
            </a:extLst>
          </p:cNvPr>
          <p:cNvCxnSpPr>
            <a:cxnSpLocks/>
          </p:cNvCxnSpPr>
          <p:nvPr/>
        </p:nvCxnSpPr>
        <p:spPr>
          <a:xfrm flipH="1">
            <a:off x="4049384" y="3260786"/>
            <a:ext cx="36356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0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1</cp:revision>
  <dcterms:created xsi:type="dcterms:W3CDTF">2022-05-22T08:30:37Z</dcterms:created>
  <dcterms:modified xsi:type="dcterms:W3CDTF">2022-05-22T15:45:19Z</dcterms:modified>
</cp:coreProperties>
</file>