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51F13-3D40-C279-03F2-6F4208EF6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BB11BD-74C6-43B5-80D4-C200DDD92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D05DF1-60DA-170C-7BCA-3767C174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BFCF-F389-48C4-91C6-FBD2191B29C5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B11ADB-C5AB-6EFF-4194-A8B6D953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9DC120-34E5-9657-A485-74825B1A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2412-99C8-414C-81C2-D88EC64F36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909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37CF9-8A72-1366-588B-0A858DBD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BBB367-BA7C-8CE4-C1B7-C9B1D83B5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5C5A5E-189C-55AD-8D0E-971CBCAA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BFCF-F389-48C4-91C6-FBD2191B29C5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C094EB-5966-D25E-6CF8-BD084718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CB18E6-04B9-20B8-C520-44236685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2412-99C8-414C-81C2-D88EC64F36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89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D5165A-4C95-96F5-BB68-E143850B8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9F02B2-74D9-5127-D7F3-115334623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FD0DE1-0FFE-FB13-B6C9-E21253859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BFCF-F389-48C4-91C6-FBD2191B29C5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8F8DC1-3C36-882A-02DE-9AD4354E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60EC70-E223-AF55-0276-B5AD8D7C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2412-99C8-414C-81C2-D88EC64F36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9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6B71E-6F7E-5433-E146-C93E98A5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1C3012-8D61-95D2-6981-BA4AB0BAE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597F7A-9C38-93E2-DEA7-4CB41C00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BFCF-F389-48C4-91C6-FBD2191B29C5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C39DCF-8142-C423-0891-C5B6DDE9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0FA06A-77C5-8E8D-76F8-429FD4986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2412-99C8-414C-81C2-D88EC64F36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989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B0F6D-4FEE-C72B-AA2F-4DB92EE9D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E47B86-A086-4AF2-435C-19121F2BE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8E1DAD-8F33-EA5B-8145-0E62F734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BFCF-F389-48C4-91C6-FBD2191B29C5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57F89B-9F8F-5B29-DFB8-5FE9B54D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F7FDE9-9EE9-8A18-9571-3BF9903A1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2412-99C8-414C-81C2-D88EC64F36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420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F7992-2B78-8BA3-6A6C-D0EF89FC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50C504-90A2-8F0E-9B9C-13F89092D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FB6094-A65E-7579-7AA0-495F56FD8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24B424-8452-E880-517A-9D754FDF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BFCF-F389-48C4-91C6-FBD2191B29C5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4F319C-8A7E-A279-225F-4A2D5372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60AE95-20DA-45CB-27C6-E7FFF8DF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2412-99C8-414C-81C2-D88EC64F36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30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F5067-26E6-CFFC-9D82-68071E85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FF3070-5C82-E056-1EB6-1CCBB554D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939983-7077-ED36-8676-98D79F967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F3B95D-2183-9BA3-6935-D72E752A8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74CA19-A55E-08C4-87CB-A30DCB8EF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0B28B59-0761-5DD1-3880-3A42E6C9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BFCF-F389-48C4-91C6-FBD2191B29C5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5ED147A-7CAC-1B0E-5834-037FBE39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D7FC940-6E96-5D07-D7B5-924970E6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2412-99C8-414C-81C2-D88EC64F36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42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06ECD-23AB-C6E6-4B53-21314641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24EA63-EA9D-CD72-0E37-226C4185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BFCF-F389-48C4-91C6-FBD2191B29C5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C93E9E-6201-9085-2DE3-CF5380B8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4EE865-28F6-2C2E-F159-12DBD473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2412-99C8-414C-81C2-D88EC64F36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57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1193C55-98B3-F78C-DB44-6AF61FD6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BFCF-F389-48C4-91C6-FBD2191B29C5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C2273C5-D063-850A-E267-2AA1F378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3D483C-41DA-DD78-2ACC-9BEEC211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2412-99C8-414C-81C2-D88EC64F36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65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5E292-DF41-3EB9-486D-36EB83AED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71DB40-CB5C-9C54-9C22-29B49BA9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4277FC-7679-6819-E3DE-F1AA1E521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0C5E17-7A2B-81A1-555B-AF13C8C5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BFCF-F389-48C4-91C6-FBD2191B29C5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32A49E-D4CD-B974-CCC5-D1917726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EAD655-A647-0790-DF2F-8B7B697A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2412-99C8-414C-81C2-D88EC64F36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765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F682E-C6BC-9F50-490B-0CA3FCEF7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A5C3E09-D40B-1CAA-7399-8BAA05060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4DBB5D-90D8-D074-07C5-66D749B25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BC3A47-FCFF-E89A-BFEA-C5548E95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BFCF-F389-48C4-91C6-FBD2191B29C5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631ED4-3D9D-D486-8392-905894EC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851844-FF58-3948-7BCD-238A91ED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2412-99C8-414C-81C2-D88EC64F36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005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AD63AB8-487C-E735-6ECA-76D15CE01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DD0C9D-386C-A719-7ABB-B4A53D68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861A78-EF9E-04F1-40F3-05E37C971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7BFCF-F389-48C4-91C6-FBD2191B29C5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B2F87F-C2AA-04DC-83D6-C21996D68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55E9C8-B0F5-F59C-642D-7F54B8D5C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E2412-99C8-414C-81C2-D88EC64F36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85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8252D11E-FAF6-E701-4EAC-AF01EDA6C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956248"/>
              </p:ext>
            </p:extLst>
          </p:nvPr>
        </p:nvGraphicFramePr>
        <p:xfrm>
          <a:off x="179614" y="262466"/>
          <a:ext cx="11691255" cy="6238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38251">
                  <a:extLst>
                    <a:ext uri="{9D8B030D-6E8A-4147-A177-3AD203B41FA5}">
                      <a16:colId xmlns:a16="http://schemas.microsoft.com/office/drawing/2014/main" val="2601991417"/>
                    </a:ext>
                  </a:extLst>
                </a:gridCol>
                <a:gridCol w="2338251">
                  <a:extLst>
                    <a:ext uri="{9D8B030D-6E8A-4147-A177-3AD203B41FA5}">
                      <a16:colId xmlns:a16="http://schemas.microsoft.com/office/drawing/2014/main" val="2495934178"/>
                    </a:ext>
                  </a:extLst>
                </a:gridCol>
                <a:gridCol w="2338251">
                  <a:extLst>
                    <a:ext uri="{9D8B030D-6E8A-4147-A177-3AD203B41FA5}">
                      <a16:colId xmlns:a16="http://schemas.microsoft.com/office/drawing/2014/main" val="3851426904"/>
                    </a:ext>
                  </a:extLst>
                </a:gridCol>
                <a:gridCol w="2338251">
                  <a:extLst>
                    <a:ext uri="{9D8B030D-6E8A-4147-A177-3AD203B41FA5}">
                      <a16:colId xmlns:a16="http://schemas.microsoft.com/office/drawing/2014/main" val="3109373840"/>
                    </a:ext>
                  </a:extLst>
                </a:gridCol>
                <a:gridCol w="2338251">
                  <a:extLst>
                    <a:ext uri="{9D8B030D-6E8A-4147-A177-3AD203B41FA5}">
                      <a16:colId xmlns:a16="http://schemas.microsoft.com/office/drawing/2014/main" val="3147207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Entidad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Endpoint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Consulta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Funcionalidad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006851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endParaRPr lang="es-ES" dirty="0"/>
                    </a:p>
                    <a:p>
                      <a:endParaRPr lang="es-ES" dirty="0"/>
                    </a:p>
                    <a:p>
                      <a:endParaRPr lang="es-ES" dirty="0"/>
                    </a:p>
                    <a:p>
                      <a:endParaRPr lang="es-ES" dirty="0"/>
                    </a:p>
                    <a:p>
                      <a:r>
                        <a:rPr lang="es-ES" dirty="0"/>
                        <a:t>PÁGINA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Presenta la página principal al 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548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/</a:t>
                      </a:r>
                      <a:r>
                        <a:rPr lang="es-ES" dirty="0" err="1"/>
                        <a:t>sign</a:t>
                      </a:r>
                      <a:r>
                        <a:rPr lang="es-ES" dirty="0"/>
                        <a:t>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Presenta el formulario para que usuarios registrados puedan acceder a la plataforma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7869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/</a:t>
                      </a:r>
                      <a:r>
                        <a:rPr lang="es-ES" dirty="0" err="1"/>
                        <a:t>sign-out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Cuando un usuario sale de la plataforma se redirige a /</a:t>
                      </a:r>
                      <a:r>
                        <a:rPr lang="es-ES" dirty="0" err="1"/>
                        <a:t>sign</a:t>
                      </a:r>
                      <a:r>
                        <a:rPr lang="es-ES" dirty="0"/>
                        <a:t>-in pasando previamente por /</a:t>
                      </a:r>
                      <a:r>
                        <a:rPr lang="es-ES" dirty="0" err="1"/>
                        <a:t>sign-out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0163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/</a:t>
                      </a:r>
                      <a:r>
                        <a:rPr lang="es-ES" dirty="0" err="1"/>
                        <a:t>sign</a:t>
                      </a:r>
                      <a:r>
                        <a:rPr lang="es-ES" dirty="0"/>
                        <a:t>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Página con los formularios para poder registrarse en la plataforma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3420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2511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1916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233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08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3FCA6EDB-670F-7C58-A104-A26C59604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464820"/>
              </p:ext>
            </p:extLst>
          </p:nvPr>
        </p:nvGraphicFramePr>
        <p:xfrm>
          <a:off x="179614" y="262466"/>
          <a:ext cx="11691255" cy="6238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38251">
                  <a:extLst>
                    <a:ext uri="{9D8B030D-6E8A-4147-A177-3AD203B41FA5}">
                      <a16:colId xmlns:a16="http://schemas.microsoft.com/office/drawing/2014/main" val="2601991417"/>
                    </a:ext>
                  </a:extLst>
                </a:gridCol>
                <a:gridCol w="2338251">
                  <a:extLst>
                    <a:ext uri="{9D8B030D-6E8A-4147-A177-3AD203B41FA5}">
                      <a16:colId xmlns:a16="http://schemas.microsoft.com/office/drawing/2014/main" val="2495934178"/>
                    </a:ext>
                  </a:extLst>
                </a:gridCol>
                <a:gridCol w="2338251">
                  <a:extLst>
                    <a:ext uri="{9D8B030D-6E8A-4147-A177-3AD203B41FA5}">
                      <a16:colId xmlns:a16="http://schemas.microsoft.com/office/drawing/2014/main" val="3851426904"/>
                    </a:ext>
                  </a:extLst>
                </a:gridCol>
                <a:gridCol w="2338251">
                  <a:extLst>
                    <a:ext uri="{9D8B030D-6E8A-4147-A177-3AD203B41FA5}">
                      <a16:colId xmlns:a16="http://schemas.microsoft.com/office/drawing/2014/main" val="3109373840"/>
                    </a:ext>
                  </a:extLst>
                </a:gridCol>
                <a:gridCol w="2338251">
                  <a:extLst>
                    <a:ext uri="{9D8B030D-6E8A-4147-A177-3AD203B41FA5}">
                      <a16:colId xmlns:a16="http://schemas.microsoft.com/office/drawing/2014/main" val="3147207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Entidad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Endpoint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Consulta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Funcionalidad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006851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endParaRPr lang="es-ES" dirty="0"/>
                    </a:p>
                    <a:p>
                      <a:endParaRPr lang="es-ES" dirty="0"/>
                    </a:p>
                    <a:p>
                      <a:endParaRPr lang="es-ES" dirty="0"/>
                    </a:p>
                    <a:p>
                      <a:endParaRPr lang="es-ES" dirty="0"/>
                    </a:p>
                    <a:p>
                      <a:r>
                        <a:rPr lang="es-ES" dirty="0"/>
                        <a:t>PÁGINA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Presenta la página principal al 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548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/</a:t>
                      </a:r>
                      <a:r>
                        <a:rPr lang="es-ES" dirty="0" err="1"/>
                        <a:t>sign</a:t>
                      </a:r>
                      <a:r>
                        <a:rPr lang="es-ES" dirty="0"/>
                        <a:t>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Presenta el formulario para que usuarios registrados puedan acceder a la plataforma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7869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/</a:t>
                      </a:r>
                      <a:r>
                        <a:rPr lang="es-ES" dirty="0" err="1"/>
                        <a:t>sign-out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Cuando un usuario sale de la plataforma se redirige a /</a:t>
                      </a:r>
                      <a:r>
                        <a:rPr lang="es-ES" dirty="0" err="1"/>
                        <a:t>sign</a:t>
                      </a:r>
                      <a:r>
                        <a:rPr lang="es-ES" dirty="0"/>
                        <a:t>-in pasando previamente por /</a:t>
                      </a:r>
                      <a:r>
                        <a:rPr lang="es-ES" dirty="0" err="1"/>
                        <a:t>sign-out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0163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/</a:t>
                      </a:r>
                      <a:r>
                        <a:rPr lang="es-ES" dirty="0" err="1"/>
                        <a:t>sign</a:t>
                      </a:r>
                      <a:r>
                        <a:rPr lang="es-ES" dirty="0"/>
                        <a:t>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Página con los formularios para poder registrarse en la plataforma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3420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2511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1916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233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812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128</Words>
  <Application>Microsoft Office PowerPoint</Application>
  <PresentationFormat>Panorámica</PresentationFormat>
  <Paragraphs>46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Arana Cardelús</dc:creator>
  <cp:lastModifiedBy>Jaime Arana Cardelús</cp:lastModifiedBy>
  <cp:revision>1</cp:revision>
  <dcterms:created xsi:type="dcterms:W3CDTF">2022-05-19T17:36:55Z</dcterms:created>
  <dcterms:modified xsi:type="dcterms:W3CDTF">2022-05-19T17:51:06Z</dcterms:modified>
</cp:coreProperties>
</file>