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5654-B64E-ADCD-2E5A-4923FB6EC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F5E73B-160E-76C9-759F-4B4264C22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C6786A-671A-D980-6AD2-6B13570C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69CB07-8C9E-267D-C3DD-D8609864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4FA977-D829-BB18-A64A-B9ED4EFD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603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36105-8E8E-9D60-E2A7-05A60112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EB41CC-B901-F5AC-22D1-45A6F39B8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6359D-8A11-58EC-1C38-C8E844AE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BD3014-3026-0823-5B70-1731DC3B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7A39A-D800-699A-4D67-0639B127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753702-DE11-6CE1-A82F-96EE28ADF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B26055-9CA0-53D2-41F6-F849B4680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6CCF07-E491-CA11-1BAE-403AC7F4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DE56FA-34B5-A32E-288D-4C630F81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6B1EE-4FAE-9E0A-2DE6-ACFEE05B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39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BEB79-D69B-4359-6FAD-33002774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889BB-1207-B844-DFB4-46217B58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55BB5B-CB08-0AB6-27B2-EE1CD48C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FFF64D-2FD3-CBD3-43B1-374DBE68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65EE5F-7932-4EE0-40D5-5A810377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1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AACB8-3EE1-CBC7-7F2D-D077C7E7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56C155-59F0-343C-C037-7EE6D4A0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310035-8579-A38F-2797-70F264EC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6BFD3-C7A8-FD3A-ADA6-2743EB79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907CF2-E6EE-9C47-36E9-AAEB1AC5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0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FD0CB-A893-4E59-E276-CEB78773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13BF72-C7F5-3B5B-8E3D-1D094BE95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088EE6-61F0-B101-1D7E-F9C760BD7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5FE93A-BF67-84D3-F191-FFE10DB7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17A0F1-0AF6-02D0-B1CF-56794D86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232C5D-5E7E-080A-280D-C2F28818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9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3AB13-494B-8D03-2D66-EE24C13C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0E4BE1-B360-FF38-DC78-6740BDE1C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CD5D75-D308-7E15-8B79-4B7B265B8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DCA6DD-C324-C21A-6F52-8FB37B98D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AE1C35-12BA-E367-AC06-1E3838DFD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FA21F6-6829-83CD-D6D4-6DCB8E23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25A7D5-8A7B-0830-D409-C43B3E7B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89616A-C074-CE89-E6C1-FE1883AF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16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69108-87FE-6ED8-2CE4-E3D828D0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C9FAF4-CDF0-2B4B-BFDA-569FC80A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030FF5-8016-6913-8FF0-82E238AA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C6E839-D75D-626D-CF84-BA7AC112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06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E54D84-B678-99AD-FA33-6A62ED9C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A6F735-5B6C-9811-FA50-C0E106C4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C54E5E-3671-DFF9-3D9C-B5A3457C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23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F1896-CB85-7513-A6D1-7D5E864E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4965AB-4CDD-D355-7C16-8284A01D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46D38F-430F-CC5B-2DD7-6E45EE6D5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08FD9A-6756-4F07-1BC0-C0360302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9B983F-437A-D0A5-F306-322C335F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D450BD-3E6E-4359-8474-3F69D9F5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3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19853-2C75-D40B-4EA1-65C96E86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8BB702-EAF4-3AF6-8282-E59BE2CDE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1BA288-DE83-D66C-DCA2-66584BA98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49562F-EFB8-ABE9-8525-98602CA3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21FC67-D9AF-8519-2655-49D25CED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31CA09-324C-5F74-AC0D-98645BC9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30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D63399-5597-010C-9F91-7F7233D2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DB7942-6D47-6440-2393-AEC71C963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B42FD6-F6AF-387A-B502-045398CC6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EF6-AF5C-4436-9BB8-98EF5664B36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38EE56-F2EF-833A-2592-89E7A5E0D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ECDCF8-72D6-3C47-5166-75218C08C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53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5CB3163-77ED-8854-D2B6-A8D9F5B8DA49}"/>
              </a:ext>
            </a:extLst>
          </p:cNvPr>
          <p:cNvSpPr/>
          <p:nvPr/>
        </p:nvSpPr>
        <p:spPr>
          <a:xfrm>
            <a:off x="1306286" y="3551464"/>
            <a:ext cx="1151164" cy="6449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1E4181DF-5FA3-A786-E2ED-FAB485B9CF59}"/>
              </a:ext>
            </a:extLst>
          </p:cNvPr>
          <p:cNvSpPr/>
          <p:nvPr/>
        </p:nvSpPr>
        <p:spPr>
          <a:xfrm>
            <a:off x="522943" y="514015"/>
            <a:ext cx="938893" cy="88990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FC2DD450-5DAD-7778-C1C3-7D23CB5F2A5D}"/>
              </a:ext>
            </a:extLst>
          </p:cNvPr>
          <p:cNvGrpSpPr/>
          <p:nvPr/>
        </p:nvGrpSpPr>
        <p:grpSpPr>
          <a:xfrm>
            <a:off x="3288928" y="72657"/>
            <a:ext cx="4411284" cy="6410860"/>
            <a:chOff x="3288927" y="2439"/>
            <a:chExt cx="6673435" cy="1072376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E6559E9-9EEF-A7A5-2ACB-31FCEC5FFED2}"/>
                </a:ext>
              </a:extLst>
            </p:cNvPr>
            <p:cNvSpPr/>
            <p:nvPr/>
          </p:nvSpPr>
          <p:spPr>
            <a:xfrm>
              <a:off x="5362646" y="1449579"/>
              <a:ext cx="2380814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EB7B47D9-3509-B949-AE81-4E4744ACCAAD}"/>
                </a:ext>
              </a:extLst>
            </p:cNvPr>
            <p:cNvSpPr/>
            <p:nvPr/>
          </p:nvSpPr>
          <p:spPr>
            <a:xfrm>
              <a:off x="5437373" y="4542710"/>
              <a:ext cx="2231359" cy="66236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0DEB460-1BE6-76D8-B242-E974FB8AE689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CD621E4-17B2-62A0-6396-8E4E40D19873}"/>
                </a:ext>
              </a:extLst>
            </p:cNvPr>
            <p:cNvSpPr/>
            <p:nvPr/>
          </p:nvSpPr>
          <p:spPr>
            <a:xfrm>
              <a:off x="6267456" y="10213914"/>
              <a:ext cx="472948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FD8DBD41-8805-14D8-FAD8-03D4370EBC8F}"/>
                </a:ext>
              </a:extLst>
            </p:cNvPr>
            <p:cNvCxnSpPr/>
            <p:nvPr/>
          </p:nvCxnSpPr>
          <p:spPr>
            <a:xfrm>
              <a:off x="6553053" y="654503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F05D38D-7C21-83A7-E537-2741ED5970D7}"/>
                </a:ext>
              </a:extLst>
            </p:cNvPr>
            <p:cNvSpPr txBox="1"/>
            <p:nvPr/>
          </p:nvSpPr>
          <p:spPr>
            <a:xfrm>
              <a:off x="5495911" y="1547132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Acceder a la página con el registro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CE6D7C1-5690-9D6A-029A-0DEBAC8DF650}"/>
                </a:ext>
              </a:extLst>
            </p:cNvPr>
            <p:cNvSpPr txBox="1"/>
            <p:nvPr/>
          </p:nvSpPr>
          <p:spPr>
            <a:xfrm>
              <a:off x="5459342" y="3179864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Rellenar el formulario con los datos</a:t>
              </a: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24507978-D2D6-7B53-E3B9-2A3624846289}"/>
                </a:ext>
              </a:extLst>
            </p:cNvPr>
            <p:cNvCxnSpPr/>
            <p:nvPr/>
          </p:nvCxnSpPr>
          <p:spPr>
            <a:xfrm>
              <a:off x="6568948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E57CE25-EE80-0FA5-99A9-F44EB3CB25F1}"/>
                </a:ext>
              </a:extLst>
            </p:cNvPr>
            <p:cNvSpPr/>
            <p:nvPr/>
          </p:nvSpPr>
          <p:spPr>
            <a:xfrm>
              <a:off x="5346463" y="307395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E9945A0D-0211-1C2F-F81A-7848D4E53D70}"/>
                </a:ext>
              </a:extLst>
            </p:cNvPr>
            <p:cNvSpPr txBox="1"/>
            <p:nvPr/>
          </p:nvSpPr>
          <p:spPr>
            <a:xfrm>
              <a:off x="5447498" y="4591660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Los datos cumplen con todas las validaciones</a:t>
              </a: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06879FB-B544-ED1D-85CB-A96D2A9E9456}"/>
                </a:ext>
              </a:extLst>
            </p:cNvPr>
            <p:cNvCxnSpPr/>
            <p:nvPr/>
          </p:nvCxnSpPr>
          <p:spPr>
            <a:xfrm>
              <a:off x="6563179" y="3886200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84B82DE4-8C3E-F129-9FAC-CEFF400A1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3818" y="4852699"/>
              <a:ext cx="918235" cy="7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444BB85A-61CE-A24E-163D-A062D53C9E42}"/>
                </a:ext>
              </a:extLst>
            </p:cNvPr>
            <p:cNvCxnSpPr>
              <a:cxnSpLocks/>
            </p:cNvCxnSpPr>
            <p:nvPr/>
          </p:nvCxnSpPr>
          <p:spPr>
            <a:xfrm>
              <a:off x="4420206" y="34290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C9D5564E-5061-BA40-9788-93D2390719D2}"/>
                </a:ext>
              </a:extLst>
            </p:cNvPr>
            <p:cNvCxnSpPr>
              <a:cxnSpLocks/>
            </p:cNvCxnSpPr>
            <p:nvPr/>
          </p:nvCxnSpPr>
          <p:spPr>
            <a:xfrm>
              <a:off x="4428228" y="3429000"/>
              <a:ext cx="6571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39A71C88-F9A4-E89C-C106-2DDFDE0BA9F7}"/>
                </a:ext>
              </a:extLst>
            </p:cNvPr>
            <p:cNvSpPr txBox="1"/>
            <p:nvPr/>
          </p:nvSpPr>
          <p:spPr>
            <a:xfrm>
              <a:off x="3926148" y="3972013"/>
              <a:ext cx="946786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/>
                <a:t>NO</a:t>
              </a:r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89F85ADF-D51D-1867-1FBF-ACA460033C5B}"/>
                </a:ext>
              </a:extLst>
            </p:cNvPr>
            <p:cNvCxnSpPr>
              <a:cxnSpLocks/>
            </p:cNvCxnSpPr>
            <p:nvPr/>
          </p:nvCxnSpPr>
          <p:spPr>
            <a:xfrm>
              <a:off x="4401647" y="4402848"/>
              <a:ext cx="0" cy="457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7E34CA54-D3C2-BFB3-4B60-7E75803D36D4}"/>
                </a:ext>
              </a:extLst>
            </p:cNvPr>
            <p:cNvCxnSpPr>
              <a:cxnSpLocks/>
            </p:cNvCxnSpPr>
            <p:nvPr/>
          </p:nvCxnSpPr>
          <p:spPr>
            <a:xfrm>
              <a:off x="6560779" y="6076473"/>
              <a:ext cx="0" cy="484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47D064B8-7F9D-C52B-ADE0-1CE23694AE50}"/>
                </a:ext>
              </a:extLst>
            </p:cNvPr>
            <p:cNvCxnSpPr>
              <a:cxnSpLocks/>
            </p:cNvCxnSpPr>
            <p:nvPr/>
          </p:nvCxnSpPr>
          <p:spPr>
            <a:xfrm>
              <a:off x="6553052" y="5280719"/>
              <a:ext cx="0" cy="457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1B75BD31-D8F9-9DB5-1170-20A51D4FA848}"/>
                </a:ext>
              </a:extLst>
            </p:cNvPr>
            <p:cNvSpPr txBox="1"/>
            <p:nvPr/>
          </p:nvSpPr>
          <p:spPr>
            <a:xfrm>
              <a:off x="5447498" y="5737919"/>
              <a:ext cx="2231359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/>
                <a:t>SI</a:t>
              </a: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88053052-38A1-B961-7E34-A058C0E6706F}"/>
                </a:ext>
              </a:extLst>
            </p:cNvPr>
            <p:cNvSpPr/>
            <p:nvPr/>
          </p:nvSpPr>
          <p:spPr>
            <a:xfrm>
              <a:off x="5437372" y="6699828"/>
              <a:ext cx="2231359" cy="89370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778E712C-3A86-7659-D53C-3CB9864241D6}"/>
                </a:ext>
              </a:extLst>
            </p:cNvPr>
            <p:cNvSpPr txBox="1"/>
            <p:nvPr/>
          </p:nvSpPr>
          <p:spPr>
            <a:xfrm>
              <a:off x="5531024" y="6729841"/>
              <a:ext cx="2087996" cy="84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Se ha registrado como CLIENTE o como PROFESIONAL</a:t>
              </a:r>
            </a:p>
          </p:txBody>
        </p: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84B75C3E-A9C7-76D7-9435-20D61C8DB307}"/>
                </a:ext>
              </a:extLst>
            </p:cNvPr>
            <p:cNvCxnSpPr>
              <a:cxnSpLocks/>
            </p:cNvCxnSpPr>
            <p:nvPr/>
          </p:nvCxnSpPr>
          <p:spPr>
            <a:xfrm>
              <a:off x="7050298" y="7772686"/>
              <a:ext cx="693162" cy="57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9AC362F6-D84F-C2AB-76A3-E943ECEB4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1185" y="7772686"/>
              <a:ext cx="674815" cy="57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81249EC5-36A8-9B9D-73F5-A8D877EB25FA}"/>
                </a:ext>
              </a:extLst>
            </p:cNvPr>
            <p:cNvSpPr txBox="1"/>
            <p:nvPr/>
          </p:nvSpPr>
          <p:spPr>
            <a:xfrm>
              <a:off x="4487735" y="7772686"/>
              <a:ext cx="1195224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CLIENTE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8AC1354-2F56-6FB6-86E4-A46CC4D04246}"/>
                </a:ext>
              </a:extLst>
            </p:cNvPr>
            <p:cNvSpPr txBox="1"/>
            <p:nvPr/>
          </p:nvSpPr>
          <p:spPr>
            <a:xfrm>
              <a:off x="7638303" y="7732137"/>
              <a:ext cx="1698200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PROFESIONAL</a:t>
              </a: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F286B98E-AD2B-620E-7F98-5CE9D8F94670}"/>
                </a:ext>
              </a:extLst>
            </p:cNvPr>
            <p:cNvSpPr/>
            <p:nvPr/>
          </p:nvSpPr>
          <p:spPr>
            <a:xfrm>
              <a:off x="3288927" y="842259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B59F3514-5232-EDC5-9409-D0C13E4E5DEB}"/>
                </a:ext>
              </a:extLst>
            </p:cNvPr>
            <p:cNvSpPr/>
            <p:nvPr/>
          </p:nvSpPr>
          <p:spPr>
            <a:xfrm>
              <a:off x="7581556" y="8422328"/>
              <a:ext cx="2380806" cy="812585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A2CD6C34-4251-2C28-BC29-D42ABF1DCE8F}"/>
                </a:ext>
              </a:extLst>
            </p:cNvPr>
            <p:cNvSpPr txBox="1"/>
            <p:nvPr/>
          </p:nvSpPr>
          <p:spPr>
            <a:xfrm>
              <a:off x="3372054" y="8480129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Se accede a la página principal de los clientes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321DDC8F-CCAE-6F74-F9F0-A9C5982FAAA7}"/>
                </a:ext>
              </a:extLst>
            </p:cNvPr>
            <p:cNvSpPr txBox="1"/>
            <p:nvPr/>
          </p:nvSpPr>
          <p:spPr>
            <a:xfrm>
              <a:off x="7581556" y="8507304"/>
              <a:ext cx="2380806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Se accede a la página principal de los profesionales</a:t>
              </a:r>
            </a:p>
          </p:txBody>
        </p: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CF31ABEC-182B-0ECA-20A9-6234ABEEBF77}"/>
                </a:ext>
              </a:extLst>
            </p:cNvPr>
            <p:cNvCxnSpPr>
              <a:cxnSpLocks/>
            </p:cNvCxnSpPr>
            <p:nvPr/>
          </p:nvCxnSpPr>
          <p:spPr>
            <a:xfrm>
              <a:off x="4487734" y="9277905"/>
              <a:ext cx="1399719" cy="896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05D57598-4ECC-2C48-7F1E-1BC02FA95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0298" y="9380110"/>
              <a:ext cx="1721661" cy="794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48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0B5A1597-2A03-9C53-CDDD-A7B89F99DBD5}"/>
              </a:ext>
            </a:extLst>
          </p:cNvPr>
          <p:cNvGrpSpPr/>
          <p:nvPr/>
        </p:nvGrpSpPr>
        <p:grpSpPr>
          <a:xfrm>
            <a:off x="3245623" y="72657"/>
            <a:ext cx="4261306" cy="6000689"/>
            <a:chOff x="3223415" y="2439"/>
            <a:chExt cx="6446547" cy="10037654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16013C6-892B-AF5C-4879-5B75BB66D1F3}"/>
                </a:ext>
              </a:extLst>
            </p:cNvPr>
            <p:cNvSpPr/>
            <p:nvPr/>
          </p:nvSpPr>
          <p:spPr>
            <a:xfrm>
              <a:off x="5362646" y="1449579"/>
              <a:ext cx="2380814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E7177051-0935-2C1F-C933-E5118FD1D2BE}"/>
                </a:ext>
              </a:extLst>
            </p:cNvPr>
            <p:cNvSpPr/>
            <p:nvPr/>
          </p:nvSpPr>
          <p:spPr>
            <a:xfrm>
              <a:off x="5437373" y="3108745"/>
              <a:ext cx="2231359" cy="66236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17BA8EE-5386-5453-C7AF-A3553B3926C8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BC72C9E-A7EE-04CF-C1B0-CB081853CEA8}"/>
                </a:ext>
              </a:extLst>
            </p:cNvPr>
            <p:cNvSpPr/>
            <p:nvPr/>
          </p:nvSpPr>
          <p:spPr>
            <a:xfrm>
              <a:off x="6273125" y="9527800"/>
              <a:ext cx="472948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42EA70B-7D6D-7158-38EE-73C2F251C1C5}"/>
                </a:ext>
              </a:extLst>
            </p:cNvPr>
            <p:cNvCxnSpPr/>
            <p:nvPr/>
          </p:nvCxnSpPr>
          <p:spPr>
            <a:xfrm>
              <a:off x="6553053" y="654503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B777003-5243-E609-3564-35A907A9868C}"/>
                </a:ext>
              </a:extLst>
            </p:cNvPr>
            <p:cNvSpPr txBox="1"/>
            <p:nvPr/>
          </p:nvSpPr>
          <p:spPr>
            <a:xfrm>
              <a:off x="5495911" y="1547132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Acceder a la página de inicio de sesión</a:t>
              </a:r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FDC1ABFB-2735-1CD3-17B5-1BB1F4D492C8}"/>
                </a:ext>
              </a:extLst>
            </p:cNvPr>
            <p:cNvCxnSpPr/>
            <p:nvPr/>
          </p:nvCxnSpPr>
          <p:spPr>
            <a:xfrm>
              <a:off x="6568948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D1CB946-CCE5-1B7C-A29A-776B40AF4B1A}"/>
                </a:ext>
              </a:extLst>
            </p:cNvPr>
            <p:cNvSpPr txBox="1"/>
            <p:nvPr/>
          </p:nvSpPr>
          <p:spPr>
            <a:xfrm>
              <a:off x="5447498" y="3147188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Los datos coinciden con un usuario existente</a:t>
              </a:r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C5C06394-9764-081E-5C0E-7EAC07F21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8535" y="3417195"/>
              <a:ext cx="918235" cy="7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F35968F-A731-FEC2-AE1B-ED3ED9FC7F97}"/>
                </a:ext>
              </a:extLst>
            </p:cNvPr>
            <p:cNvCxnSpPr>
              <a:cxnSpLocks/>
            </p:cNvCxnSpPr>
            <p:nvPr/>
          </p:nvCxnSpPr>
          <p:spPr>
            <a:xfrm>
              <a:off x="4420206" y="1803839"/>
              <a:ext cx="0" cy="457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3575C83C-A2B9-BF45-11B4-5C4FB7796C7D}"/>
                </a:ext>
              </a:extLst>
            </p:cNvPr>
            <p:cNvCxnSpPr>
              <a:cxnSpLocks/>
            </p:cNvCxnSpPr>
            <p:nvPr/>
          </p:nvCxnSpPr>
          <p:spPr>
            <a:xfrm>
              <a:off x="4428227" y="1787906"/>
              <a:ext cx="6571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22701148-7227-93A2-7B09-9F7E8B99660F}"/>
                </a:ext>
              </a:extLst>
            </p:cNvPr>
            <p:cNvSpPr txBox="1"/>
            <p:nvPr/>
          </p:nvSpPr>
          <p:spPr>
            <a:xfrm>
              <a:off x="3940425" y="2413391"/>
              <a:ext cx="946786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/>
                <a:t>NO</a:t>
              </a: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12DE254D-F1C6-0197-9B20-17278D207BC0}"/>
                </a:ext>
              </a:extLst>
            </p:cNvPr>
            <p:cNvCxnSpPr>
              <a:cxnSpLocks/>
            </p:cNvCxnSpPr>
            <p:nvPr/>
          </p:nvCxnSpPr>
          <p:spPr>
            <a:xfrm>
              <a:off x="4413818" y="2962337"/>
              <a:ext cx="0" cy="457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2348EDAF-7E1F-3E1C-319C-2B5A01264FC9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54" y="4816320"/>
              <a:ext cx="0" cy="484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69EE9B65-F542-79FF-B822-EB45629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54" y="3894553"/>
              <a:ext cx="0" cy="457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496B0CBC-20C7-310A-EE6E-0FA760885898}"/>
                </a:ext>
              </a:extLst>
            </p:cNvPr>
            <p:cNvSpPr txBox="1"/>
            <p:nvPr/>
          </p:nvSpPr>
          <p:spPr>
            <a:xfrm>
              <a:off x="5404379" y="4430196"/>
              <a:ext cx="2231359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/>
                <a:t>SI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3B21857C-74A5-5B8F-8AC3-BC221DBEC58A}"/>
                </a:ext>
              </a:extLst>
            </p:cNvPr>
            <p:cNvSpPr/>
            <p:nvPr/>
          </p:nvSpPr>
          <p:spPr>
            <a:xfrm>
              <a:off x="5387661" y="5485609"/>
              <a:ext cx="2231359" cy="893700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ADCEA2AA-6CD2-49FA-8AE3-C4AFFF22BD00}"/>
                </a:ext>
              </a:extLst>
            </p:cNvPr>
            <p:cNvSpPr txBox="1"/>
            <p:nvPr/>
          </p:nvSpPr>
          <p:spPr>
            <a:xfrm>
              <a:off x="5476060" y="5610598"/>
              <a:ext cx="2087996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EL usuario es un CLIENTE o es un PROFESIONAL</a:t>
              </a:r>
            </a:p>
          </p:txBody>
        </p: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6362C821-AE64-1BAD-BA9A-90207B51AC97}"/>
                </a:ext>
              </a:extLst>
            </p:cNvPr>
            <p:cNvCxnSpPr>
              <a:cxnSpLocks/>
            </p:cNvCxnSpPr>
            <p:nvPr/>
          </p:nvCxnSpPr>
          <p:spPr>
            <a:xfrm>
              <a:off x="6942575" y="6633887"/>
              <a:ext cx="693162" cy="576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E06D2339-66FA-4364-E3D9-BAB16158D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6770" y="6663583"/>
              <a:ext cx="674815" cy="576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1B0C9AAC-F98F-0366-50EC-9CBBA971D585}"/>
                </a:ext>
              </a:extLst>
            </p:cNvPr>
            <p:cNvSpPr txBox="1"/>
            <p:nvPr/>
          </p:nvSpPr>
          <p:spPr>
            <a:xfrm>
              <a:off x="4427761" y="6690235"/>
              <a:ext cx="1195224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CLIENTE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476DA18E-E9FF-5BE8-5B4A-396A825A2740}"/>
                </a:ext>
              </a:extLst>
            </p:cNvPr>
            <p:cNvSpPr txBox="1"/>
            <p:nvPr/>
          </p:nvSpPr>
          <p:spPr>
            <a:xfrm>
              <a:off x="7525369" y="6663583"/>
              <a:ext cx="1698200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PROFESIONAL</a:t>
              </a: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F020B12-9DDA-8C2A-1F8C-45B63DBE7705}"/>
                </a:ext>
              </a:extLst>
            </p:cNvPr>
            <p:cNvSpPr/>
            <p:nvPr/>
          </p:nvSpPr>
          <p:spPr>
            <a:xfrm>
              <a:off x="3223415" y="730556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7E93A1A8-573C-8D99-DE38-481815DE2A1B}"/>
                </a:ext>
              </a:extLst>
            </p:cNvPr>
            <p:cNvSpPr/>
            <p:nvPr/>
          </p:nvSpPr>
          <p:spPr>
            <a:xfrm>
              <a:off x="7289156" y="7253427"/>
              <a:ext cx="2380806" cy="812585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D0DC810A-26F1-D616-E837-FF81431ACA8F}"/>
                </a:ext>
              </a:extLst>
            </p:cNvPr>
            <p:cNvSpPr txBox="1"/>
            <p:nvPr/>
          </p:nvSpPr>
          <p:spPr>
            <a:xfrm>
              <a:off x="3282856" y="7378958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Se accede a la página principal de los clientes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6B1A9A07-0243-8829-6E96-5C408DAB8510}"/>
                </a:ext>
              </a:extLst>
            </p:cNvPr>
            <p:cNvSpPr txBox="1"/>
            <p:nvPr/>
          </p:nvSpPr>
          <p:spPr>
            <a:xfrm>
              <a:off x="7289156" y="7324358"/>
              <a:ext cx="2380806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Se accede a la página principal de los profesionales</a:t>
              </a: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5EE4FE24-D20D-F7F9-D4A6-79990035324A}"/>
                </a:ext>
              </a:extLst>
            </p:cNvPr>
            <p:cNvCxnSpPr>
              <a:cxnSpLocks/>
            </p:cNvCxnSpPr>
            <p:nvPr/>
          </p:nvCxnSpPr>
          <p:spPr>
            <a:xfrm>
              <a:off x="4413818" y="8384753"/>
              <a:ext cx="1752772" cy="887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2AB94301-0FD5-9AF6-D27B-3FD1CF210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2576" y="8477760"/>
              <a:ext cx="1721661" cy="794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600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2CD8A1C5-F76F-D273-EDD4-13CC62E351D1}"/>
              </a:ext>
            </a:extLst>
          </p:cNvPr>
          <p:cNvGrpSpPr/>
          <p:nvPr/>
        </p:nvGrpSpPr>
        <p:grpSpPr>
          <a:xfrm>
            <a:off x="4716849" y="101255"/>
            <a:ext cx="1622560" cy="6693589"/>
            <a:chOff x="5346463" y="-415138"/>
            <a:chExt cx="2454625" cy="11196701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2C1D932A-C1EC-1A99-2C86-8A7FF64BE836}"/>
                </a:ext>
              </a:extLst>
            </p:cNvPr>
            <p:cNvSpPr/>
            <p:nvPr/>
          </p:nvSpPr>
          <p:spPr>
            <a:xfrm>
              <a:off x="5362646" y="1449579"/>
              <a:ext cx="2380814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CF929E-90E0-AA3C-5EB6-169FA431AACB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FB0A91C3-7E1F-1345-678D-E6C64F21690B}"/>
                </a:ext>
              </a:extLst>
            </p:cNvPr>
            <p:cNvSpPr/>
            <p:nvPr/>
          </p:nvSpPr>
          <p:spPr>
            <a:xfrm>
              <a:off x="6285980" y="10269270"/>
              <a:ext cx="472948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1162F200-E23A-590A-4CB5-327AB87A6526}"/>
                </a:ext>
              </a:extLst>
            </p:cNvPr>
            <p:cNvCxnSpPr/>
            <p:nvPr/>
          </p:nvCxnSpPr>
          <p:spPr>
            <a:xfrm>
              <a:off x="6553053" y="654503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7AE8EA53-DF27-585B-3D1C-B318312B7F3F}"/>
                </a:ext>
              </a:extLst>
            </p:cNvPr>
            <p:cNvSpPr txBox="1"/>
            <p:nvPr/>
          </p:nvSpPr>
          <p:spPr>
            <a:xfrm>
              <a:off x="5495911" y="1515266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Acceder a la página para crear dietas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10B14BD4-6372-5609-BF99-E6498836EB6E}"/>
                </a:ext>
              </a:extLst>
            </p:cNvPr>
            <p:cNvSpPr txBox="1"/>
            <p:nvPr/>
          </p:nvSpPr>
          <p:spPr>
            <a:xfrm>
              <a:off x="5459341" y="3179865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Rellenar el formulario con el nombre de la dieta</a:t>
              </a:r>
            </a:p>
          </p:txBody>
        </p: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B0482FB6-CBDF-494A-2EC5-FBC3330282C4}"/>
                </a:ext>
              </a:extLst>
            </p:cNvPr>
            <p:cNvCxnSpPr/>
            <p:nvPr/>
          </p:nvCxnSpPr>
          <p:spPr>
            <a:xfrm>
              <a:off x="6568948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6633B2EA-4BC9-37A8-CD63-2D78D0920430}"/>
                </a:ext>
              </a:extLst>
            </p:cNvPr>
            <p:cNvSpPr/>
            <p:nvPr/>
          </p:nvSpPr>
          <p:spPr>
            <a:xfrm>
              <a:off x="5346463" y="307395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D3E3D859-3DDC-4225-45B1-0215855C5E6D}"/>
                </a:ext>
              </a:extLst>
            </p:cNvPr>
            <p:cNvCxnSpPr/>
            <p:nvPr/>
          </p:nvCxnSpPr>
          <p:spPr>
            <a:xfrm>
              <a:off x="6563179" y="3949932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C5AB989F-DB1C-9EA8-0593-2DF9BDE32963}"/>
                </a:ext>
              </a:extLst>
            </p:cNvPr>
            <p:cNvSpPr txBox="1"/>
            <p:nvPr/>
          </p:nvSpPr>
          <p:spPr>
            <a:xfrm>
              <a:off x="5932354" y="-415138"/>
              <a:ext cx="1698201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PROFESIONAL</a:t>
              </a: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A675C36-82D9-B29F-F0C6-DC875B2B613F}"/>
                </a:ext>
              </a:extLst>
            </p:cNvPr>
            <p:cNvSpPr/>
            <p:nvPr/>
          </p:nvSpPr>
          <p:spPr>
            <a:xfrm>
              <a:off x="5362646" y="4841105"/>
              <a:ext cx="2380806" cy="812585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183480A4-2F12-E39F-0A5C-8BC64B92F9A0}"/>
                </a:ext>
              </a:extLst>
            </p:cNvPr>
            <p:cNvSpPr txBox="1"/>
            <p:nvPr/>
          </p:nvSpPr>
          <p:spPr>
            <a:xfrm>
              <a:off x="5420283" y="5063635"/>
              <a:ext cx="2380805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Guardar la dieta</a:t>
              </a:r>
            </a:p>
          </p:txBody>
        </p:sp>
      </p:grp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970C79E-8992-585B-9A6C-355CF4AC4C42}"/>
              </a:ext>
            </a:extLst>
          </p:cNvPr>
          <p:cNvCxnSpPr/>
          <p:nvPr/>
        </p:nvCxnSpPr>
        <p:spPr>
          <a:xfrm>
            <a:off x="5493033" y="3945703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335B384-F2A9-A72A-C353-3AAFDFAD8D2A}"/>
              </a:ext>
            </a:extLst>
          </p:cNvPr>
          <p:cNvCxnSpPr/>
          <p:nvPr/>
        </p:nvCxnSpPr>
        <p:spPr>
          <a:xfrm>
            <a:off x="5484679" y="6050974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CAAE7B00-FE13-082A-F799-7401AF479E36}"/>
              </a:ext>
            </a:extLst>
          </p:cNvPr>
          <p:cNvSpPr/>
          <p:nvPr/>
        </p:nvSpPr>
        <p:spPr>
          <a:xfrm>
            <a:off x="4706152" y="4424651"/>
            <a:ext cx="1573763" cy="48577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2946B13-F8C1-8D9E-2130-62068356B20A}"/>
              </a:ext>
            </a:extLst>
          </p:cNvPr>
          <p:cNvSpPr txBox="1"/>
          <p:nvPr/>
        </p:nvSpPr>
        <p:spPr>
          <a:xfrm>
            <a:off x="4755546" y="4564890"/>
            <a:ext cx="157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Añadir recetas a la dieta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24CDEB89-6793-5CF3-D2B0-D065430FE1F7}"/>
              </a:ext>
            </a:extLst>
          </p:cNvPr>
          <p:cNvSpPr/>
          <p:nvPr/>
        </p:nvSpPr>
        <p:spPr>
          <a:xfrm>
            <a:off x="4716849" y="5471930"/>
            <a:ext cx="1573763" cy="48577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399FC66-B1DD-497C-A286-FE65D5D76270}"/>
              </a:ext>
            </a:extLst>
          </p:cNvPr>
          <p:cNvSpPr txBox="1"/>
          <p:nvPr/>
        </p:nvSpPr>
        <p:spPr>
          <a:xfrm>
            <a:off x="4720080" y="5580353"/>
            <a:ext cx="157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Guardar la dieta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DE64399-AEEE-7F57-6178-7DE01BC85F7A}"/>
              </a:ext>
            </a:extLst>
          </p:cNvPr>
          <p:cNvCxnSpPr/>
          <p:nvPr/>
        </p:nvCxnSpPr>
        <p:spPr>
          <a:xfrm>
            <a:off x="5493033" y="5024793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>
            <a:extLst>
              <a:ext uri="{FF2B5EF4-FFF2-40B4-BE49-F238E27FC236}">
                <a16:creationId xmlns:a16="http://schemas.microsoft.com/office/drawing/2014/main" id="{FC2DD450-5DAD-7778-C1C3-7D23CB5F2A5D}"/>
              </a:ext>
            </a:extLst>
          </p:cNvPr>
          <p:cNvGrpSpPr/>
          <p:nvPr/>
        </p:nvGrpSpPr>
        <p:grpSpPr>
          <a:xfrm>
            <a:off x="4706152" y="188132"/>
            <a:ext cx="1584466" cy="4453816"/>
            <a:chOff x="5346463" y="-415138"/>
            <a:chExt cx="2396997" cy="7450121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E6559E9-9EEF-A7A5-2ACB-31FCEC5FFED2}"/>
                </a:ext>
              </a:extLst>
            </p:cNvPr>
            <p:cNvSpPr/>
            <p:nvPr/>
          </p:nvSpPr>
          <p:spPr>
            <a:xfrm>
              <a:off x="5362646" y="1449579"/>
              <a:ext cx="2380814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0DEB460-1BE6-76D8-B242-E974FB8AE689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CD621E4-17B2-62A0-6396-8E4E40D19873}"/>
                </a:ext>
              </a:extLst>
            </p:cNvPr>
            <p:cNvSpPr/>
            <p:nvPr/>
          </p:nvSpPr>
          <p:spPr>
            <a:xfrm>
              <a:off x="6306589" y="6522690"/>
              <a:ext cx="472948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FD8DBD41-8805-14D8-FAD8-03D4370EBC8F}"/>
                </a:ext>
              </a:extLst>
            </p:cNvPr>
            <p:cNvCxnSpPr/>
            <p:nvPr/>
          </p:nvCxnSpPr>
          <p:spPr>
            <a:xfrm>
              <a:off x="6553053" y="654503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F05D38D-7C21-83A7-E537-2741ED5970D7}"/>
                </a:ext>
              </a:extLst>
            </p:cNvPr>
            <p:cNvSpPr txBox="1"/>
            <p:nvPr/>
          </p:nvSpPr>
          <p:spPr>
            <a:xfrm>
              <a:off x="5495911" y="1515266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Acceder a la página para crear ejercicios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CE6D7C1-5690-9D6A-029A-0DEBAC8DF650}"/>
                </a:ext>
              </a:extLst>
            </p:cNvPr>
            <p:cNvSpPr txBox="1"/>
            <p:nvPr/>
          </p:nvSpPr>
          <p:spPr>
            <a:xfrm>
              <a:off x="5459342" y="3179864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Rellenar el formulario con los datos necesarios</a:t>
              </a: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24507978-D2D6-7B53-E3B9-2A3624846289}"/>
                </a:ext>
              </a:extLst>
            </p:cNvPr>
            <p:cNvCxnSpPr/>
            <p:nvPr/>
          </p:nvCxnSpPr>
          <p:spPr>
            <a:xfrm>
              <a:off x="6568948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E57CE25-EE80-0FA5-99A9-F44EB3CB25F1}"/>
                </a:ext>
              </a:extLst>
            </p:cNvPr>
            <p:cNvSpPr/>
            <p:nvPr/>
          </p:nvSpPr>
          <p:spPr>
            <a:xfrm>
              <a:off x="5346463" y="307395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06879FB-B544-ED1D-85CB-A96D2A9E9456}"/>
                </a:ext>
              </a:extLst>
            </p:cNvPr>
            <p:cNvCxnSpPr/>
            <p:nvPr/>
          </p:nvCxnSpPr>
          <p:spPr>
            <a:xfrm>
              <a:off x="6563179" y="3949932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8AC1354-2F56-6FB6-86E4-A46CC4D04246}"/>
                </a:ext>
              </a:extLst>
            </p:cNvPr>
            <p:cNvSpPr txBox="1"/>
            <p:nvPr/>
          </p:nvSpPr>
          <p:spPr>
            <a:xfrm>
              <a:off x="5932354" y="-415138"/>
              <a:ext cx="1698201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PROFESIONAL</a:t>
              </a: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B59F3514-5232-EDC5-9409-D0C13E4E5DEB}"/>
                </a:ext>
              </a:extLst>
            </p:cNvPr>
            <p:cNvSpPr/>
            <p:nvPr/>
          </p:nvSpPr>
          <p:spPr>
            <a:xfrm>
              <a:off x="5362646" y="4841105"/>
              <a:ext cx="2380806" cy="812585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321DDC8F-CCAE-6F74-F9F0-A9C5982FAAA7}"/>
                </a:ext>
              </a:extLst>
            </p:cNvPr>
            <p:cNvSpPr txBox="1"/>
            <p:nvPr/>
          </p:nvSpPr>
          <p:spPr>
            <a:xfrm>
              <a:off x="5362646" y="5031769"/>
              <a:ext cx="2380806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Guardar el ejercicio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BD28DF2-B2C4-24E1-8AE7-0F8584BE5BDD}"/>
              </a:ext>
            </a:extLst>
          </p:cNvPr>
          <p:cNvCxnSpPr/>
          <p:nvPr/>
        </p:nvCxnSpPr>
        <p:spPr>
          <a:xfrm>
            <a:off x="5506657" y="3873953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>
            <a:extLst>
              <a:ext uri="{FF2B5EF4-FFF2-40B4-BE49-F238E27FC236}">
                <a16:creationId xmlns:a16="http://schemas.microsoft.com/office/drawing/2014/main" id="{FC2DD450-5DAD-7778-C1C3-7D23CB5F2A5D}"/>
              </a:ext>
            </a:extLst>
          </p:cNvPr>
          <p:cNvGrpSpPr/>
          <p:nvPr/>
        </p:nvGrpSpPr>
        <p:grpSpPr>
          <a:xfrm>
            <a:off x="4706152" y="188132"/>
            <a:ext cx="1584466" cy="5673233"/>
            <a:chOff x="5346463" y="-415138"/>
            <a:chExt cx="2396997" cy="9489901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E6559E9-9EEF-A7A5-2ACB-31FCEC5FFED2}"/>
                </a:ext>
              </a:extLst>
            </p:cNvPr>
            <p:cNvSpPr/>
            <p:nvPr/>
          </p:nvSpPr>
          <p:spPr>
            <a:xfrm>
              <a:off x="5362646" y="1449579"/>
              <a:ext cx="2380814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0DEB460-1BE6-76D8-B242-E974FB8AE689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CD621E4-17B2-62A0-6396-8E4E40D19873}"/>
                </a:ext>
              </a:extLst>
            </p:cNvPr>
            <p:cNvSpPr/>
            <p:nvPr/>
          </p:nvSpPr>
          <p:spPr>
            <a:xfrm>
              <a:off x="6273392" y="8562470"/>
              <a:ext cx="472948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FD8DBD41-8805-14D8-FAD8-03D4370EBC8F}"/>
                </a:ext>
              </a:extLst>
            </p:cNvPr>
            <p:cNvCxnSpPr/>
            <p:nvPr/>
          </p:nvCxnSpPr>
          <p:spPr>
            <a:xfrm>
              <a:off x="6553053" y="654503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F05D38D-7C21-83A7-E537-2741ED5970D7}"/>
                </a:ext>
              </a:extLst>
            </p:cNvPr>
            <p:cNvSpPr txBox="1"/>
            <p:nvPr/>
          </p:nvSpPr>
          <p:spPr>
            <a:xfrm>
              <a:off x="5495911" y="1515266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Acceder a la página para crear planes diarios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CE6D7C1-5690-9D6A-029A-0DEBAC8DF650}"/>
                </a:ext>
              </a:extLst>
            </p:cNvPr>
            <p:cNvSpPr txBox="1"/>
            <p:nvPr/>
          </p:nvSpPr>
          <p:spPr>
            <a:xfrm>
              <a:off x="5459341" y="3179865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Añadir una dieta para el plan diario</a:t>
              </a: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24507978-D2D6-7B53-E3B9-2A3624846289}"/>
                </a:ext>
              </a:extLst>
            </p:cNvPr>
            <p:cNvCxnSpPr/>
            <p:nvPr/>
          </p:nvCxnSpPr>
          <p:spPr>
            <a:xfrm>
              <a:off x="6568948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E57CE25-EE80-0FA5-99A9-F44EB3CB25F1}"/>
                </a:ext>
              </a:extLst>
            </p:cNvPr>
            <p:cNvSpPr/>
            <p:nvPr/>
          </p:nvSpPr>
          <p:spPr>
            <a:xfrm>
              <a:off x="5346463" y="307395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06879FB-B544-ED1D-85CB-A96D2A9E9456}"/>
                </a:ext>
              </a:extLst>
            </p:cNvPr>
            <p:cNvCxnSpPr/>
            <p:nvPr/>
          </p:nvCxnSpPr>
          <p:spPr>
            <a:xfrm>
              <a:off x="6563179" y="3949932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8AC1354-2F56-6FB6-86E4-A46CC4D04246}"/>
                </a:ext>
              </a:extLst>
            </p:cNvPr>
            <p:cNvSpPr txBox="1"/>
            <p:nvPr/>
          </p:nvSpPr>
          <p:spPr>
            <a:xfrm>
              <a:off x="5946763" y="-415138"/>
              <a:ext cx="1698201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PROFESIONAL</a:t>
              </a: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B59F3514-5232-EDC5-9409-D0C13E4E5DEB}"/>
                </a:ext>
              </a:extLst>
            </p:cNvPr>
            <p:cNvSpPr/>
            <p:nvPr/>
          </p:nvSpPr>
          <p:spPr>
            <a:xfrm>
              <a:off x="5362646" y="4841105"/>
              <a:ext cx="2380806" cy="812585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BD28DF2-B2C4-24E1-8AE7-0F8584BE5BDD}"/>
              </a:ext>
            </a:extLst>
          </p:cNvPr>
          <p:cNvCxnSpPr/>
          <p:nvPr/>
        </p:nvCxnSpPr>
        <p:spPr>
          <a:xfrm>
            <a:off x="5506657" y="3893003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E9A61F7-D1B4-32DF-2C4C-7398E43BA575}"/>
              </a:ext>
            </a:extLst>
          </p:cNvPr>
          <p:cNvSpPr txBox="1"/>
          <p:nvPr/>
        </p:nvSpPr>
        <p:spPr>
          <a:xfrm>
            <a:off x="4772939" y="3407719"/>
            <a:ext cx="147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Añadir una rutina para el plan diario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1329041-489F-6A72-4F50-3E501D75F236}"/>
              </a:ext>
            </a:extLst>
          </p:cNvPr>
          <p:cNvSpPr txBox="1"/>
          <p:nvPr/>
        </p:nvSpPr>
        <p:spPr>
          <a:xfrm>
            <a:off x="4731836" y="4531082"/>
            <a:ext cx="157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Guardar el plan diario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E30A7A2-0C3A-A9CE-A8C4-2324CFB7513E}"/>
              </a:ext>
            </a:extLst>
          </p:cNvPr>
          <p:cNvSpPr/>
          <p:nvPr/>
        </p:nvSpPr>
        <p:spPr>
          <a:xfrm>
            <a:off x="4706146" y="4422513"/>
            <a:ext cx="1573769" cy="44797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AB53818-625B-5BFF-D9C2-FA51AC32518A}"/>
              </a:ext>
            </a:extLst>
          </p:cNvPr>
          <p:cNvCxnSpPr/>
          <p:nvPr/>
        </p:nvCxnSpPr>
        <p:spPr>
          <a:xfrm>
            <a:off x="5475187" y="4997903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17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>
            <a:extLst>
              <a:ext uri="{FF2B5EF4-FFF2-40B4-BE49-F238E27FC236}">
                <a16:creationId xmlns:a16="http://schemas.microsoft.com/office/drawing/2014/main" id="{FC2DD450-5DAD-7778-C1C3-7D23CB5F2A5D}"/>
              </a:ext>
            </a:extLst>
          </p:cNvPr>
          <p:cNvGrpSpPr/>
          <p:nvPr/>
        </p:nvGrpSpPr>
        <p:grpSpPr>
          <a:xfrm>
            <a:off x="4706152" y="188132"/>
            <a:ext cx="1584466" cy="4645099"/>
            <a:chOff x="5346463" y="-415138"/>
            <a:chExt cx="2396997" cy="777009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E6559E9-9EEF-A7A5-2ACB-31FCEC5FFED2}"/>
                </a:ext>
              </a:extLst>
            </p:cNvPr>
            <p:cNvSpPr/>
            <p:nvPr/>
          </p:nvSpPr>
          <p:spPr>
            <a:xfrm>
              <a:off x="5362646" y="1449579"/>
              <a:ext cx="2380814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0DEB460-1BE6-76D8-B242-E974FB8AE689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CD621E4-17B2-62A0-6396-8E4E40D19873}"/>
                </a:ext>
              </a:extLst>
            </p:cNvPr>
            <p:cNvSpPr/>
            <p:nvPr/>
          </p:nvSpPr>
          <p:spPr>
            <a:xfrm>
              <a:off x="6270837" y="6842659"/>
              <a:ext cx="472948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FD8DBD41-8805-14D8-FAD8-03D4370EBC8F}"/>
                </a:ext>
              </a:extLst>
            </p:cNvPr>
            <p:cNvCxnSpPr/>
            <p:nvPr/>
          </p:nvCxnSpPr>
          <p:spPr>
            <a:xfrm>
              <a:off x="6553053" y="654503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F05D38D-7C21-83A7-E537-2741ED5970D7}"/>
                </a:ext>
              </a:extLst>
            </p:cNvPr>
            <p:cNvSpPr txBox="1"/>
            <p:nvPr/>
          </p:nvSpPr>
          <p:spPr>
            <a:xfrm>
              <a:off x="5495911" y="1515266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Acceder a la página para crear planes semanales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CE6D7C1-5690-9D6A-029A-0DEBAC8DF650}"/>
                </a:ext>
              </a:extLst>
            </p:cNvPr>
            <p:cNvSpPr txBox="1"/>
            <p:nvPr/>
          </p:nvSpPr>
          <p:spPr>
            <a:xfrm>
              <a:off x="5459341" y="3179865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Seleccionar los planes diarios</a:t>
              </a: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24507978-D2D6-7B53-E3B9-2A3624846289}"/>
                </a:ext>
              </a:extLst>
            </p:cNvPr>
            <p:cNvCxnSpPr/>
            <p:nvPr/>
          </p:nvCxnSpPr>
          <p:spPr>
            <a:xfrm>
              <a:off x="6568948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E57CE25-EE80-0FA5-99A9-F44EB3CB25F1}"/>
                </a:ext>
              </a:extLst>
            </p:cNvPr>
            <p:cNvSpPr/>
            <p:nvPr/>
          </p:nvSpPr>
          <p:spPr>
            <a:xfrm>
              <a:off x="5346463" y="307395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06879FB-B544-ED1D-85CB-A96D2A9E9456}"/>
                </a:ext>
              </a:extLst>
            </p:cNvPr>
            <p:cNvCxnSpPr/>
            <p:nvPr/>
          </p:nvCxnSpPr>
          <p:spPr>
            <a:xfrm>
              <a:off x="6563179" y="3949932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8AC1354-2F56-6FB6-86E4-A46CC4D04246}"/>
                </a:ext>
              </a:extLst>
            </p:cNvPr>
            <p:cNvSpPr txBox="1"/>
            <p:nvPr/>
          </p:nvSpPr>
          <p:spPr>
            <a:xfrm>
              <a:off x="5946763" y="-415138"/>
              <a:ext cx="1698201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PROFESIONAL</a:t>
              </a: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1329041-489F-6A72-4F50-3E501D75F236}"/>
              </a:ext>
            </a:extLst>
          </p:cNvPr>
          <p:cNvSpPr txBox="1"/>
          <p:nvPr/>
        </p:nvSpPr>
        <p:spPr>
          <a:xfrm>
            <a:off x="4731373" y="3454757"/>
            <a:ext cx="157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Guardar el plan semanal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E30A7A2-0C3A-A9CE-A8C4-2324CFB7513E}"/>
              </a:ext>
            </a:extLst>
          </p:cNvPr>
          <p:cNvSpPr/>
          <p:nvPr/>
        </p:nvSpPr>
        <p:spPr>
          <a:xfrm>
            <a:off x="4706146" y="3346188"/>
            <a:ext cx="1573769" cy="44797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AB53818-625B-5BFF-D9C2-FA51AC32518A}"/>
              </a:ext>
            </a:extLst>
          </p:cNvPr>
          <p:cNvCxnSpPr/>
          <p:nvPr/>
        </p:nvCxnSpPr>
        <p:spPr>
          <a:xfrm>
            <a:off x="5473498" y="3893003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5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>
            <a:extLst>
              <a:ext uri="{FF2B5EF4-FFF2-40B4-BE49-F238E27FC236}">
                <a16:creationId xmlns:a16="http://schemas.microsoft.com/office/drawing/2014/main" id="{FC2DD450-5DAD-7778-C1C3-7D23CB5F2A5D}"/>
              </a:ext>
            </a:extLst>
          </p:cNvPr>
          <p:cNvGrpSpPr/>
          <p:nvPr/>
        </p:nvGrpSpPr>
        <p:grpSpPr>
          <a:xfrm>
            <a:off x="4706151" y="187301"/>
            <a:ext cx="1627559" cy="4645930"/>
            <a:chOff x="5346463" y="-416528"/>
            <a:chExt cx="2462189" cy="777148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E6559E9-9EEF-A7A5-2ACB-31FCEC5FFED2}"/>
                </a:ext>
              </a:extLst>
            </p:cNvPr>
            <p:cNvSpPr/>
            <p:nvPr/>
          </p:nvSpPr>
          <p:spPr>
            <a:xfrm>
              <a:off x="5362646" y="1449579"/>
              <a:ext cx="2380814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0DEB460-1BE6-76D8-B242-E974FB8AE689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CD621E4-17B2-62A0-6396-8E4E40D19873}"/>
                </a:ext>
              </a:extLst>
            </p:cNvPr>
            <p:cNvSpPr/>
            <p:nvPr/>
          </p:nvSpPr>
          <p:spPr>
            <a:xfrm>
              <a:off x="6270837" y="6842659"/>
              <a:ext cx="472948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FD8DBD41-8805-14D8-FAD8-03D4370EBC8F}"/>
                </a:ext>
              </a:extLst>
            </p:cNvPr>
            <p:cNvCxnSpPr/>
            <p:nvPr/>
          </p:nvCxnSpPr>
          <p:spPr>
            <a:xfrm>
              <a:off x="6553053" y="654503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F05D38D-7C21-83A7-E537-2741ED5970D7}"/>
                </a:ext>
              </a:extLst>
            </p:cNvPr>
            <p:cNvSpPr txBox="1"/>
            <p:nvPr/>
          </p:nvSpPr>
          <p:spPr>
            <a:xfrm>
              <a:off x="5495911" y="1515266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Acceder a la página para semanales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CE6D7C1-5690-9D6A-029A-0DEBAC8DF650}"/>
                </a:ext>
              </a:extLst>
            </p:cNvPr>
            <p:cNvSpPr txBox="1"/>
            <p:nvPr/>
          </p:nvSpPr>
          <p:spPr>
            <a:xfrm>
              <a:off x="5459341" y="3179865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Seleccionar los planes diarios</a:t>
              </a: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24507978-D2D6-7B53-E3B9-2A3624846289}"/>
                </a:ext>
              </a:extLst>
            </p:cNvPr>
            <p:cNvCxnSpPr/>
            <p:nvPr/>
          </p:nvCxnSpPr>
          <p:spPr>
            <a:xfrm>
              <a:off x="6568948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E57CE25-EE80-0FA5-99A9-F44EB3CB25F1}"/>
                </a:ext>
              </a:extLst>
            </p:cNvPr>
            <p:cNvSpPr/>
            <p:nvPr/>
          </p:nvSpPr>
          <p:spPr>
            <a:xfrm>
              <a:off x="5346463" y="307395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06879FB-B544-ED1D-85CB-A96D2A9E9456}"/>
                </a:ext>
              </a:extLst>
            </p:cNvPr>
            <p:cNvCxnSpPr/>
            <p:nvPr/>
          </p:nvCxnSpPr>
          <p:spPr>
            <a:xfrm>
              <a:off x="6563179" y="3949932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8AC1354-2F56-6FB6-86E4-A46CC4D04246}"/>
                </a:ext>
              </a:extLst>
            </p:cNvPr>
            <p:cNvSpPr txBox="1"/>
            <p:nvPr/>
          </p:nvSpPr>
          <p:spPr>
            <a:xfrm>
              <a:off x="6110451" y="-416528"/>
              <a:ext cx="1698201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USUARIO</a:t>
              </a: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1329041-489F-6A72-4F50-3E501D75F236}"/>
              </a:ext>
            </a:extLst>
          </p:cNvPr>
          <p:cNvSpPr txBox="1"/>
          <p:nvPr/>
        </p:nvSpPr>
        <p:spPr>
          <a:xfrm>
            <a:off x="4731373" y="3454757"/>
            <a:ext cx="157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Guardar el plan semanal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E30A7A2-0C3A-A9CE-A8C4-2324CFB7513E}"/>
              </a:ext>
            </a:extLst>
          </p:cNvPr>
          <p:cNvSpPr/>
          <p:nvPr/>
        </p:nvSpPr>
        <p:spPr>
          <a:xfrm>
            <a:off x="4706146" y="3346188"/>
            <a:ext cx="1573769" cy="44797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AB53818-625B-5BFF-D9C2-FA51AC32518A}"/>
              </a:ext>
            </a:extLst>
          </p:cNvPr>
          <p:cNvCxnSpPr/>
          <p:nvPr/>
        </p:nvCxnSpPr>
        <p:spPr>
          <a:xfrm>
            <a:off x="5473498" y="3893003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47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>
            <a:extLst>
              <a:ext uri="{FF2B5EF4-FFF2-40B4-BE49-F238E27FC236}">
                <a16:creationId xmlns:a16="http://schemas.microsoft.com/office/drawing/2014/main" id="{FC2DD450-5DAD-7778-C1C3-7D23CB5F2A5D}"/>
              </a:ext>
            </a:extLst>
          </p:cNvPr>
          <p:cNvGrpSpPr/>
          <p:nvPr/>
        </p:nvGrpSpPr>
        <p:grpSpPr>
          <a:xfrm>
            <a:off x="3684340" y="303548"/>
            <a:ext cx="1643183" cy="3501283"/>
            <a:chOff x="5346463" y="-415138"/>
            <a:chExt cx="2485825" cy="5856772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E6559E9-9EEF-A7A5-2ACB-31FCEC5FFED2}"/>
                </a:ext>
              </a:extLst>
            </p:cNvPr>
            <p:cNvSpPr/>
            <p:nvPr/>
          </p:nvSpPr>
          <p:spPr>
            <a:xfrm>
              <a:off x="5362646" y="1449579"/>
              <a:ext cx="2380814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0DEB460-1BE6-76D8-B242-E974FB8AE689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CD621E4-17B2-62A0-6396-8E4E40D19873}"/>
                </a:ext>
              </a:extLst>
            </p:cNvPr>
            <p:cNvSpPr/>
            <p:nvPr/>
          </p:nvSpPr>
          <p:spPr>
            <a:xfrm>
              <a:off x="6299057" y="4929341"/>
              <a:ext cx="472949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FD8DBD41-8805-14D8-FAD8-03D4370EBC8F}"/>
                </a:ext>
              </a:extLst>
            </p:cNvPr>
            <p:cNvCxnSpPr/>
            <p:nvPr/>
          </p:nvCxnSpPr>
          <p:spPr>
            <a:xfrm>
              <a:off x="6553053" y="654503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F05D38D-7C21-83A7-E537-2741ED5970D7}"/>
                </a:ext>
              </a:extLst>
            </p:cNvPr>
            <p:cNvSpPr txBox="1"/>
            <p:nvPr/>
          </p:nvSpPr>
          <p:spPr>
            <a:xfrm>
              <a:off x="5495911" y="1515266"/>
              <a:ext cx="2231360" cy="566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dirty="0"/>
                <a:t>Acceder a la página de la creación que quiera visualizar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CE6D7C1-5690-9D6A-029A-0DEBAC8DF650}"/>
                </a:ext>
              </a:extLst>
            </p:cNvPr>
            <p:cNvSpPr txBox="1"/>
            <p:nvPr/>
          </p:nvSpPr>
          <p:spPr>
            <a:xfrm>
              <a:off x="5459341" y="3261655"/>
              <a:ext cx="2231360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Pulsar VER</a:t>
              </a: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24507978-D2D6-7B53-E3B9-2A3624846289}"/>
                </a:ext>
              </a:extLst>
            </p:cNvPr>
            <p:cNvCxnSpPr/>
            <p:nvPr/>
          </p:nvCxnSpPr>
          <p:spPr>
            <a:xfrm>
              <a:off x="6568948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E57CE25-EE80-0FA5-99A9-F44EB3CB25F1}"/>
                </a:ext>
              </a:extLst>
            </p:cNvPr>
            <p:cNvSpPr/>
            <p:nvPr/>
          </p:nvSpPr>
          <p:spPr>
            <a:xfrm>
              <a:off x="5346463" y="307395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06879FB-B544-ED1D-85CB-A96D2A9E9456}"/>
                </a:ext>
              </a:extLst>
            </p:cNvPr>
            <p:cNvCxnSpPr/>
            <p:nvPr/>
          </p:nvCxnSpPr>
          <p:spPr>
            <a:xfrm>
              <a:off x="6563179" y="3949932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8AC1354-2F56-6FB6-86E4-A46CC4D04246}"/>
                </a:ext>
              </a:extLst>
            </p:cNvPr>
            <p:cNvSpPr txBox="1"/>
            <p:nvPr/>
          </p:nvSpPr>
          <p:spPr>
            <a:xfrm>
              <a:off x="6134087" y="-415138"/>
              <a:ext cx="1698201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USUARIO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D4D8E91-D0F6-E3D6-E571-68CB968BECA3}"/>
              </a:ext>
            </a:extLst>
          </p:cNvPr>
          <p:cNvGrpSpPr/>
          <p:nvPr/>
        </p:nvGrpSpPr>
        <p:grpSpPr>
          <a:xfrm>
            <a:off x="6824843" y="303548"/>
            <a:ext cx="2696316" cy="4442989"/>
            <a:chOff x="3753272" y="-415138"/>
            <a:chExt cx="4079016" cy="743201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015A061-221F-5648-A0EA-B584C2812982}"/>
                </a:ext>
              </a:extLst>
            </p:cNvPr>
            <p:cNvSpPr/>
            <p:nvPr/>
          </p:nvSpPr>
          <p:spPr>
            <a:xfrm>
              <a:off x="3753272" y="1423751"/>
              <a:ext cx="2380815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4EFCDCFF-11DE-8E47-8577-81A892107E6E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00F2B033-F98B-B6A5-A0DD-DC3252BFF304}"/>
                </a:ext>
              </a:extLst>
            </p:cNvPr>
            <p:cNvSpPr/>
            <p:nvPr/>
          </p:nvSpPr>
          <p:spPr>
            <a:xfrm>
              <a:off x="6320724" y="6504579"/>
              <a:ext cx="472949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FDA6F9A6-806C-1DFE-F5C0-80B6A6A0A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3673" y="654504"/>
              <a:ext cx="1609381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6A5A077B-6FC7-D1AA-70EF-A47292E60A73}"/>
                </a:ext>
              </a:extLst>
            </p:cNvPr>
            <p:cNvSpPr txBox="1"/>
            <p:nvPr/>
          </p:nvSpPr>
          <p:spPr>
            <a:xfrm>
              <a:off x="3827999" y="1454085"/>
              <a:ext cx="2231360" cy="566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dirty="0"/>
                <a:t>Acceder a la página de la creación que quiera visualizar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164BE97A-18E1-E1D2-F763-FCDB4577E0D0}"/>
                </a:ext>
              </a:extLst>
            </p:cNvPr>
            <p:cNvSpPr txBox="1"/>
            <p:nvPr/>
          </p:nvSpPr>
          <p:spPr>
            <a:xfrm>
              <a:off x="3827994" y="3270789"/>
              <a:ext cx="2231360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Pulsar VER</a:t>
              </a:r>
            </a:p>
          </p:txBody>
        </p: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A3244FDC-3DAD-AE44-58E6-10764318E443}"/>
                </a:ext>
              </a:extLst>
            </p:cNvPr>
            <p:cNvCxnSpPr/>
            <p:nvPr/>
          </p:nvCxnSpPr>
          <p:spPr>
            <a:xfrm>
              <a:off x="4943673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01C9B1F-629E-5CF7-10E2-9273051638C8}"/>
                </a:ext>
              </a:extLst>
            </p:cNvPr>
            <p:cNvSpPr/>
            <p:nvPr/>
          </p:nvSpPr>
          <p:spPr>
            <a:xfrm>
              <a:off x="3753272" y="307395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1EF33D8C-D9FC-6B43-4781-CFF825296645}"/>
                </a:ext>
              </a:extLst>
            </p:cNvPr>
            <p:cNvCxnSpPr>
              <a:cxnSpLocks/>
            </p:cNvCxnSpPr>
            <p:nvPr/>
          </p:nvCxnSpPr>
          <p:spPr>
            <a:xfrm>
              <a:off x="4951202" y="4192479"/>
              <a:ext cx="1369522" cy="1990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404E6FC9-F287-78E4-D117-CB4165FFCCE4}"/>
                </a:ext>
              </a:extLst>
            </p:cNvPr>
            <p:cNvSpPr txBox="1"/>
            <p:nvPr/>
          </p:nvSpPr>
          <p:spPr>
            <a:xfrm>
              <a:off x="6134087" y="-415138"/>
              <a:ext cx="1698201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USUARIO</a:t>
              </a:r>
            </a:p>
          </p:txBody>
        </p:sp>
      </p:grp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62AFFA4-085D-2175-FD29-987EA31FF46E}"/>
              </a:ext>
            </a:extLst>
          </p:cNvPr>
          <p:cNvCxnSpPr>
            <a:cxnSpLocks/>
          </p:cNvCxnSpPr>
          <p:nvPr/>
        </p:nvCxnSpPr>
        <p:spPr>
          <a:xfrm>
            <a:off x="8674259" y="942999"/>
            <a:ext cx="1117441" cy="33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78C3D13D-6863-8D1D-2625-1B16476639C5}"/>
              </a:ext>
            </a:extLst>
          </p:cNvPr>
          <p:cNvSpPr/>
          <p:nvPr/>
        </p:nvSpPr>
        <p:spPr>
          <a:xfrm>
            <a:off x="9004815" y="1402869"/>
            <a:ext cx="1573769" cy="44797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B1EC787-D936-CAD8-8A26-F190B9980A1C}"/>
              </a:ext>
            </a:extLst>
          </p:cNvPr>
          <p:cNvSpPr txBox="1"/>
          <p:nvPr/>
        </p:nvSpPr>
        <p:spPr>
          <a:xfrm>
            <a:off x="9054211" y="1421003"/>
            <a:ext cx="147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Acceder a la página de la creación superior que quiera visualizar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A820094-CE3C-B5CF-10BF-20BCB579E705}"/>
              </a:ext>
            </a:extLst>
          </p:cNvPr>
          <p:cNvCxnSpPr/>
          <p:nvPr/>
        </p:nvCxnSpPr>
        <p:spPr>
          <a:xfrm>
            <a:off x="9791699" y="1929800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7C4E4481-CD73-E593-C61C-D1EB3B2CD00D}"/>
              </a:ext>
            </a:extLst>
          </p:cNvPr>
          <p:cNvSpPr/>
          <p:nvPr/>
        </p:nvSpPr>
        <p:spPr>
          <a:xfrm>
            <a:off x="9004815" y="2347869"/>
            <a:ext cx="1573763" cy="44797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438180C-E159-F759-1BB2-D1CD8097DB3D}"/>
              </a:ext>
            </a:extLst>
          </p:cNvPr>
          <p:cNvSpPr txBox="1"/>
          <p:nvPr/>
        </p:nvSpPr>
        <p:spPr>
          <a:xfrm>
            <a:off x="9054208" y="2456438"/>
            <a:ext cx="1474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Pulsar sobre la creación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5AA343D9-57CC-77F7-67D3-E33CF16D45EC}"/>
              </a:ext>
            </a:extLst>
          </p:cNvPr>
          <p:cNvSpPr/>
          <p:nvPr/>
        </p:nvSpPr>
        <p:spPr>
          <a:xfrm>
            <a:off x="9023030" y="3354862"/>
            <a:ext cx="1573763" cy="44797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A52EECA-AD14-A035-BD59-7F14DD3E986C}"/>
              </a:ext>
            </a:extLst>
          </p:cNvPr>
          <p:cNvCxnSpPr/>
          <p:nvPr/>
        </p:nvCxnSpPr>
        <p:spPr>
          <a:xfrm>
            <a:off x="9791696" y="2913064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56DB154-8030-3825-92D5-7AABB5EBF870}"/>
              </a:ext>
            </a:extLst>
          </p:cNvPr>
          <p:cNvSpPr txBox="1"/>
          <p:nvPr/>
        </p:nvSpPr>
        <p:spPr>
          <a:xfrm>
            <a:off x="9054208" y="3463431"/>
            <a:ext cx="1474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Pulsar VER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30235A0-2AF4-F49E-4ABE-0A96F1DADD4E}"/>
              </a:ext>
            </a:extLst>
          </p:cNvPr>
          <p:cNvCxnSpPr>
            <a:cxnSpLocks/>
          </p:cNvCxnSpPr>
          <p:nvPr/>
        </p:nvCxnSpPr>
        <p:spPr>
          <a:xfrm flipH="1">
            <a:off x="8834612" y="3915313"/>
            <a:ext cx="938030" cy="30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3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>
            <a:extLst>
              <a:ext uri="{FF2B5EF4-FFF2-40B4-BE49-F238E27FC236}">
                <a16:creationId xmlns:a16="http://schemas.microsoft.com/office/drawing/2014/main" id="{FC2DD450-5DAD-7778-C1C3-7D23CB5F2A5D}"/>
              </a:ext>
            </a:extLst>
          </p:cNvPr>
          <p:cNvGrpSpPr/>
          <p:nvPr/>
        </p:nvGrpSpPr>
        <p:grpSpPr>
          <a:xfrm>
            <a:off x="4716850" y="143414"/>
            <a:ext cx="1642011" cy="5982864"/>
            <a:chOff x="5362646" y="-489940"/>
            <a:chExt cx="2484051" cy="10007837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E6559E9-9EEF-A7A5-2ACB-31FCEC5FFED2}"/>
                </a:ext>
              </a:extLst>
            </p:cNvPr>
            <p:cNvSpPr/>
            <p:nvPr/>
          </p:nvSpPr>
          <p:spPr>
            <a:xfrm>
              <a:off x="5362646" y="1449579"/>
              <a:ext cx="2380814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0DEB460-1BE6-76D8-B242-E974FB8AE689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CD621E4-17B2-62A0-6396-8E4E40D19873}"/>
                </a:ext>
              </a:extLst>
            </p:cNvPr>
            <p:cNvSpPr/>
            <p:nvPr/>
          </p:nvSpPr>
          <p:spPr>
            <a:xfrm>
              <a:off x="6344433" y="9005604"/>
              <a:ext cx="472948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FD8DBD41-8805-14D8-FAD8-03D4370EBC8F}"/>
                </a:ext>
              </a:extLst>
            </p:cNvPr>
            <p:cNvCxnSpPr/>
            <p:nvPr/>
          </p:nvCxnSpPr>
          <p:spPr>
            <a:xfrm>
              <a:off x="6553053" y="654503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F05D38D-7C21-83A7-E537-2741ED5970D7}"/>
                </a:ext>
              </a:extLst>
            </p:cNvPr>
            <p:cNvSpPr txBox="1"/>
            <p:nvPr/>
          </p:nvSpPr>
          <p:spPr>
            <a:xfrm>
              <a:off x="5495911" y="1515266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Acceder a la página de la red social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CE6D7C1-5690-9D6A-029A-0DEBAC8DF650}"/>
                </a:ext>
              </a:extLst>
            </p:cNvPr>
            <p:cNvSpPr txBox="1"/>
            <p:nvPr/>
          </p:nvSpPr>
          <p:spPr>
            <a:xfrm>
              <a:off x="5459341" y="3132066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Buscar el profesional deseado</a:t>
              </a: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24507978-D2D6-7B53-E3B9-2A3624846289}"/>
                </a:ext>
              </a:extLst>
            </p:cNvPr>
            <p:cNvCxnSpPr/>
            <p:nvPr/>
          </p:nvCxnSpPr>
          <p:spPr>
            <a:xfrm>
              <a:off x="6568948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E57CE25-EE80-0FA5-99A9-F44EB3CB25F1}"/>
                </a:ext>
              </a:extLst>
            </p:cNvPr>
            <p:cNvSpPr/>
            <p:nvPr/>
          </p:nvSpPr>
          <p:spPr>
            <a:xfrm>
              <a:off x="5375283" y="3026152"/>
              <a:ext cx="2380808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8AC1354-2F56-6FB6-86E4-A46CC4D04246}"/>
                </a:ext>
              </a:extLst>
            </p:cNvPr>
            <p:cNvSpPr txBox="1"/>
            <p:nvPr/>
          </p:nvSpPr>
          <p:spPr>
            <a:xfrm>
              <a:off x="6148496" y="-489940"/>
              <a:ext cx="1698201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CLIENTE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83DE35D-BE2B-F2D6-CFBA-F3A63364D4E3}"/>
              </a:ext>
            </a:extLst>
          </p:cNvPr>
          <p:cNvGrpSpPr/>
          <p:nvPr/>
        </p:nvGrpSpPr>
        <p:grpSpPr>
          <a:xfrm>
            <a:off x="4731373" y="0"/>
            <a:ext cx="6947743" cy="6410860"/>
            <a:chOff x="-548254" y="2439"/>
            <a:chExt cx="10510616" cy="10723768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1C933C4-79DB-5C9D-E91A-9A695F606708}"/>
                </a:ext>
              </a:extLst>
            </p:cNvPr>
            <p:cNvSpPr/>
            <p:nvPr/>
          </p:nvSpPr>
          <p:spPr>
            <a:xfrm>
              <a:off x="5362646" y="1449579"/>
              <a:ext cx="2380814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C6C1A3F1-7D3C-2CD5-D924-2011A538CDE7}"/>
                </a:ext>
              </a:extLst>
            </p:cNvPr>
            <p:cNvSpPr/>
            <p:nvPr/>
          </p:nvSpPr>
          <p:spPr>
            <a:xfrm>
              <a:off x="5437373" y="4542710"/>
              <a:ext cx="2231359" cy="66236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4BAC50A-6DFB-FF4B-7CD9-C7FDE388A359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10E06B4-D4F9-8B2C-E7B4-86D75363368F}"/>
                </a:ext>
              </a:extLst>
            </p:cNvPr>
            <p:cNvSpPr/>
            <p:nvPr/>
          </p:nvSpPr>
          <p:spPr>
            <a:xfrm>
              <a:off x="6267456" y="10213914"/>
              <a:ext cx="472948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E21D498D-EB29-A39A-3C90-A01A906F2001}"/>
                </a:ext>
              </a:extLst>
            </p:cNvPr>
            <p:cNvCxnSpPr/>
            <p:nvPr/>
          </p:nvCxnSpPr>
          <p:spPr>
            <a:xfrm>
              <a:off x="6553053" y="654503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0DD8418F-8EC4-03CB-F4EC-0E7414A686A8}"/>
                </a:ext>
              </a:extLst>
            </p:cNvPr>
            <p:cNvSpPr txBox="1"/>
            <p:nvPr/>
          </p:nvSpPr>
          <p:spPr>
            <a:xfrm>
              <a:off x="5495911" y="1547132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Acceder a la página con el registro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A5B7D366-9CBF-7E20-CA19-F770775A24FF}"/>
                </a:ext>
              </a:extLst>
            </p:cNvPr>
            <p:cNvSpPr txBox="1"/>
            <p:nvPr/>
          </p:nvSpPr>
          <p:spPr>
            <a:xfrm>
              <a:off x="5459342" y="3179864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Rellenar el formulario con los datos</a:t>
              </a:r>
            </a:p>
          </p:txBody>
        </p: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06904CDD-46D3-AF01-995E-74AB40064196}"/>
                </a:ext>
              </a:extLst>
            </p:cNvPr>
            <p:cNvCxnSpPr/>
            <p:nvPr/>
          </p:nvCxnSpPr>
          <p:spPr>
            <a:xfrm>
              <a:off x="6568948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03B356A-155A-C350-3E3B-97F062B048EC}"/>
                </a:ext>
              </a:extLst>
            </p:cNvPr>
            <p:cNvSpPr/>
            <p:nvPr/>
          </p:nvSpPr>
          <p:spPr>
            <a:xfrm>
              <a:off x="5346463" y="307395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93A9A412-45F1-5D70-A02F-E65732E1FCE2}"/>
                </a:ext>
              </a:extLst>
            </p:cNvPr>
            <p:cNvSpPr txBox="1"/>
            <p:nvPr/>
          </p:nvSpPr>
          <p:spPr>
            <a:xfrm>
              <a:off x="5447498" y="4591660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Los datos cumplen con todas las validaciones</a:t>
              </a:r>
            </a:p>
          </p:txBody>
        </p: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1F026229-DF0E-166E-2E23-FA849A5BB646}"/>
                </a:ext>
              </a:extLst>
            </p:cNvPr>
            <p:cNvCxnSpPr/>
            <p:nvPr/>
          </p:nvCxnSpPr>
          <p:spPr>
            <a:xfrm>
              <a:off x="6563179" y="3886200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DC73D3C0-4C4C-4422-7487-00BC44341C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3818" y="4852699"/>
              <a:ext cx="918235" cy="7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F4F9075B-29E6-D48C-7F0A-573A73315A79}"/>
                </a:ext>
              </a:extLst>
            </p:cNvPr>
            <p:cNvCxnSpPr>
              <a:cxnSpLocks/>
            </p:cNvCxnSpPr>
            <p:nvPr/>
          </p:nvCxnSpPr>
          <p:spPr>
            <a:xfrm>
              <a:off x="4420206" y="34290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C74A6F0F-E975-756E-63E8-BBD36095F408}"/>
                </a:ext>
              </a:extLst>
            </p:cNvPr>
            <p:cNvCxnSpPr>
              <a:cxnSpLocks/>
            </p:cNvCxnSpPr>
            <p:nvPr/>
          </p:nvCxnSpPr>
          <p:spPr>
            <a:xfrm>
              <a:off x="4428228" y="3429000"/>
              <a:ext cx="6571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2821C824-0219-0051-1117-81277DBA9F8A}"/>
                </a:ext>
              </a:extLst>
            </p:cNvPr>
            <p:cNvSpPr txBox="1"/>
            <p:nvPr/>
          </p:nvSpPr>
          <p:spPr>
            <a:xfrm>
              <a:off x="3926148" y="3972013"/>
              <a:ext cx="946786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/>
                <a:t>NO</a:t>
              </a:r>
            </a:p>
          </p:txBody>
        </p: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951FB1C9-CB99-CBC1-DB7F-6A3D3AFFF5A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647" y="4402848"/>
              <a:ext cx="0" cy="457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8B390945-589D-3F85-0BFB-E1C4086177EC}"/>
                </a:ext>
              </a:extLst>
            </p:cNvPr>
            <p:cNvCxnSpPr>
              <a:cxnSpLocks/>
            </p:cNvCxnSpPr>
            <p:nvPr/>
          </p:nvCxnSpPr>
          <p:spPr>
            <a:xfrm>
              <a:off x="6560779" y="6076473"/>
              <a:ext cx="0" cy="484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1C825568-C1D4-80BF-1E7D-44DCDF577F8B}"/>
                </a:ext>
              </a:extLst>
            </p:cNvPr>
            <p:cNvCxnSpPr>
              <a:cxnSpLocks/>
            </p:cNvCxnSpPr>
            <p:nvPr/>
          </p:nvCxnSpPr>
          <p:spPr>
            <a:xfrm>
              <a:off x="6553052" y="5280719"/>
              <a:ext cx="0" cy="457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ADFB4BEC-A63B-CA10-3235-115BF53EC70A}"/>
                </a:ext>
              </a:extLst>
            </p:cNvPr>
            <p:cNvSpPr txBox="1"/>
            <p:nvPr/>
          </p:nvSpPr>
          <p:spPr>
            <a:xfrm>
              <a:off x="5447498" y="5737919"/>
              <a:ext cx="2231359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/>
                <a:t>SI</a:t>
              </a: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AD315CA-0047-5C52-6CBF-9FA43FBA38CE}"/>
                </a:ext>
              </a:extLst>
            </p:cNvPr>
            <p:cNvSpPr/>
            <p:nvPr/>
          </p:nvSpPr>
          <p:spPr>
            <a:xfrm>
              <a:off x="5437372" y="6699828"/>
              <a:ext cx="2231359" cy="89370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B1BA8442-E1C9-70A8-31D6-A7C54350122B}"/>
                </a:ext>
              </a:extLst>
            </p:cNvPr>
            <p:cNvSpPr txBox="1"/>
            <p:nvPr/>
          </p:nvSpPr>
          <p:spPr>
            <a:xfrm>
              <a:off x="5531024" y="6729841"/>
              <a:ext cx="2087996" cy="84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Se ha registrado como CLIENTE o como PROFESIONAL</a:t>
              </a:r>
            </a:p>
          </p:txBody>
        </p: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33CAE4E1-AE69-7714-FBE8-EE719E3917A0}"/>
                </a:ext>
              </a:extLst>
            </p:cNvPr>
            <p:cNvCxnSpPr>
              <a:cxnSpLocks/>
            </p:cNvCxnSpPr>
            <p:nvPr/>
          </p:nvCxnSpPr>
          <p:spPr>
            <a:xfrm>
              <a:off x="7050298" y="7772686"/>
              <a:ext cx="693162" cy="57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F8893D8F-C890-823A-C795-10D60F4DB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1185" y="7772686"/>
              <a:ext cx="674815" cy="57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9EB139B7-030F-154C-87A4-50EA618C1123}"/>
                </a:ext>
              </a:extLst>
            </p:cNvPr>
            <p:cNvSpPr txBox="1"/>
            <p:nvPr/>
          </p:nvSpPr>
          <p:spPr>
            <a:xfrm>
              <a:off x="4487735" y="7772686"/>
              <a:ext cx="1195224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CLIENTE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889D766A-CCEC-53E2-3312-B465BDDCBF2D}"/>
                </a:ext>
              </a:extLst>
            </p:cNvPr>
            <p:cNvSpPr txBox="1"/>
            <p:nvPr/>
          </p:nvSpPr>
          <p:spPr>
            <a:xfrm>
              <a:off x="7638303" y="7732137"/>
              <a:ext cx="1698200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PROFESIONAL</a:t>
              </a: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AC455E19-4411-E54B-9532-EA0103E731BD}"/>
                </a:ext>
              </a:extLst>
            </p:cNvPr>
            <p:cNvSpPr/>
            <p:nvPr/>
          </p:nvSpPr>
          <p:spPr>
            <a:xfrm>
              <a:off x="-548254" y="7925198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B8A1DE41-7A7E-7AE6-3E78-FA8BD2D8A5BB}"/>
                </a:ext>
              </a:extLst>
            </p:cNvPr>
            <p:cNvSpPr/>
            <p:nvPr/>
          </p:nvSpPr>
          <p:spPr>
            <a:xfrm>
              <a:off x="7581556" y="8422328"/>
              <a:ext cx="2380806" cy="812585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7D13B0B9-6754-CBCF-76FD-4FF3CCD2C8E4}"/>
                </a:ext>
              </a:extLst>
            </p:cNvPr>
            <p:cNvSpPr txBox="1"/>
            <p:nvPr/>
          </p:nvSpPr>
          <p:spPr>
            <a:xfrm>
              <a:off x="-443375" y="7997613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Seleccionar la creación que se quiere guardar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901BE654-06C6-24B3-D950-38BA723981B0}"/>
                </a:ext>
              </a:extLst>
            </p:cNvPr>
            <p:cNvSpPr txBox="1"/>
            <p:nvPr/>
          </p:nvSpPr>
          <p:spPr>
            <a:xfrm>
              <a:off x="7581556" y="8507304"/>
              <a:ext cx="2380806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Se accede a la página principal de los profesionales</a:t>
              </a:r>
            </a:p>
          </p:txBody>
        </p: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1C5E4DBD-5048-5767-B634-B247ED8709FC}"/>
                </a:ext>
              </a:extLst>
            </p:cNvPr>
            <p:cNvCxnSpPr>
              <a:cxnSpLocks/>
            </p:cNvCxnSpPr>
            <p:nvPr/>
          </p:nvCxnSpPr>
          <p:spPr>
            <a:xfrm>
              <a:off x="4487734" y="9277905"/>
              <a:ext cx="1399719" cy="896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2CCAE942-C719-2DA3-9997-94D109387C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0298" y="9380110"/>
              <a:ext cx="1721661" cy="794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A5B43EE-40E9-4CD2-723B-33D6E39C50E5}"/>
              </a:ext>
            </a:extLst>
          </p:cNvPr>
          <p:cNvSpPr/>
          <p:nvPr/>
        </p:nvSpPr>
        <p:spPr>
          <a:xfrm>
            <a:off x="4764584" y="3179566"/>
            <a:ext cx="1474976" cy="53427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1A2807AE-F31A-5A4B-4099-87D5C0AEBBF6}"/>
              </a:ext>
            </a:extLst>
          </p:cNvPr>
          <p:cNvCxnSpPr>
            <a:cxnSpLocks/>
          </p:cNvCxnSpPr>
          <p:nvPr/>
        </p:nvCxnSpPr>
        <p:spPr>
          <a:xfrm>
            <a:off x="4083335" y="2475546"/>
            <a:ext cx="434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D7B7640F-7647-1213-0DBD-8F1B9F3C239D}"/>
              </a:ext>
            </a:extLst>
          </p:cNvPr>
          <p:cNvCxnSpPr>
            <a:cxnSpLocks/>
          </p:cNvCxnSpPr>
          <p:nvPr/>
        </p:nvCxnSpPr>
        <p:spPr>
          <a:xfrm>
            <a:off x="4085935" y="2473313"/>
            <a:ext cx="0" cy="27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34D7C6D-57A5-B048-350D-757A7ED42C10}"/>
              </a:ext>
            </a:extLst>
          </p:cNvPr>
          <p:cNvSpPr txBox="1"/>
          <p:nvPr/>
        </p:nvSpPr>
        <p:spPr>
          <a:xfrm>
            <a:off x="3770412" y="2812768"/>
            <a:ext cx="625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PRIVADO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9A28C4A5-41E8-038D-F28C-E53FD129D15B}"/>
              </a:ext>
            </a:extLst>
          </p:cNvPr>
          <p:cNvCxnSpPr>
            <a:cxnSpLocks/>
          </p:cNvCxnSpPr>
          <p:nvPr/>
        </p:nvCxnSpPr>
        <p:spPr>
          <a:xfrm flipH="1">
            <a:off x="4082758" y="3424107"/>
            <a:ext cx="60697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A839F389-B010-F35B-6737-EA4D013800C3}"/>
              </a:ext>
            </a:extLst>
          </p:cNvPr>
          <p:cNvCxnSpPr>
            <a:cxnSpLocks/>
          </p:cNvCxnSpPr>
          <p:nvPr/>
        </p:nvCxnSpPr>
        <p:spPr>
          <a:xfrm>
            <a:off x="4089133" y="3138804"/>
            <a:ext cx="0" cy="27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20953C2-166F-1AF6-BEDC-EAA4E10D7AC1}"/>
              </a:ext>
            </a:extLst>
          </p:cNvPr>
          <p:cNvSpPr txBox="1"/>
          <p:nvPr/>
        </p:nvSpPr>
        <p:spPr>
          <a:xfrm>
            <a:off x="4788882" y="3279211"/>
            <a:ext cx="147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EL profesional tiene el perfil público o privado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098F278-8DC0-6F1A-49A3-1816C0A98362}"/>
              </a:ext>
            </a:extLst>
          </p:cNvPr>
          <p:cNvSpPr txBox="1"/>
          <p:nvPr/>
        </p:nvSpPr>
        <p:spPr>
          <a:xfrm>
            <a:off x="5219365" y="4040122"/>
            <a:ext cx="625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PÚBLICO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F3F61A63-8135-8FB9-FF7B-6AE18AD54E1C}"/>
              </a:ext>
            </a:extLst>
          </p:cNvPr>
          <p:cNvCxnSpPr>
            <a:cxnSpLocks/>
          </p:cNvCxnSpPr>
          <p:nvPr/>
        </p:nvCxnSpPr>
        <p:spPr>
          <a:xfrm>
            <a:off x="5522763" y="4270954"/>
            <a:ext cx="0" cy="28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499A12FE-FFB5-ADF5-5A62-046676DCF22A}"/>
              </a:ext>
            </a:extLst>
          </p:cNvPr>
          <p:cNvCxnSpPr>
            <a:cxnSpLocks/>
          </p:cNvCxnSpPr>
          <p:nvPr/>
        </p:nvCxnSpPr>
        <p:spPr>
          <a:xfrm>
            <a:off x="5518501" y="3784296"/>
            <a:ext cx="0" cy="27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1700ABC2-41BB-B544-5AF0-4EF9024A9FAC}"/>
              </a:ext>
            </a:extLst>
          </p:cNvPr>
          <p:cNvCxnSpPr>
            <a:cxnSpLocks/>
          </p:cNvCxnSpPr>
          <p:nvPr/>
        </p:nvCxnSpPr>
        <p:spPr>
          <a:xfrm>
            <a:off x="5511597" y="2771189"/>
            <a:ext cx="0" cy="37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F5C209DA-2E68-E982-CBCB-5F1F9512292C}"/>
              </a:ext>
            </a:extLst>
          </p:cNvPr>
          <p:cNvCxnSpPr/>
          <p:nvPr/>
        </p:nvCxnSpPr>
        <p:spPr>
          <a:xfrm>
            <a:off x="5518255" y="5276449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16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315</Words>
  <Application>Microsoft Office PowerPoint</Application>
  <PresentationFormat>Panorámica</PresentationFormat>
  <Paragraphs>67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Arana Cardelús</dc:creator>
  <cp:lastModifiedBy>Jaime Arana Cardelús</cp:lastModifiedBy>
  <cp:revision>1</cp:revision>
  <dcterms:created xsi:type="dcterms:W3CDTF">2022-05-19T14:46:54Z</dcterms:created>
  <dcterms:modified xsi:type="dcterms:W3CDTF">2022-05-19T17:36:45Z</dcterms:modified>
</cp:coreProperties>
</file>