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6147" y="607377"/>
            <a:ext cx="729170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0525" y="381000"/>
            <a:ext cx="8362950" cy="4381500"/>
          </a:xfrm>
          <a:custGeom>
            <a:avLst/>
            <a:gdLst/>
            <a:ahLst/>
            <a:cxnLst/>
            <a:rect l="l" t="t" r="r" b="b"/>
            <a:pathLst>
              <a:path w="8362950" h="4381500">
                <a:moveTo>
                  <a:pt x="7407275" y="0"/>
                </a:moveTo>
                <a:lnTo>
                  <a:pt x="387235" y="0"/>
                </a:lnTo>
                <a:lnTo>
                  <a:pt x="346405" y="1777"/>
                </a:lnTo>
                <a:lnTo>
                  <a:pt x="309079" y="7112"/>
                </a:lnTo>
                <a:lnTo>
                  <a:pt x="271792" y="17779"/>
                </a:lnTo>
                <a:lnTo>
                  <a:pt x="202526" y="46227"/>
                </a:lnTo>
                <a:lnTo>
                  <a:pt x="140334" y="88773"/>
                </a:lnTo>
                <a:lnTo>
                  <a:pt x="88811" y="140208"/>
                </a:lnTo>
                <a:lnTo>
                  <a:pt x="46189" y="202437"/>
                </a:lnTo>
                <a:lnTo>
                  <a:pt x="17779" y="271652"/>
                </a:lnTo>
                <a:lnTo>
                  <a:pt x="7111" y="308863"/>
                </a:lnTo>
                <a:lnTo>
                  <a:pt x="0" y="386969"/>
                </a:lnTo>
                <a:lnTo>
                  <a:pt x="0" y="3994480"/>
                </a:lnTo>
                <a:lnTo>
                  <a:pt x="1790" y="4035298"/>
                </a:lnTo>
                <a:lnTo>
                  <a:pt x="17779" y="4109859"/>
                </a:lnTo>
                <a:lnTo>
                  <a:pt x="46189" y="4179087"/>
                </a:lnTo>
                <a:lnTo>
                  <a:pt x="88811" y="4241241"/>
                </a:lnTo>
                <a:lnTo>
                  <a:pt x="140334" y="4292739"/>
                </a:lnTo>
                <a:lnTo>
                  <a:pt x="202526" y="4335335"/>
                </a:lnTo>
                <a:lnTo>
                  <a:pt x="271792" y="4363732"/>
                </a:lnTo>
                <a:lnTo>
                  <a:pt x="309079" y="4374388"/>
                </a:lnTo>
                <a:lnTo>
                  <a:pt x="387235" y="4381500"/>
                </a:lnTo>
                <a:lnTo>
                  <a:pt x="7975727" y="4381500"/>
                </a:lnTo>
                <a:lnTo>
                  <a:pt x="8016494" y="4379709"/>
                </a:lnTo>
                <a:lnTo>
                  <a:pt x="8091170" y="4363732"/>
                </a:lnTo>
                <a:lnTo>
                  <a:pt x="8160384" y="4335335"/>
                </a:lnTo>
                <a:lnTo>
                  <a:pt x="8222615" y="4292739"/>
                </a:lnTo>
                <a:lnTo>
                  <a:pt x="8274177" y="4241241"/>
                </a:lnTo>
                <a:lnTo>
                  <a:pt x="8316722" y="4179087"/>
                </a:lnTo>
                <a:lnTo>
                  <a:pt x="8345170" y="4109859"/>
                </a:lnTo>
                <a:lnTo>
                  <a:pt x="8355838" y="4072585"/>
                </a:lnTo>
                <a:lnTo>
                  <a:pt x="8362950" y="3994480"/>
                </a:lnTo>
                <a:lnTo>
                  <a:pt x="8362950" y="955166"/>
                </a:lnTo>
              </a:path>
            </a:pathLst>
          </a:custGeom>
          <a:ln w="19050">
            <a:solidFill>
              <a:srgbClr val="FFB6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492" y="1541081"/>
            <a:ext cx="4384040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5492" y="1541081"/>
            <a:ext cx="4384040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43695" y="4773504"/>
            <a:ext cx="27559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rgbClr val="FFB6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3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4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47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nfo@pocket.trainer.com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729" y="1218501"/>
            <a:ext cx="2903220" cy="14916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35"/>
              <a:t>2020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6245" y="4773504"/>
            <a:ext cx="106045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50" spc="-105" b="1">
                <a:solidFill>
                  <a:srgbClr val="FFB600"/>
                </a:solidFill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9476" y="2534602"/>
            <a:ext cx="26746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666666"/>
                </a:solidFill>
                <a:latin typeface="Trebuchet MS"/>
                <a:cs typeface="Trebuchet MS"/>
              </a:rPr>
              <a:t>El</a:t>
            </a:r>
            <a:r>
              <a:rPr dirty="0" sz="1800" spc="-8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666666"/>
                </a:solidFill>
                <a:latin typeface="Trebuchet MS"/>
                <a:cs typeface="Trebuchet MS"/>
              </a:rPr>
              <a:t>año</a:t>
            </a:r>
            <a:r>
              <a:rPr dirty="0" sz="1800" spc="-8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dirty="0" sz="1800" spc="-13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666666"/>
                </a:solidFill>
                <a:latin typeface="Trebuchet MS"/>
                <a:cs typeface="Trebuchet MS"/>
              </a:rPr>
              <a:t>nuestras</a:t>
            </a:r>
            <a:r>
              <a:rPr dirty="0" sz="1800" spc="-2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666666"/>
                </a:solidFill>
                <a:latin typeface="Trebuchet MS"/>
                <a:cs typeface="Trebuchet MS"/>
              </a:rPr>
              <a:t>vidas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477" y="872807"/>
            <a:ext cx="1298575" cy="67246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dirty="0" sz="1400" spc="114"/>
              <a:t>CASO</a:t>
            </a:r>
            <a:r>
              <a:rPr dirty="0" sz="1400" spc="-245"/>
              <a:t> </a:t>
            </a:r>
            <a:r>
              <a:rPr dirty="0" sz="1400" spc="100"/>
              <a:t>DE</a:t>
            </a:r>
            <a:r>
              <a:rPr dirty="0" sz="1400" spc="-175"/>
              <a:t> </a:t>
            </a:r>
            <a:r>
              <a:rPr dirty="0" sz="1400" spc="125"/>
              <a:t>USO</a:t>
            </a:r>
            <a:r>
              <a:rPr dirty="0" sz="1400" spc="-105"/>
              <a:t> </a:t>
            </a:r>
            <a:r>
              <a:rPr dirty="0" sz="1400" spc="-165"/>
              <a:t>:  </a:t>
            </a:r>
            <a:r>
              <a:rPr dirty="0" sz="1400" spc="90"/>
              <a:t>USUARIO </a:t>
            </a:r>
            <a:r>
              <a:rPr dirty="0" sz="1400" spc="105"/>
              <a:t>SIN  </a:t>
            </a:r>
            <a:r>
              <a:rPr dirty="0" sz="1400" spc="80"/>
              <a:t>REGISTRAR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99477" y="1884362"/>
            <a:ext cx="1664970" cy="15982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dirty="0" sz="1400" spc="35" b="1">
                <a:solidFill>
                  <a:srgbClr val="666666"/>
                </a:solidFill>
                <a:latin typeface="Trebuchet MS"/>
                <a:cs typeface="Trebuchet MS"/>
              </a:rPr>
              <a:t>Usuario </a:t>
            </a:r>
            <a:r>
              <a:rPr dirty="0" sz="1400" spc="30" b="1">
                <a:solidFill>
                  <a:srgbClr val="666666"/>
                </a:solidFill>
                <a:latin typeface="Trebuchet MS"/>
                <a:cs typeface="Trebuchet MS"/>
              </a:rPr>
              <a:t>no  </a:t>
            </a:r>
            <a:r>
              <a:rPr dirty="0" sz="1400" spc="35" b="1">
                <a:solidFill>
                  <a:srgbClr val="666666"/>
                </a:solidFill>
                <a:latin typeface="Trebuchet MS"/>
                <a:cs typeface="Trebuchet MS"/>
              </a:rPr>
              <a:t>autenticado </a:t>
            </a: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en  </a:t>
            </a:r>
            <a:r>
              <a:rPr dirty="0" sz="1400" spc="15" b="1">
                <a:solidFill>
                  <a:srgbClr val="666666"/>
                </a:solidFill>
                <a:latin typeface="Trebuchet MS"/>
                <a:cs typeface="Trebuchet MS"/>
              </a:rPr>
              <a:t>nuestra</a:t>
            </a:r>
            <a:r>
              <a:rPr dirty="0" sz="1400" spc="-11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aplicación.</a:t>
            </a:r>
            <a:endParaRPr sz="1400">
              <a:latin typeface="Trebuchet MS"/>
              <a:cs typeface="Trebuchet MS"/>
            </a:endParaRPr>
          </a:p>
          <a:p>
            <a:pPr marL="12700" marR="68580">
              <a:lnSpc>
                <a:spcPct val="99900"/>
              </a:lnSpc>
              <a:spcBef>
                <a:spcPts val="610"/>
              </a:spcBef>
            </a:pPr>
            <a:r>
              <a:rPr dirty="0" sz="1400" spc="75" b="1">
                <a:solidFill>
                  <a:srgbClr val="666666"/>
                </a:solidFill>
                <a:latin typeface="Trebuchet MS"/>
                <a:cs typeface="Trebuchet MS"/>
              </a:rPr>
              <a:t>Las</a:t>
            </a:r>
            <a:r>
              <a:rPr dirty="0" sz="1400" spc="-18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35" b="1">
                <a:solidFill>
                  <a:srgbClr val="666666"/>
                </a:solidFill>
                <a:latin typeface="Trebuchet MS"/>
                <a:cs typeface="Trebuchet MS"/>
              </a:rPr>
              <a:t>funciones</a:t>
            </a:r>
            <a:r>
              <a:rPr dirty="0" sz="1400" spc="-17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65" b="1">
                <a:solidFill>
                  <a:srgbClr val="666666"/>
                </a:solidFill>
                <a:latin typeface="Trebuchet MS"/>
                <a:cs typeface="Trebuchet MS"/>
              </a:rPr>
              <a:t>que  </a:t>
            </a:r>
            <a:r>
              <a:rPr dirty="0" sz="1400" spc="60" b="1">
                <a:solidFill>
                  <a:srgbClr val="666666"/>
                </a:solidFill>
                <a:latin typeface="Trebuchet MS"/>
                <a:cs typeface="Trebuchet MS"/>
              </a:rPr>
              <a:t>puede</a:t>
            </a:r>
            <a:r>
              <a:rPr dirty="0" sz="1400" spc="-19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666666"/>
                </a:solidFill>
                <a:latin typeface="Trebuchet MS"/>
                <a:cs typeface="Trebuchet MS"/>
              </a:rPr>
              <a:t>realizar</a:t>
            </a:r>
            <a:r>
              <a:rPr dirty="0" sz="1400" spc="-19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70" b="1">
                <a:solidFill>
                  <a:srgbClr val="666666"/>
                </a:solidFill>
                <a:latin typeface="Trebuchet MS"/>
                <a:cs typeface="Trebuchet MS"/>
              </a:rPr>
              <a:t>son  </a:t>
            </a:r>
            <a:r>
              <a:rPr dirty="0" sz="1400" spc="-5" b="1">
                <a:solidFill>
                  <a:srgbClr val="666666"/>
                </a:solidFill>
                <a:latin typeface="Trebuchet MS"/>
                <a:cs typeface="Trebuchet MS"/>
              </a:rPr>
              <a:t>iniciar </a:t>
            </a:r>
            <a:r>
              <a:rPr dirty="0" sz="1400" spc="40" b="1">
                <a:solidFill>
                  <a:srgbClr val="666666"/>
                </a:solidFill>
                <a:latin typeface="Trebuchet MS"/>
                <a:cs typeface="Trebuchet MS"/>
              </a:rPr>
              <a:t>sesión </a:t>
            </a:r>
            <a:r>
              <a:rPr dirty="0" sz="1400" spc="35" b="1">
                <a:solidFill>
                  <a:srgbClr val="666666"/>
                </a:solidFill>
                <a:latin typeface="Trebuchet MS"/>
                <a:cs typeface="Trebuchet MS"/>
              </a:rPr>
              <a:t>y  </a:t>
            </a:r>
            <a:r>
              <a:rPr dirty="0" sz="1400" spc="-5" b="1">
                <a:solidFill>
                  <a:srgbClr val="666666"/>
                </a:solidFill>
                <a:latin typeface="Trebuchet MS"/>
                <a:cs typeface="Trebuchet MS"/>
              </a:rPr>
              <a:t>registrarse.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7082" y="447580"/>
            <a:ext cx="6154420" cy="4196080"/>
            <a:chOff x="2847082" y="447580"/>
            <a:chExt cx="6154420" cy="4196080"/>
          </a:xfrm>
        </p:grpSpPr>
        <p:sp>
          <p:nvSpPr>
            <p:cNvPr id="5" name="object 5"/>
            <p:cNvSpPr/>
            <p:nvPr/>
          </p:nvSpPr>
          <p:spPr>
            <a:xfrm>
              <a:off x="3524982" y="1313874"/>
              <a:ext cx="4360984" cy="2560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934325" y="485775"/>
              <a:ext cx="1066800" cy="514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47082" y="447580"/>
              <a:ext cx="92273" cy="4195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95600" y="457200"/>
              <a:ext cx="0" cy="4132579"/>
            </a:xfrm>
            <a:custGeom>
              <a:avLst/>
              <a:gdLst/>
              <a:ahLst/>
              <a:cxnLst/>
              <a:rect l="l" t="t" r="r" b="b"/>
              <a:pathLst>
                <a:path w="0" h="4132579">
                  <a:moveTo>
                    <a:pt x="0" y="0"/>
                  </a:moveTo>
                  <a:lnTo>
                    <a:pt x="0" y="4132326"/>
                  </a:lnTo>
                </a:path>
              </a:pathLst>
            </a:custGeom>
            <a:ln w="38100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765873"/>
            <a:ext cx="2032635" cy="28194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dirty="0" sz="1400" spc="114" b="1">
                <a:solidFill>
                  <a:srgbClr val="FFB600"/>
                </a:solidFill>
                <a:latin typeface="Trebuchet MS"/>
                <a:cs typeface="Trebuchet MS"/>
              </a:rPr>
              <a:t>CASO</a:t>
            </a:r>
            <a:r>
              <a:rPr dirty="0" sz="1400" spc="-229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1400" spc="100" b="1">
                <a:solidFill>
                  <a:srgbClr val="FFB600"/>
                </a:solidFill>
                <a:latin typeface="Trebuchet MS"/>
                <a:cs typeface="Trebuchet MS"/>
              </a:rPr>
              <a:t>DE</a:t>
            </a:r>
            <a:r>
              <a:rPr dirty="0" sz="1400" spc="-155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1400" spc="125" b="1">
                <a:solidFill>
                  <a:srgbClr val="FFB600"/>
                </a:solidFill>
                <a:latin typeface="Trebuchet MS"/>
                <a:cs typeface="Trebuchet MS"/>
              </a:rPr>
              <a:t>USO</a:t>
            </a:r>
            <a:r>
              <a:rPr dirty="0" sz="1400" spc="-85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1400" spc="-165" b="1">
                <a:solidFill>
                  <a:srgbClr val="FFB600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64"/>
              </a:lnSpc>
            </a:pPr>
            <a:r>
              <a:rPr dirty="0" sz="1400" spc="70" b="1">
                <a:solidFill>
                  <a:srgbClr val="FFB600"/>
                </a:solidFill>
                <a:latin typeface="Trebuchet MS"/>
                <a:cs typeface="Trebuchet MS"/>
              </a:rPr>
              <a:t>PROFESIONAL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rebuchet MS"/>
              <a:cs typeface="Trebuchet MS"/>
            </a:endParaRPr>
          </a:p>
          <a:p>
            <a:pPr marL="12700" marR="112395">
              <a:lnSpc>
                <a:spcPct val="99900"/>
              </a:lnSpc>
            </a:pPr>
            <a:r>
              <a:rPr dirty="0" sz="1400" spc="20" b="1">
                <a:solidFill>
                  <a:srgbClr val="666666"/>
                </a:solidFill>
                <a:latin typeface="Trebuchet MS"/>
                <a:cs typeface="Trebuchet MS"/>
              </a:rPr>
              <a:t>Dentro </a:t>
            </a:r>
            <a:r>
              <a:rPr dirty="0" sz="1400" spc="65" b="1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dirty="0" sz="1400" spc="-22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30" b="1">
                <a:solidFill>
                  <a:srgbClr val="666666"/>
                </a:solidFill>
                <a:latin typeface="Trebuchet MS"/>
                <a:cs typeface="Trebuchet MS"/>
              </a:rPr>
              <a:t>profesional  </a:t>
            </a:r>
            <a:r>
              <a:rPr dirty="0" sz="1400" spc="95" b="1">
                <a:solidFill>
                  <a:srgbClr val="666666"/>
                </a:solidFill>
                <a:latin typeface="Trebuchet MS"/>
                <a:cs typeface="Trebuchet MS"/>
              </a:rPr>
              <a:t>dos </a:t>
            </a:r>
            <a:r>
              <a:rPr dirty="0" sz="1400" spc="40" b="1">
                <a:solidFill>
                  <a:srgbClr val="666666"/>
                </a:solidFill>
                <a:latin typeface="Trebuchet MS"/>
                <a:cs typeface="Trebuchet MS"/>
              </a:rPr>
              <a:t>actores </a:t>
            </a:r>
            <a:r>
              <a:rPr dirty="0" sz="1400" spc="65" b="1">
                <a:solidFill>
                  <a:srgbClr val="666666"/>
                </a:solidFill>
                <a:latin typeface="Trebuchet MS"/>
                <a:cs typeface="Trebuchet MS"/>
              </a:rPr>
              <a:t>que  </a:t>
            </a:r>
            <a:r>
              <a:rPr dirty="0" sz="1400" spc="-10" b="1">
                <a:solidFill>
                  <a:srgbClr val="666666"/>
                </a:solidFill>
                <a:latin typeface="Trebuchet MS"/>
                <a:cs typeface="Trebuchet MS"/>
              </a:rPr>
              <a:t>heredan: </a:t>
            </a:r>
            <a:r>
              <a:rPr dirty="0" sz="1400" spc="10" b="1">
                <a:solidFill>
                  <a:srgbClr val="666666"/>
                </a:solidFill>
                <a:latin typeface="Trebuchet MS"/>
                <a:cs typeface="Trebuchet MS"/>
              </a:rPr>
              <a:t>entrenador</a:t>
            </a:r>
            <a:r>
              <a:rPr dirty="0" sz="1400" spc="-12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35" b="1">
                <a:solidFill>
                  <a:srgbClr val="666666"/>
                </a:solidFill>
                <a:latin typeface="Trebuchet MS"/>
                <a:cs typeface="Trebuchet MS"/>
              </a:rPr>
              <a:t>y  </a:t>
            </a:r>
            <a:r>
              <a:rPr dirty="0" sz="1400" spc="-5" b="1">
                <a:solidFill>
                  <a:srgbClr val="666666"/>
                </a:solidFill>
                <a:latin typeface="Trebuchet MS"/>
                <a:cs typeface="Trebuchet MS"/>
              </a:rPr>
              <a:t>nutricionista.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99500"/>
              </a:lnSpc>
              <a:spcBef>
                <a:spcPts val="655"/>
              </a:spcBef>
            </a:pPr>
            <a:r>
              <a:rPr dirty="0" sz="1400" spc="55" b="1">
                <a:solidFill>
                  <a:srgbClr val="666666"/>
                </a:solidFill>
                <a:latin typeface="Trebuchet MS"/>
                <a:cs typeface="Trebuchet MS"/>
              </a:rPr>
              <a:t>Puede</a:t>
            </a:r>
            <a:r>
              <a:rPr dirty="0" sz="1400" spc="-16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elegir</a:t>
            </a:r>
            <a:r>
              <a:rPr dirty="0" sz="1400" spc="-8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50" b="1">
                <a:solidFill>
                  <a:srgbClr val="666666"/>
                </a:solidFill>
                <a:latin typeface="Trebuchet MS"/>
                <a:cs typeface="Trebuchet MS"/>
              </a:rPr>
              <a:t>un</a:t>
            </a:r>
            <a:r>
              <a:rPr dirty="0" sz="1400" spc="-16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15" b="1">
                <a:solidFill>
                  <a:srgbClr val="666666"/>
                </a:solidFill>
                <a:latin typeface="Trebuchet MS"/>
                <a:cs typeface="Trebuchet MS"/>
              </a:rPr>
              <a:t>cliente  </a:t>
            </a:r>
            <a:r>
              <a:rPr dirty="0" sz="1400" spc="65" b="1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dirty="0" sz="1400" spc="-17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esté</a:t>
            </a:r>
            <a:r>
              <a:rPr dirty="0" sz="1400" spc="-9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40" b="1">
                <a:solidFill>
                  <a:srgbClr val="666666"/>
                </a:solidFill>
                <a:latin typeface="Trebuchet MS"/>
                <a:cs typeface="Trebuchet MS"/>
              </a:rPr>
              <a:t>disponible</a:t>
            </a:r>
            <a:r>
              <a:rPr dirty="0" sz="1400" spc="-17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70" b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dirty="0" sz="1400" spc="-10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5" b="1">
                <a:solidFill>
                  <a:srgbClr val="666666"/>
                </a:solidFill>
                <a:latin typeface="Trebuchet MS"/>
                <a:cs typeface="Trebuchet MS"/>
              </a:rPr>
              <a:t>si  </a:t>
            </a:r>
            <a:r>
              <a:rPr dirty="0" sz="1400" spc="35" b="1">
                <a:solidFill>
                  <a:srgbClr val="666666"/>
                </a:solidFill>
                <a:latin typeface="Trebuchet MS"/>
                <a:cs typeface="Trebuchet MS"/>
              </a:rPr>
              <a:t>ya </a:t>
            </a:r>
            <a:r>
              <a:rPr dirty="0" sz="1400" spc="45" b="1">
                <a:solidFill>
                  <a:srgbClr val="666666"/>
                </a:solidFill>
                <a:latin typeface="Trebuchet MS"/>
                <a:cs typeface="Trebuchet MS"/>
              </a:rPr>
              <a:t>dispone </a:t>
            </a:r>
            <a:r>
              <a:rPr dirty="0" sz="1400" spc="65" b="1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clientes  </a:t>
            </a:r>
            <a:r>
              <a:rPr dirty="0" sz="1400" spc="60" b="1">
                <a:solidFill>
                  <a:srgbClr val="666666"/>
                </a:solidFill>
                <a:latin typeface="Trebuchet MS"/>
                <a:cs typeface="Trebuchet MS"/>
              </a:rPr>
              <a:t>puede </a:t>
            </a:r>
            <a:r>
              <a:rPr dirty="0" sz="1400" spc="5" b="1">
                <a:solidFill>
                  <a:srgbClr val="666666"/>
                </a:solidFill>
                <a:latin typeface="Trebuchet MS"/>
                <a:cs typeface="Trebuchet MS"/>
              </a:rPr>
              <a:t>interactuar </a:t>
            </a:r>
            <a:r>
              <a:rPr dirty="0" sz="1400" spc="80" b="1">
                <a:solidFill>
                  <a:srgbClr val="666666"/>
                </a:solidFill>
                <a:latin typeface="Trebuchet MS"/>
                <a:cs typeface="Trebuchet MS"/>
              </a:rPr>
              <a:t>con  </a:t>
            </a:r>
            <a:r>
              <a:rPr dirty="0" sz="1400" spc="10" b="1">
                <a:solidFill>
                  <a:srgbClr val="666666"/>
                </a:solidFill>
                <a:latin typeface="Trebuchet MS"/>
                <a:cs typeface="Trebuchet MS"/>
              </a:rPr>
              <a:t>ellos.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0907" y="447580"/>
            <a:ext cx="6030595" cy="4267835"/>
            <a:chOff x="2970907" y="447580"/>
            <a:chExt cx="6030595" cy="4267835"/>
          </a:xfrm>
        </p:grpSpPr>
        <p:sp>
          <p:nvSpPr>
            <p:cNvPr id="4" name="object 4"/>
            <p:cNvSpPr/>
            <p:nvPr/>
          </p:nvSpPr>
          <p:spPr>
            <a:xfrm>
              <a:off x="7934325" y="485775"/>
              <a:ext cx="1066800" cy="514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70907" y="447580"/>
              <a:ext cx="92273" cy="4195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19425" y="457200"/>
              <a:ext cx="0" cy="4132579"/>
            </a:xfrm>
            <a:custGeom>
              <a:avLst/>
              <a:gdLst/>
              <a:ahLst/>
              <a:cxnLst/>
              <a:rect l="l" t="t" r="r" b="b"/>
              <a:pathLst>
                <a:path w="0" h="4132579">
                  <a:moveTo>
                    <a:pt x="0" y="0"/>
                  </a:moveTo>
                  <a:lnTo>
                    <a:pt x="0" y="4132326"/>
                  </a:lnTo>
                </a:path>
              </a:pathLst>
            </a:custGeom>
            <a:ln w="38100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57525" y="561975"/>
              <a:ext cx="4876800" cy="415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477" y="727773"/>
            <a:ext cx="1314450" cy="67246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dirty="0" sz="1400" spc="114"/>
              <a:t>CASO</a:t>
            </a:r>
            <a:r>
              <a:rPr dirty="0" sz="1400" spc="-240"/>
              <a:t> </a:t>
            </a:r>
            <a:r>
              <a:rPr dirty="0" sz="1400" spc="100"/>
              <a:t>DE</a:t>
            </a:r>
            <a:r>
              <a:rPr dirty="0" sz="1400" spc="-175"/>
              <a:t> </a:t>
            </a:r>
            <a:r>
              <a:rPr dirty="0" sz="1400" spc="125"/>
              <a:t>USO</a:t>
            </a:r>
            <a:r>
              <a:rPr dirty="0" sz="1400" spc="-105"/>
              <a:t> </a:t>
            </a:r>
            <a:r>
              <a:rPr dirty="0" sz="1400" spc="-165"/>
              <a:t>:  </a:t>
            </a:r>
            <a:r>
              <a:rPr dirty="0" sz="1400" spc="55"/>
              <a:t>CLIENTE  </a:t>
            </a:r>
            <a:r>
              <a:rPr dirty="0" sz="1400" spc="80"/>
              <a:t>A</a:t>
            </a:r>
            <a:r>
              <a:rPr dirty="0" sz="1400" spc="95"/>
              <a:t>U</a:t>
            </a:r>
            <a:r>
              <a:rPr dirty="0" sz="1400" spc="35"/>
              <a:t>T</a:t>
            </a:r>
            <a:r>
              <a:rPr dirty="0" sz="1400" spc="25"/>
              <a:t>E</a:t>
            </a:r>
            <a:r>
              <a:rPr dirty="0" sz="1400" spc="110"/>
              <a:t>N</a:t>
            </a:r>
            <a:r>
              <a:rPr dirty="0" sz="1400" spc="35"/>
              <a:t>T</a:t>
            </a:r>
            <a:r>
              <a:rPr dirty="0" sz="1400" spc="-20"/>
              <a:t>I</a:t>
            </a:r>
            <a:r>
              <a:rPr dirty="0" sz="1400" spc="110"/>
              <a:t>C</a:t>
            </a:r>
            <a:r>
              <a:rPr dirty="0" sz="1400" spc="80"/>
              <a:t>A</a:t>
            </a:r>
            <a:r>
              <a:rPr dirty="0" sz="1400" spc="140"/>
              <a:t>D</a:t>
            </a:r>
            <a:r>
              <a:rPr dirty="0" sz="1400" spc="95"/>
              <a:t>O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99477" y="1739328"/>
            <a:ext cx="1853564" cy="13119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Este </a:t>
            </a:r>
            <a:r>
              <a:rPr dirty="0" sz="1400" spc="30" b="1">
                <a:solidFill>
                  <a:srgbClr val="666666"/>
                </a:solidFill>
                <a:latin typeface="Trebuchet MS"/>
                <a:cs typeface="Trebuchet MS"/>
              </a:rPr>
              <a:t>usuario </a:t>
            </a:r>
            <a:r>
              <a:rPr dirty="0" sz="1400" spc="45" b="1">
                <a:solidFill>
                  <a:srgbClr val="666666"/>
                </a:solidFill>
                <a:latin typeface="Trebuchet MS"/>
                <a:cs typeface="Trebuchet MS"/>
              </a:rPr>
              <a:t>dispone  </a:t>
            </a:r>
            <a:r>
              <a:rPr dirty="0" sz="1400" spc="65" b="1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dirty="0" sz="1400" spc="55" b="1">
                <a:solidFill>
                  <a:srgbClr val="666666"/>
                </a:solidFill>
                <a:latin typeface="Trebuchet MS"/>
                <a:cs typeface="Trebuchet MS"/>
              </a:rPr>
              <a:t>toda la  </a:t>
            </a:r>
            <a:r>
              <a:rPr dirty="0" sz="1400" spc="40" b="1">
                <a:solidFill>
                  <a:srgbClr val="666666"/>
                </a:solidFill>
                <a:latin typeface="Trebuchet MS"/>
                <a:cs typeface="Trebuchet MS"/>
              </a:rPr>
              <a:t>funcionalidad </a:t>
            </a:r>
            <a:r>
              <a:rPr dirty="0" sz="1400" spc="65" b="1">
                <a:solidFill>
                  <a:srgbClr val="666666"/>
                </a:solidFill>
                <a:latin typeface="Trebuchet MS"/>
                <a:cs typeface="Trebuchet MS"/>
              </a:rPr>
              <a:t>de </a:t>
            </a:r>
            <a:r>
              <a:rPr dirty="0" sz="1400" spc="55" b="1">
                <a:solidFill>
                  <a:srgbClr val="666666"/>
                </a:solidFill>
                <a:latin typeface="Trebuchet MS"/>
                <a:cs typeface="Trebuchet MS"/>
              </a:rPr>
              <a:t>la  </a:t>
            </a: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aplicación, </a:t>
            </a:r>
            <a:r>
              <a:rPr dirty="0" sz="1400" spc="60" b="1">
                <a:solidFill>
                  <a:srgbClr val="666666"/>
                </a:solidFill>
                <a:latin typeface="Trebuchet MS"/>
                <a:cs typeface="Trebuchet MS"/>
              </a:rPr>
              <a:t>es </a:t>
            </a:r>
            <a:r>
              <a:rPr dirty="0" sz="1400" spc="30" b="1">
                <a:solidFill>
                  <a:srgbClr val="666666"/>
                </a:solidFill>
                <a:latin typeface="Trebuchet MS"/>
                <a:cs typeface="Trebuchet MS"/>
              </a:rPr>
              <a:t>el  </a:t>
            </a:r>
            <a:r>
              <a:rPr dirty="0" sz="1400" spc="10" b="1">
                <a:solidFill>
                  <a:srgbClr val="666666"/>
                </a:solidFill>
                <a:latin typeface="Trebuchet MS"/>
                <a:cs typeface="Trebuchet MS"/>
              </a:rPr>
              <a:t>destinatario</a:t>
            </a:r>
            <a:r>
              <a:rPr dirty="0" sz="1400" spc="-114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666666"/>
                </a:solidFill>
                <a:latin typeface="Trebuchet MS"/>
                <a:cs typeface="Trebuchet MS"/>
              </a:rPr>
              <a:t>principal  </a:t>
            </a:r>
            <a:r>
              <a:rPr dirty="0" sz="1400" spc="55" b="1">
                <a:solidFill>
                  <a:srgbClr val="666666"/>
                </a:solidFill>
                <a:latin typeface="Trebuchet MS"/>
                <a:cs typeface="Trebuchet MS"/>
              </a:rPr>
              <a:t>al</a:t>
            </a:r>
            <a:r>
              <a:rPr dirty="0" sz="1400" spc="-13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65" b="1">
                <a:solidFill>
                  <a:srgbClr val="666666"/>
                </a:solidFill>
                <a:latin typeface="Trebuchet MS"/>
                <a:cs typeface="Trebuchet MS"/>
              </a:rPr>
              <a:t>que</a:t>
            </a:r>
            <a:r>
              <a:rPr dirty="0" sz="1400" spc="-16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40" b="1">
                <a:solidFill>
                  <a:srgbClr val="666666"/>
                </a:solidFill>
                <a:latin typeface="Trebuchet MS"/>
                <a:cs typeface="Trebuchet MS"/>
              </a:rPr>
              <a:t>va</a:t>
            </a:r>
            <a:r>
              <a:rPr dirty="0" sz="1400" spc="-5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5" b="1">
                <a:solidFill>
                  <a:srgbClr val="666666"/>
                </a:solidFill>
                <a:latin typeface="Trebuchet MS"/>
                <a:cs typeface="Trebuchet MS"/>
              </a:rPr>
              <a:t>dirigido.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7582" y="447580"/>
            <a:ext cx="5963920" cy="4196080"/>
            <a:chOff x="3037582" y="447580"/>
            <a:chExt cx="5963920" cy="4196080"/>
          </a:xfrm>
        </p:grpSpPr>
        <p:sp>
          <p:nvSpPr>
            <p:cNvPr id="5" name="object 5"/>
            <p:cNvSpPr/>
            <p:nvPr/>
          </p:nvSpPr>
          <p:spPr>
            <a:xfrm>
              <a:off x="7934325" y="485775"/>
              <a:ext cx="1066800" cy="514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37582" y="447580"/>
              <a:ext cx="92273" cy="4195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86100" y="457200"/>
              <a:ext cx="0" cy="4132579"/>
            </a:xfrm>
            <a:custGeom>
              <a:avLst/>
              <a:gdLst/>
              <a:ahLst/>
              <a:cxnLst/>
              <a:rect l="l" t="t" r="r" b="b"/>
              <a:pathLst>
                <a:path w="0" h="4132579">
                  <a:moveTo>
                    <a:pt x="0" y="0"/>
                  </a:moveTo>
                  <a:lnTo>
                    <a:pt x="0" y="4132326"/>
                  </a:lnTo>
                </a:path>
              </a:pathLst>
            </a:custGeom>
            <a:ln w="38100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24200" y="1123950"/>
              <a:ext cx="5619750" cy="3381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477" y="2092261"/>
            <a:ext cx="1524000" cy="46291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dirty="0" sz="1400" spc="55"/>
              <a:t>PLANTILLA</a:t>
            </a:r>
            <a:r>
              <a:rPr dirty="0" sz="1400" spc="-240"/>
              <a:t> </a:t>
            </a:r>
            <a:r>
              <a:rPr dirty="0" sz="1400" spc="114"/>
              <a:t>CASO  </a:t>
            </a:r>
            <a:r>
              <a:rPr dirty="0" sz="1400" spc="100"/>
              <a:t>DE</a:t>
            </a:r>
            <a:r>
              <a:rPr dirty="0" sz="1400" spc="-170"/>
              <a:t> </a:t>
            </a:r>
            <a:r>
              <a:rPr dirty="0" sz="1400" spc="125"/>
              <a:t>USO</a:t>
            </a:r>
            <a:r>
              <a:rPr dirty="0" sz="1400" spc="-165"/>
              <a:t> :</a:t>
            </a:r>
            <a:r>
              <a:rPr dirty="0" sz="1400" spc="-120"/>
              <a:t> </a:t>
            </a:r>
            <a:r>
              <a:rPr dirty="0" sz="1400" spc="85"/>
              <a:t>PAGAR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2847082" y="447580"/>
            <a:ext cx="6154420" cy="4252595"/>
            <a:chOff x="2847082" y="447580"/>
            <a:chExt cx="6154420" cy="4252595"/>
          </a:xfrm>
        </p:grpSpPr>
        <p:sp>
          <p:nvSpPr>
            <p:cNvPr id="4" name="object 4"/>
            <p:cNvSpPr/>
            <p:nvPr/>
          </p:nvSpPr>
          <p:spPr>
            <a:xfrm>
              <a:off x="7934325" y="485775"/>
              <a:ext cx="1066800" cy="514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75049" y="457200"/>
              <a:ext cx="4117950" cy="424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47082" y="447580"/>
              <a:ext cx="92273" cy="4195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600" y="457200"/>
              <a:ext cx="0" cy="4132579"/>
            </a:xfrm>
            <a:custGeom>
              <a:avLst/>
              <a:gdLst/>
              <a:ahLst/>
              <a:cxnLst/>
              <a:rect l="l" t="t" r="r" b="b"/>
              <a:pathLst>
                <a:path w="0" h="4132579">
                  <a:moveTo>
                    <a:pt x="0" y="0"/>
                  </a:moveTo>
                  <a:lnTo>
                    <a:pt x="0" y="4132326"/>
                  </a:lnTo>
                </a:path>
              </a:pathLst>
            </a:custGeom>
            <a:ln w="38100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477" y="1985327"/>
            <a:ext cx="1524000" cy="67246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4"/>
              </a:spcBef>
            </a:pPr>
            <a:r>
              <a:rPr dirty="0" sz="1400" spc="55"/>
              <a:t>PLANTILLA</a:t>
            </a:r>
            <a:r>
              <a:rPr dirty="0" sz="1400" spc="-240"/>
              <a:t> </a:t>
            </a:r>
            <a:r>
              <a:rPr dirty="0" sz="1400" spc="114"/>
              <a:t>CASO  </a:t>
            </a:r>
            <a:r>
              <a:rPr dirty="0" sz="1400" spc="100"/>
              <a:t>DE </a:t>
            </a:r>
            <a:r>
              <a:rPr dirty="0" sz="1400" spc="125"/>
              <a:t>USO </a:t>
            </a:r>
            <a:r>
              <a:rPr dirty="0" sz="1400" spc="-165"/>
              <a:t>:  </a:t>
            </a:r>
            <a:r>
              <a:rPr dirty="0" sz="1400" spc="80"/>
              <a:t>REGISTRARSE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2847082" y="420033"/>
            <a:ext cx="6154420" cy="4257040"/>
            <a:chOff x="2847082" y="420033"/>
            <a:chExt cx="6154420" cy="4257040"/>
          </a:xfrm>
        </p:grpSpPr>
        <p:sp>
          <p:nvSpPr>
            <p:cNvPr id="4" name="object 4"/>
            <p:cNvSpPr/>
            <p:nvPr/>
          </p:nvSpPr>
          <p:spPr>
            <a:xfrm>
              <a:off x="7934325" y="485774"/>
              <a:ext cx="1066800" cy="514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47082" y="447580"/>
              <a:ext cx="92273" cy="4195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95600" y="457199"/>
              <a:ext cx="0" cy="4132579"/>
            </a:xfrm>
            <a:custGeom>
              <a:avLst/>
              <a:gdLst/>
              <a:ahLst/>
              <a:cxnLst/>
              <a:rect l="l" t="t" r="r" b="b"/>
              <a:pathLst>
                <a:path w="0" h="4132579">
                  <a:moveTo>
                    <a:pt x="0" y="0"/>
                  </a:moveTo>
                  <a:lnTo>
                    <a:pt x="0" y="4132326"/>
                  </a:lnTo>
                </a:path>
              </a:pathLst>
            </a:custGeom>
            <a:ln w="38100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90900" y="420033"/>
              <a:ext cx="4263626" cy="42567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4325" y="485775"/>
            <a:ext cx="106680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794" y="559435"/>
            <a:ext cx="27692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30">
                <a:solidFill>
                  <a:srgbClr val="434343"/>
                </a:solidFill>
              </a:rPr>
              <a:t>A</a:t>
            </a:r>
            <a:r>
              <a:rPr dirty="0" sz="2750" spc="190">
                <a:solidFill>
                  <a:srgbClr val="434343"/>
                </a:solidFill>
              </a:rPr>
              <a:t>R</a:t>
            </a:r>
            <a:r>
              <a:rPr dirty="0" sz="2750" spc="185">
                <a:solidFill>
                  <a:srgbClr val="434343"/>
                </a:solidFill>
              </a:rPr>
              <a:t>Q</a:t>
            </a:r>
            <a:r>
              <a:rPr dirty="0" sz="2750" spc="195">
                <a:solidFill>
                  <a:srgbClr val="434343"/>
                </a:solidFill>
              </a:rPr>
              <a:t>U</a:t>
            </a:r>
            <a:r>
              <a:rPr dirty="0" sz="2750" spc="55">
                <a:solidFill>
                  <a:srgbClr val="434343"/>
                </a:solidFill>
              </a:rPr>
              <a:t>I</a:t>
            </a:r>
            <a:r>
              <a:rPr dirty="0" sz="2750" spc="75">
                <a:solidFill>
                  <a:srgbClr val="434343"/>
                </a:solidFill>
              </a:rPr>
              <a:t>T</a:t>
            </a:r>
            <a:r>
              <a:rPr dirty="0" sz="2750" spc="50">
                <a:solidFill>
                  <a:srgbClr val="434343"/>
                </a:solidFill>
              </a:rPr>
              <a:t>E</a:t>
            </a:r>
            <a:r>
              <a:rPr dirty="0" sz="2750" spc="185">
                <a:solidFill>
                  <a:srgbClr val="434343"/>
                </a:solidFill>
              </a:rPr>
              <a:t>C</a:t>
            </a:r>
            <a:r>
              <a:rPr dirty="0" sz="2750" spc="120">
                <a:solidFill>
                  <a:srgbClr val="434343"/>
                </a:solidFill>
              </a:rPr>
              <a:t>T</a:t>
            </a:r>
            <a:r>
              <a:rPr dirty="0" sz="2750" spc="155">
                <a:solidFill>
                  <a:srgbClr val="434343"/>
                </a:solidFill>
              </a:rPr>
              <a:t>U</a:t>
            </a:r>
            <a:r>
              <a:rPr dirty="0" sz="2750" spc="190">
                <a:solidFill>
                  <a:srgbClr val="434343"/>
                </a:solidFill>
              </a:rPr>
              <a:t>R</a:t>
            </a:r>
            <a:r>
              <a:rPr dirty="0" sz="2750" spc="125">
                <a:solidFill>
                  <a:srgbClr val="434343"/>
                </a:solidFill>
              </a:rPr>
              <a:t>A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1036020" y="1191042"/>
            <a:ext cx="6422390" cy="1056005"/>
            <a:chOff x="1036020" y="1191042"/>
            <a:chExt cx="6422390" cy="1056005"/>
          </a:xfrm>
        </p:grpSpPr>
        <p:sp>
          <p:nvSpPr>
            <p:cNvPr id="5" name="object 5"/>
            <p:cNvSpPr/>
            <p:nvPr/>
          </p:nvSpPr>
          <p:spPr>
            <a:xfrm>
              <a:off x="6419884" y="1191042"/>
              <a:ext cx="1038156" cy="10278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69581" y="1206698"/>
              <a:ext cx="1480987" cy="10060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6020" y="1363240"/>
              <a:ext cx="1433159" cy="8834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24175" y="1728850"/>
              <a:ext cx="3947160" cy="38100"/>
            </a:xfrm>
            <a:custGeom>
              <a:avLst/>
              <a:gdLst/>
              <a:ahLst/>
              <a:cxnLst/>
              <a:rect l="l" t="t" r="r" b="b"/>
              <a:pathLst>
                <a:path w="3947160" h="38100">
                  <a:moveTo>
                    <a:pt x="0" y="0"/>
                  </a:moveTo>
                  <a:lnTo>
                    <a:pt x="1188974" y="0"/>
                  </a:lnTo>
                </a:path>
                <a:path w="3947160" h="38100">
                  <a:moveTo>
                    <a:pt x="2781300" y="38100"/>
                  </a:moveTo>
                  <a:lnTo>
                    <a:pt x="3946779" y="38100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430655" y="2303081"/>
            <a:ext cx="5854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5">
                <a:latin typeface="Arial"/>
                <a:cs typeface="Arial"/>
              </a:rPr>
              <a:t>C</a:t>
            </a:r>
            <a:r>
              <a:rPr dirty="0" sz="1400" spc="-10">
                <a:latin typeface="Arial"/>
                <a:cs typeface="Arial"/>
              </a:rPr>
              <a:t>li</a:t>
            </a:r>
            <a:r>
              <a:rPr dirty="0" sz="1400" spc="45">
                <a:latin typeface="Arial"/>
                <a:cs typeface="Arial"/>
              </a:rPr>
              <a:t>e</a:t>
            </a:r>
            <a:r>
              <a:rPr dirty="0" sz="1400" spc="-30">
                <a:latin typeface="Arial"/>
                <a:cs typeface="Arial"/>
              </a:rPr>
              <a:t>n</a:t>
            </a:r>
            <a:r>
              <a:rPr dirty="0" sz="1400" spc="-15">
                <a:latin typeface="Arial"/>
                <a:cs typeface="Arial"/>
              </a:rPr>
              <a:t>t</a:t>
            </a:r>
            <a:r>
              <a:rPr dirty="0" sz="1400" spc="15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5595" y="2272982"/>
            <a:ext cx="6375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5">
                <a:latin typeface="Arial"/>
                <a:cs typeface="Arial"/>
              </a:rPr>
              <a:t>I</a:t>
            </a:r>
            <a:r>
              <a:rPr dirty="0" sz="1400" spc="-30">
                <a:latin typeface="Arial"/>
                <a:cs typeface="Arial"/>
              </a:rPr>
              <a:t>n</a:t>
            </a:r>
            <a:r>
              <a:rPr dirty="0" sz="1400" spc="-20">
                <a:latin typeface="Arial"/>
                <a:cs typeface="Arial"/>
              </a:rPr>
              <a:t>t</a:t>
            </a:r>
            <a:r>
              <a:rPr dirty="0" sz="1400" spc="45">
                <a:latin typeface="Arial"/>
                <a:cs typeface="Arial"/>
              </a:rPr>
              <a:t>e</a:t>
            </a:r>
            <a:r>
              <a:rPr dirty="0" sz="1400" spc="-25">
                <a:latin typeface="Arial"/>
                <a:cs typeface="Arial"/>
              </a:rPr>
              <a:t>r</a:t>
            </a:r>
            <a:r>
              <a:rPr dirty="0" sz="1400" spc="-30">
                <a:latin typeface="Arial"/>
                <a:cs typeface="Arial"/>
              </a:rPr>
              <a:t>n</a:t>
            </a:r>
            <a:r>
              <a:rPr dirty="0" sz="1400" spc="4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4800" y="2227897"/>
            <a:ext cx="7061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5">
                <a:latin typeface="Arial"/>
                <a:cs typeface="Arial"/>
              </a:rPr>
              <a:t>S</a:t>
            </a:r>
            <a:r>
              <a:rPr dirty="0" sz="1400" spc="45">
                <a:latin typeface="Arial"/>
                <a:cs typeface="Arial"/>
              </a:rPr>
              <a:t>e</a:t>
            </a:r>
            <a:r>
              <a:rPr dirty="0" sz="1400" spc="-25">
                <a:latin typeface="Arial"/>
                <a:cs typeface="Arial"/>
              </a:rPr>
              <a:t>r</a:t>
            </a:r>
            <a:r>
              <a:rPr dirty="0" sz="1400" spc="-30">
                <a:latin typeface="Arial"/>
                <a:cs typeface="Arial"/>
              </a:rPr>
              <a:t>v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45">
                <a:latin typeface="Arial"/>
                <a:cs typeface="Arial"/>
              </a:rPr>
              <a:t>do</a:t>
            </a:r>
            <a:r>
              <a:rPr dirty="0" sz="1400" spc="5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25979" y="2476563"/>
            <a:ext cx="921385" cy="1725295"/>
            <a:chOff x="6525979" y="2476563"/>
            <a:chExt cx="921385" cy="1725295"/>
          </a:xfrm>
        </p:grpSpPr>
        <p:sp>
          <p:nvSpPr>
            <p:cNvPr id="13" name="object 13"/>
            <p:cNvSpPr/>
            <p:nvPr/>
          </p:nvSpPr>
          <p:spPr>
            <a:xfrm>
              <a:off x="6525979" y="3143250"/>
              <a:ext cx="921214" cy="10580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39025" y="2490851"/>
              <a:ext cx="7620" cy="609600"/>
            </a:xfrm>
            <a:custGeom>
              <a:avLst/>
              <a:gdLst/>
              <a:ahLst/>
              <a:cxnLst/>
              <a:rect l="l" t="t" r="r" b="b"/>
              <a:pathLst>
                <a:path w="7620" h="609600">
                  <a:moveTo>
                    <a:pt x="7493" y="60909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59220" y="4277042"/>
            <a:ext cx="119126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5">
                <a:latin typeface="Arial"/>
                <a:cs typeface="Arial"/>
              </a:rPr>
              <a:t>Base </a:t>
            </a:r>
            <a:r>
              <a:rPr dirty="0" sz="1400" spc="30">
                <a:latin typeface="Arial"/>
                <a:cs typeface="Arial"/>
              </a:rPr>
              <a:t>de</a:t>
            </a:r>
            <a:r>
              <a:rPr dirty="0" sz="1400" spc="-27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Datos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4325" y="485775"/>
            <a:ext cx="106680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794" y="559435"/>
            <a:ext cx="410654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80">
                <a:solidFill>
                  <a:srgbClr val="434343"/>
                </a:solidFill>
              </a:rPr>
              <a:t>MODELO </a:t>
            </a:r>
            <a:r>
              <a:rPr dirty="0" sz="2750" spc="140">
                <a:solidFill>
                  <a:srgbClr val="434343"/>
                </a:solidFill>
              </a:rPr>
              <a:t>DE</a:t>
            </a:r>
            <a:r>
              <a:rPr dirty="0" sz="2750" spc="-330">
                <a:solidFill>
                  <a:srgbClr val="434343"/>
                </a:solidFill>
              </a:rPr>
              <a:t> </a:t>
            </a:r>
            <a:r>
              <a:rPr dirty="0" sz="2750" spc="135">
                <a:solidFill>
                  <a:srgbClr val="434343"/>
                </a:solidFill>
              </a:rPr>
              <a:t>CONTEXTO</a:t>
            </a:r>
            <a:endParaRPr sz="2750"/>
          </a:p>
        </p:txBody>
      </p:sp>
      <p:sp>
        <p:nvSpPr>
          <p:cNvPr id="4" name="object 4"/>
          <p:cNvSpPr/>
          <p:nvPr/>
        </p:nvSpPr>
        <p:spPr>
          <a:xfrm>
            <a:off x="841839" y="1229254"/>
            <a:ext cx="7294756" cy="2766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4325" y="485775"/>
            <a:ext cx="106680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794" y="559435"/>
            <a:ext cx="410654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80">
                <a:solidFill>
                  <a:srgbClr val="434343"/>
                </a:solidFill>
              </a:rPr>
              <a:t>MODELO </a:t>
            </a:r>
            <a:r>
              <a:rPr dirty="0" sz="2750" spc="140">
                <a:solidFill>
                  <a:srgbClr val="434343"/>
                </a:solidFill>
              </a:rPr>
              <a:t>DE</a:t>
            </a:r>
            <a:r>
              <a:rPr dirty="0" sz="2750" spc="-330">
                <a:solidFill>
                  <a:srgbClr val="434343"/>
                </a:solidFill>
              </a:rPr>
              <a:t> </a:t>
            </a:r>
            <a:r>
              <a:rPr dirty="0" sz="2750" spc="135">
                <a:solidFill>
                  <a:srgbClr val="434343"/>
                </a:solidFill>
              </a:rPr>
              <a:t>CONTEXTO</a:t>
            </a:r>
            <a:endParaRPr sz="2750"/>
          </a:p>
        </p:txBody>
      </p:sp>
      <p:sp>
        <p:nvSpPr>
          <p:cNvPr id="4" name="object 4"/>
          <p:cNvSpPr/>
          <p:nvPr/>
        </p:nvSpPr>
        <p:spPr>
          <a:xfrm>
            <a:off x="442323" y="1447029"/>
            <a:ext cx="8255572" cy="283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94" y="559435"/>
            <a:ext cx="38735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65">
                <a:solidFill>
                  <a:srgbClr val="434343"/>
                </a:solidFill>
              </a:rPr>
              <a:t>DIAGRAMA </a:t>
            </a:r>
            <a:r>
              <a:rPr dirty="0" sz="2750" spc="140"/>
              <a:t>DE</a:t>
            </a:r>
            <a:r>
              <a:rPr dirty="0" sz="2750" spc="-365"/>
              <a:t> </a:t>
            </a:r>
            <a:r>
              <a:rPr dirty="0" sz="2750" spc="190">
                <a:solidFill>
                  <a:srgbClr val="434343"/>
                </a:solidFill>
              </a:rPr>
              <a:t>CLASES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581025" y="352425"/>
            <a:ext cx="8410575" cy="4343400"/>
            <a:chOff x="581025" y="352425"/>
            <a:chExt cx="8410575" cy="4343400"/>
          </a:xfrm>
        </p:grpSpPr>
        <p:sp>
          <p:nvSpPr>
            <p:cNvPr id="4" name="object 4"/>
            <p:cNvSpPr/>
            <p:nvPr/>
          </p:nvSpPr>
          <p:spPr>
            <a:xfrm>
              <a:off x="7915275" y="352425"/>
              <a:ext cx="10763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1025" y="1000125"/>
              <a:ext cx="7724775" cy="3695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94" y="559435"/>
            <a:ext cx="453263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65">
                <a:solidFill>
                  <a:srgbClr val="434343"/>
                </a:solidFill>
              </a:rPr>
              <a:t>DIAGRAMA </a:t>
            </a:r>
            <a:r>
              <a:rPr dirty="0" sz="2750" spc="140"/>
              <a:t>DE</a:t>
            </a:r>
            <a:r>
              <a:rPr dirty="0" sz="2750" spc="-365"/>
              <a:t> </a:t>
            </a:r>
            <a:r>
              <a:rPr dirty="0" sz="2750" spc="170">
                <a:solidFill>
                  <a:srgbClr val="434343"/>
                </a:solidFill>
              </a:rPr>
              <a:t>SECUENCIA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666750" y="352425"/>
            <a:ext cx="8324850" cy="4333875"/>
            <a:chOff x="666750" y="352425"/>
            <a:chExt cx="8324850" cy="4333875"/>
          </a:xfrm>
        </p:grpSpPr>
        <p:sp>
          <p:nvSpPr>
            <p:cNvPr id="4" name="object 4"/>
            <p:cNvSpPr/>
            <p:nvPr/>
          </p:nvSpPr>
          <p:spPr>
            <a:xfrm>
              <a:off x="7915275" y="352425"/>
              <a:ext cx="10763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6750" y="971550"/>
              <a:ext cx="7943850" cy="3714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1000" y="371475"/>
            <a:ext cx="8448675" cy="440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194" y="361632"/>
            <a:ext cx="29914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solidFill>
                  <a:srgbClr val="434343"/>
                </a:solidFill>
              </a:rPr>
              <a:t>2020</a:t>
            </a:r>
            <a:r>
              <a:rPr dirty="0" sz="3600" spc="-305">
                <a:solidFill>
                  <a:srgbClr val="434343"/>
                </a:solidFill>
              </a:rPr>
              <a:t> </a:t>
            </a:r>
            <a:r>
              <a:rPr dirty="0" sz="3600" spc="135">
                <a:solidFill>
                  <a:srgbClr val="434343"/>
                </a:solidFill>
              </a:rPr>
              <a:t>Mundial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6462395" y="1779206"/>
            <a:ext cx="3302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950" spc="-55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950" spc="-130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950" spc="-4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950" spc="40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6025" y="1457325"/>
            <a:ext cx="2581275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819150" y="942911"/>
            <a:ext cx="6634480" cy="3805554"/>
            <a:chOff x="819150" y="942911"/>
            <a:chExt cx="6634480" cy="3805554"/>
          </a:xfrm>
        </p:grpSpPr>
        <p:sp>
          <p:nvSpPr>
            <p:cNvPr id="8" name="object 8"/>
            <p:cNvSpPr/>
            <p:nvPr/>
          </p:nvSpPr>
          <p:spPr>
            <a:xfrm>
              <a:off x="6572250" y="2038350"/>
              <a:ext cx="95250" cy="10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9150" y="1362011"/>
              <a:ext cx="985837" cy="8905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24075" y="1914461"/>
              <a:ext cx="1062037" cy="8334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00575" y="942911"/>
              <a:ext cx="1309624" cy="1004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29350" y="3619500"/>
              <a:ext cx="1223962" cy="11287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94" y="559435"/>
            <a:ext cx="46126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0">
                <a:solidFill>
                  <a:srgbClr val="434343"/>
                </a:solidFill>
              </a:rPr>
              <a:t>NAVEGABILIDAD </a:t>
            </a:r>
            <a:r>
              <a:rPr dirty="0" sz="2750" spc="-325">
                <a:solidFill>
                  <a:srgbClr val="434343"/>
                </a:solidFill>
              </a:rPr>
              <a:t>:</a:t>
            </a:r>
            <a:r>
              <a:rPr dirty="0" sz="2750" spc="-300">
                <a:solidFill>
                  <a:srgbClr val="434343"/>
                </a:solidFill>
              </a:rPr>
              <a:t> </a:t>
            </a:r>
            <a:r>
              <a:rPr dirty="0" sz="2750" spc="120"/>
              <a:t>CLIENTE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831305" y="352425"/>
            <a:ext cx="8160384" cy="4193540"/>
            <a:chOff x="831305" y="352425"/>
            <a:chExt cx="8160384" cy="4193540"/>
          </a:xfrm>
        </p:grpSpPr>
        <p:sp>
          <p:nvSpPr>
            <p:cNvPr id="4" name="object 4"/>
            <p:cNvSpPr/>
            <p:nvPr/>
          </p:nvSpPr>
          <p:spPr>
            <a:xfrm>
              <a:off x="7915274" y="352425"/>
              <a:ext cx="10763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1305" y="1204873"/>
              <a:ext cx="7111384" cy="3340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94" y="559435"/>
            <a:ext cx="55511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0">
                <a:solidFill>
                  <a:srgbClr val="434343"/>
                </a:solidFill>
              </a:rPr>
              <a:t>NAVEGABILIDAD </a:t>
            </a:r>
            <a:r>
              <a:rPr dirty="0" sz="2750" spc="-325">
                <a:solidFill>
                  <a:srgbClr val="434343"/>
                </a:solidFill>
              </a:rPr>
              <a:t>:</a:t>
            </a:r>
            <a:r>
              <a:rPr dirty="0" sz="2750" spc="-290">
                <a:solidFill>
                  <a:srgbClr val="434343"/>
                </a:solidFill>
              </a:rPr>
              <a:t> </a:t>
            </a:r>
            <a:r>
              <a:rPr dirty="0" sz="2750" spc="155"/>
              <a:t>ENTRENADOR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1123950" y="352425"/>
            <a:ext cx="7867650" cy="4371975"/>
            <a:chOff x="1123950" y="352425"/>
            <a:chExt cx="7867650" cy="4371975"/>
          </a:xfrm>
        </p:grpSpPr>
        <p:sp>
          <p:nvSpPr>
            <p:cNvPr id="4" name="object 4"/>
            <p:cNvSpPr/>
            <p:nvPr/>
          </p:nvSpPr>
          <p:spPr>
            <a:xfrm>
              <a:off x="7915275" y="352425"/>
              <a:ext cx="10763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3950" y="990600"/>
              <a:ext cx="6705600" cy="3733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94" y="559435"/>
            <a:ext cx="590423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0">
                <a:solidFill>
                  <a:srgbClr val="434343"/>
                </a:solidFill>
              </a:rPr>
              <a:t>NAVEGABILIDAD </a:t>
            </a:r>
            <a:r>
              <a:rPr dirty="0" sz="2750" spc="-325">
                <a:solidFill>
                  <a:srgbClr val="434343"/>
                </a:solidFill>
              </a:rPr>
              <a:t>:</a:t>
            </a:r>
            <a:r>
              <a:rPr dirty="0" sz="2750" spc="-285">
                <a:solidFill>
                  <a:srgbClr val="434343"/>
                </a:solidFill>
              </a:rPr>
              <a:t> </a:t>
            </a:r>
            <a:r>
              <a:rPr dirty="0" sz="2750" spc="150"/>
              <a:t>NUTRICIONISTA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1009650" y="352425"/>
            <a:ext cx="7981950" cy="4362450"/>
            <a:chOff x="1009650" y="352425"/>
            <a:chExt cx="7981950" cy="4362450"/>
          </a:xfrm>
        </p:grpSpPr>
        <p:sp>
          <p:nvSpPr>
            <p:cNvPr id="4" name="object 4"/>
            <p:cNvSpPr/>
            <p:nvPr/>
          </p:nvSpPr>
          <p:spPr>
            <a:xfrm>
              <a:off x="7915275" y="352425"/>
              <a:ext cx="10763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9650" y="962025"/>
              <a:ext cx="6762750" cy="3752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137" y="559498"/>
            <a:ext cx="2386330" cy="288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95">
                <a:solidFill>
                  <a:srgbClr val="434343"/>
                </a:solidFill>
              </a:rPr>
              <a:t>PATRONES</a:t>
            </a:r>
            <a:r>
              <a:rPr dirty="0" sz="1700" spc="-175">
                <a:solidFill>
                  <a:srgbClr val="434343"/>
                </a:solidFill>
              </a:rPr>
              <a:t> </a:t>
            </a:r>
            <a:r>
              <a:rPr dirty="0" sz="1700" spc="90">
                <a:solidFill>
                  <a:srgbClr val="434343"/>
                </a:solidFill>
              </a:rPr>
              <a:t>DE</a:t>
            </a:r>
            <a:r>
              <a:rPr dirty="0" sz="1700" spc="-160">
                <a:solidFill>
                  <a:srgbClr val="434343"/>
                </a:solidFill>
              </a:rPr>
              <a:t> </a:t>
            </a:r>
            <a:r>
              <a:rPr dirty="0" sz="1700" spc="120">
                <a:solidFill>
                  <a:srgbClr val="434343"/>
                </a:solidFill>
              </a:rPr>
              <a:t>DISEÑO</a:t>
            </a:r>
            <a:endParaRPr sz="1700"/>
          </a:p>
        </p:txBody>
      </p:sp>
      <p:grpSp>
        <p:nvGrpSpPr>
          <p:cNvPr id="3" name="object 3"/>
          <p:cNvGrpSpPr/>
          <p:nvPr/>
        </p:nvGrpSpPr>
        <p:grpSpPr>
          <a:xfrm>
            <a:off x="806456" y="352425"/>
            <a:ext cx="8185150" cy="3570604"/>
            <a:chOff x="806456" y="352425"/>
            <a:chExt cx="8185150" cy="3570604"/>
          </a:xfrm>
        </p:grpSpPr>
        <p:sp>
          <p:nvSpPr>
            <p:cNvPr id="4" name="object 4"/>
            <p:cNvSpPr/>
            <p:nvPr/>
          </p:nvSpPr>
          <p:spPr>
            <a:xfrm>
              <a:off x="7915274" y="352425"/>
              <a:ext cx="10763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6456" y="2678324"/>
              <a:ext cx="3173234" cy="11716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54434" y="2737388"/>
              <a:ext cx="2371240" cy="1185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88769" y="2265616"/>
            <a:ext cx="63246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40">
                <a:latin typeface="Arial"/>
                <a:cs typeface="Arial"/>
              </a:rPr>
              <a:t>F</a:t>
            </a:r>
            <a:r>
              <a:rPr dirty="0" sz="1400" spc="-30">
                <a:latin typeface="Arial"/>
                <a:cs typeface="Arial"/>
              </a:rPr>
              <a:t>a</a:t>
            </a:r>
            <a:r>
              <a:rPr dirty="0" sz="1400" spc="45">
                <a:latin typeface="Arial"/>
                <a:cs typeface="Arial"/>
              </a:rPr>
              <a:t>c</a:t>
            </a:r>
            <a:r>
              <a:rPr dirty="0" sz="1400" spc="-30">
                <a:latin typeface="Arial"/>
                <a:cs typeface="Arial"/>
              </a:rPr>
              <a:t>a</a:t>
            </a:r>
            <a:r>
              <a:rPr dirty="0" sz="1400" spc="45">
                <a:latin typeface="Arial"/>
                <a:cs typeface="Arial"/>
              </a:rPr>
              <a:t>d</a:t>
            </a:r>
            <a:r>
              <a:rPr dirty="0" sz="1400" spc="15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13435" y="968692"/>
            <a:ext cx="2541905" cy="111823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90" b="1">
                <a:solidFill>
                  <a:srgbClr val="FFB600"/>
                </a:solidFill>
                <a:latin typeface="Trebuchet MS"/>
                <a:cs typeface="Trebuchet MS"/>
              </a:rPr>
              <a:t>PATRÓN</a:t>
            </a:r>
            <a:r>
              <a:rPr dirty="0" sz="1400" spc="-240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1400" spc="100" b="1">
                <a:solidFill>
                  <a:srgbClr val="FFB600"/>
                </a:solidFill>
                <a:latin typeface="Trebuchet MS"/>
                <a:cs typeface="Trebuchet MS"/>
              </a:rPr>
              <a:t>DE</a:t>
            </a:r>
            <a:r>
              <a:rPr dirty="0" sz="1400" spc="-160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1400" spc="85" b="1">
                <a:solidFill>
                  <a:srgbClr val="FFB600"/>
                </a:solidFill>
                <a:latin typeface="Trebuchet MS"/>
                <a:cs typeface="Trebuchet MS"/>
              </a:rPr>
              <a:t>CREACIÓN</a:t>
            </a:r>
            <a:endParaRPr sz="1400">
              <a:latin typeface="Trebuchet MS"/>
              <a:cs typeface="Trebuchet MS"/>
            </a:endParaRPr>
          </a:p>
          <a:p>
            <a:pPr marL="697865">
              <a:lnSpc>
                <a:spcPct val="100000"/>
              </a:lnSpc>
              <a:spcBef>
                <a:spcPts val="755"/>
              </a:spcBef>
            </a:pPr>
            <a:r>
              <a:rPr dirty="0" sz="1400" spc="10">
                <a:latin typeface="Arial"/>
                <a:cs typeface="Arial"/>
              </a:rPr>
              <a:t>Singleton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85" b="1">
                <a:solidFill>
                  <a:srgbClr val="FFB600"/>
                </a:solidFill>
                <a:latin typeface="Trebuchet MS"/>
                <a:cs typeface="Trebuchet MS"/>
              </a:rPr>
              <a:t>PATRONES</a:t>
            </a:r>
            <a:r>
              <a:rPr dirty="0" sz="1400" spc="-220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1400" spc="85" b="1">
                <a:solidFill>
                  <a:srgbClr val="FFB600"/>
                </a:solidFill>
                <a:latin typeface="Trebuchet MS"/>
                <a:cs typeface="Trebuchet MS"/>
              </a:rPr>
              <a:t>ESTRUCTURALES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5501" y="2265616"/>
            <a:ext cx="23317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Arial"/>
                <a:cs typeface="Arial"/>
              </a:rPr>
              <a:t>MVC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(Model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View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Controller)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94" y="559180"/>
            <a:ext cx="6613525" cy="3581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05">
                <a:solidFill>
                  <a:srgbClr val="434343"/>
                </a:solidFill>
              </a:rPr>
              <a:t>ENTIDAD RELACIÓN </a:t>
            </a:r>
            <a:r>
              <a:rPr dirty="0" sz="2150" spc="-254">
                <a:solidFill>
                  <a:srgbClr val="434343"/>
                </a:solidFill>
              </a:rPr>
              <a:t>:</a:t>
            </a:r>
            <a:r>
              <a:rPr dirty="0" sz="2150" spc="-210">
                <a:solidFill>
                  <a:srgbClr val="434343"/>
                </a:solidFill>
              </a:rPr>
              <a:t> </a:t>
            </a:r>
            <a:r>
              <a:rPr dirty="0" sz="2150" spc="125"/>
              <a:t>ENTRENADOR-ENTRENADO</a:t>
            </a:r>
            <a:endParaRPr sz="2150"/>
          </a:p>
        </p:txBody>
      </p:sp>
      <p:grpSp>
        <p:nvGrpSpPr>
          <p:cNvPr id="3" name="object 3"/>
          <p:cNvGrpSpPr/>
          <p:nvPr/>
        </p:nvGrpSpPr>
        <p:grpSpPr>
          <a:xfrm>
            <a:off x="613303" y="352425"/>
            <a:ext cx="8378825" cy="4055110"/>
            <a:chOff x="613303" y="352425"/>
            <a:chExt cx="8378825" cy="4055110"/>
          </a:xfrm>
        </p:grpSpPr>
        <p:sp>
          <p:nvSpPr>
            <p:cNvPr id="4" name="object 4"/>
            <p:cNvSpPr/>
            <p:nvPr/>
          </p:nvSpPr>
          <p:spPr>
            <a:xfrm>
              <a:off x="7915275" y="352425"/>
              <a:ext cx="10763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3303" y="1159776"/>
              <a:ext cx="7755467" cy="32477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2487" y="1700275"/>
              <a:ext cx="6750050" cy="194945"/>
            </a:xfrm>
            <a:custGeom>
              <a:avLst/>
              <a:gdLst/>
              <a:ahLst/>
              <a:cxnLst/>
              <a:rect l="l" t="t" r="r" b="b"/>
              <a:pathLst>
                <a:path w="6750050" h="194944">
                  <a:moveTo>
                    <a:pt x="0" y="190500"/>
                  </a:moveTo>
                  <a:lnTo>
                    <a:pt x="629856" y="194563"/>
                  </a:lnTo>
                </a:path>
                <a:path w="6750050" h="194944">
                  <a:moveTo>
                    <a:pt x="6086538" y="0"/>
                  </a:moveTo>
                  <a:lnTo>
                    <a:pt x="6749732" y="4063"/>
                  </a:lnTo>
                </a:path>
              </a:pathLst>
            </a:custGeom>
            <a:ln w="9525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137" y="559180"/>
            <a:ext cx="6880859" cy="3581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05">
                <a:solidFill>
                  <a:srgbClr val="434343"/>
                </a:solidFill>
              </a:rPr>
              <a:t>ENTIDAD RELACIÓN </a:t>
            </a:r>
            <a:r>
              <a:rPr dirty="0" sz="2150" spc="-254">
                <a:solidFill>
                  <a:srgbClr val="434343"/>
                </a:solidFill>
              </a:rPr>
              <a:t>:</a:t>
            </a:r>
            <a:r>
              <a:rPr dirty="0" sz="2150" spc="-215">
                <a:solidFill>
                  <a:srgbClr val="434343"/>
                </a:solidFill>
              </a:rPr>
              <a:t> </a:t>
            </a:r>
            <a:r>
              <a:rPr dirty="0" sz="2150" spc="120"/>
              <a:t>NUTRICIONISTA-ENTRENADO</a:t>
            </a:r>
            <a:endParaRPr sz="2150"/>
          </a:p>
        </p:txBody>
      </p:sp>
      <p:grpSp>
        <p:nvGrpSpPr>
          <p:cNvPr id="3" name="object 3"/>
          <p:cNvGrpSpPr/>
          <p:nvPr/>
        </p:nvGrpSpPr>
        <p:grpSpPr>
          <a:xfrm>
            <a:off x="788555" y="352425"/>
            <a:ext cx="8203565" cy="4238625"/>
            <a:chOff x="788555" y="352425"/>
            <a:chExt cx="8203565" cy="4238625"/>
          </a:xfrm>
        </p:grpSpPr>
        <p:sp>
          <p:nvSpPr>
            <p:cNvPr id="4" name="object 4"/>
            <p:cNvSpPr/>
            <p:nvPr/>
          </p:nvSpPr>
          <p:spPr>
            <a:xfrm>
              <a:off x="7915274" y="352425"/>
              <a:ext cx="10763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8555" y="1153258"/>
              <a:ext cx="7414825" cy="3437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4887" y="1690750"/>
              <a:ext cx="6534784" cy="471170"/>
            </a:xfrm>
            <a:custGeom>
              <a:avLst/>
              <a:gdLst/>
              <a:ahLst/>
              <a:cxnLst/>
              <a:rect l="l" t="t" r="r" b="b"/>
              <a:pathLst>
                <a:path w="6534784" h="471169">
                  <a:moveTo>
                    <a:pt x="0" y="466725"/>
                  </a:moveTo>
                  <a:lnTo>
                    <a:pt x="821753" y="470788"/>
                  </a:lnTo>
                </a:path>
                <a:path w="6534784" h="471169">
                  <a:moveTo>
                    <a:pt x="5829363" y="0"/>
                  </a:moveTo>
                  <a:lnTo>
                    <a:pt x="6534340" y="4063"/>
                  </a:lnTo>
                </a:path>
              </a:pathLst>
            </a:custGeom>
            <a:ln w="9525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137" y="559498"/>
            <a:ext cx="7074534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90" b="1">
                <a:solidFill>
                  <a:srgbClr val="434343"/>
                </a:solidFill>
                <a:latin typeface="Trebuchet MS"/>
                <a:cs typeface="Trebuchet MS"/>
              </a:rPr>
              <a:t>ENTIDAD RELACIÓN</a:t>
            </a:r>
            <a:r>
              <a:rPr dirty="0" sz="1700" spc="-36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1700" spc="-200" b="1">
                <a:solidFill>
                  <a:srgbClr val="434343"/>
                </a:solidFill>
                <a:latin typeface="Trebuchet MS"/>
                <a:cs typeface="Trebuchet MS"/>
              </a:rPr>
              <a:t>: </a:t>
            </a:r>
            <a:r>
              <a:rPr dirty="0" sz="1700" spc="90" b="1">
                <a:solidFill>
                  <a:srgbClr val="FFB600"/>
                </a:solidFill>
                <a:latin typeface="Trebuchet MS"/>
                <a:cs typeface="Trebuchet MS"/>
              </a:rPr>
              <a:t>ENTRENADO-NUTRICION-RUTINA-PROGRESO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1751" y="352425"/>
            <a:ext cx="7870190" cy="4371975"/>
            <a:chOff x="1121751" y="352425"/>
            <a:chExt cx="7870190" cy="4371975"/>
          </a:xfrm>
        </p:grpSpPr>
        <p:sp>
          <p:nvSpPr>
            <p:cNvPr id="4" name="object 4"/>
            <p:cNvSpPr/>
            <p:nvPr/>
          </p:nvSpPr>
          <p:spPr>
            <a:xfrm>
              <a:off x="7915275" y="352425"/>
              <a:ext cx="10763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1751" y="857250"/>
              <a:ext cx="6770076" cy="3867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62062" y="1176400"/>
              <a:ext cx="5769610" cy="3157220"/>
            </a:xfrm>
            <a:custGeom>
              <a:avLst/>
              <a:gdLst/>
              <a:ahLst/>
              <a:cxnLst/>
              <a:rect l="l" t="t" r="r" b="b"/>
              <a:pathLst>
                <a:path w="5769609" h="3157220">
                  <a:moveTo>
                    <a:pt x="2886138" y="0"/>
                  </a:moveTo>
                  <a:lnTo>
                    <a:pt x="3365817" y="4063"/>
                  </a:lnTo>
                </a:path>
                <a:path w="5769609" h="3157220">
                  <a:moveTo>
                    <a:pt x="5581713" y="1038225"/>
                  </a:moveTo>
                  <a:lnTo>
                    <a:pt x="5769419" y="1042288"/>
                  </a:lnTo>
                </a:path>
                <a:path w="5769609" h="3157220">
                  <a:moveTo>
                    <a:pt x="2809938" y="3156889"/>
                  </a:moveTo>
                  <a:lnTo>
                    <a:pt x="3264598" y="3152711"/>
                  </a:lnTo>
                </a:path>
                <a:path w="5769609" h="3157220">
                  <a:moveTo>
                    <a:pt x="0" y="1352550"/>
                  </a:moveTo>
                  <a:lnTo>
                    <a:pt x="271208" y="1356614"/>
                  </a:lnTo>
                </a:path>
              </a:pathLst>
            </a:custGeom>
            <a:ln w="9525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"/>
              <a:t>20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525" y="381000"/>
            <a:ext cx="8362950" cy="4381500"/>
          </a:xfrm>
          <a:custGeom>
            <a:avLst/>
            <a:gdLst/>
            <a:ahLst/>
            <a:cxnLst/>
            <a:rect l="l" t="t" r="r" b="b"/>
            <a:pathLst>
              <a:path w="8362950" h="4381500">
                <a:moveTo>
                  <a:pt x="7407275" y="0"/>
                </a:moveTo>
                <a:lnTo>
                  <a:pt x="387235" y="0"/>
                </a:lnTo>
                <a:lnTo>
                  <a:pt x="346405" y="1777"/>
                </a:lnTo>
                <a:lnTo>
                  <a:pt x="309079" y="7112"/>
                </a:lnTo>
                <a:lnTo>
                  <a:pt x="271792" y="17779"/>
                </a:lnTo>
                <a:lnTo>
                  <a:pt x="202526" y="46227"/>
                </a:lnTo>
                <a:lnTo>
                  <a:pt x="140334" y="88773"/>
                </a:lnTo>
                <a:lnTo>
                  <a:pt x="88811" y="140208"/>
                </a:lnTo>
                <a:lnTo>
                  <a:pt x="46189" y="202437"/>
                </a:lnTo>
                <a:lnTo>
                  <a:pt x="17779" y="271652"/>
                </a:lnTo>
                <a:lnTo>
                  <a:pt x="7111" y="308863"/>
                </a:lnTo>
                <a:lnTo>
                  <a:pt x="0" y="386969"/>
                </a:lnTo>
                <a:lnTo>
                  <a:pt x="0" y="3994480"/>
                </a:lnTo>
                <a:lnTo>
                  <a:pt x="1790" y="4035298"/>
                </a:lnTo>
                <a:lnTo>
                  <a:pt x="17779" y="4109859"/>
                </a:lnTo>
                <a:lnTo>
                  <a:pt x="46189" y="4179087"/>
                </a:lnTo>
                <a:lnTo>
                  <a:pt x="88811" y="4241241"/>
                </a:lnTo>
                <a:lnTo>
                  <a:pt x="140334" y="4292739"/>
                </a:lnTo>
                <a:lnTo>
                  <a:pt x="202526" y="4335335"/>
                </a:lnTo>
                <a:lnTo>
                  <a:pt x="271792" y="4363732"/>
                </a:lnTo>
                <a:lnTo>
                  <a:pt x="309079" y="4374388"/>
                </a:lnTo>
                <a:lnTo>
                  <a:pt x="387235" y="4381500"/>
                </a:lnTo>
                <a:lnTo>
                  <a:pt x="7975727" y="4381500"/>
                </a:lnTo>
                <a:lnTo>
                  <a:pt x="8016494" y="4379709"/>
                </a:lnTo>
                <a:lnTo>
                  <a:pt x="8091170" y="4363732"/>
                </a:lnTo>
                <a:lnTo>
                  <a:pt x="8160384" y="4335335"/>
                </a:lnTo>
                <a:lnTo>
                  <a:pt x="8222615" y="4292739"/>
                </a:lnTo>
                <a:lnTo>
                  <a:pt x="8274177" y="4241241"/>
                </a:lnTo>
                <a:lnTo>
                  <a:pt x="8316722" y="4179087"/>
                </a:lnTo>
                <a:lnTo>
                  <a:pt x="8345170" y="4109859"/>
                </a:lnTo>
                <a:lnTo>
                  <a:pt x="8355838" y="4072585"/>
                </a:lnTo>
                <a:lnTo>
                  <a:pt x="8362950" y="3994480"/>
                </a:lnTo>
                <a:lnTo>
                  <a:pt x="8362950" y="955166"/>
                </a:lnTo>
              </a:path>
            </a:pathLst>
          </a:custGeom>
          <a:ln w="19050">
            <a:solidFill>
              <a:srgbClr val="434343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492" y="2635994"/>
            <a:ext cx="4526915" cy="1571625"/>
          </a:xfrm>
          <a:prstGeom prst="rect">
            <a:avLst/>
          </a:prstGeom>
        </p:spPr>
        <p:txBody>
          <a:bodyPr wrap="square" lIns="0" tIns="405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dirty="0" sz="4800" spc="105" b="1">
                <a:solidFill>
                  <a:srgbClr val="434343"/>
                </a:solidFill>
                <a:latin typeface="Trebuchet MS"/>
                <a:cs typeface="Trebuchet MS"/>
              </a:rPr>
              <a:t>Aplicación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800" spc="75" b="1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18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preview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8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 b="1">
                <a:solidFill>
                  <a:srgbClr val="FFFFFF"/>
                </a:solidFill>
                <a:latin typeface="Trebuchet MS"/>
                <a:cs typeface="Trebuchet MS"/>
              </a:rPr>
              <a:t>lo</a:t>
            </a:r>
            <a:r>
              <a:rPr dirty="0" sz="18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será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Pocket</a:t>
            </a:r>
            <a:r>
              <a:rPr dirty="0" sz="18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Trainer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46008" y="0"/>
            <a:ext cx="714375" cy="14916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204">
                <a:solidFill>
                  <a:srgbClr val="434343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5275" y="352425"/>
            <a:ext cx="1076325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819" y="559498"/>
            <a:ext cx="1126490" cy="690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30" b="1">
                <a:solidFill>
                  <a:srgbClr val="434343"/>
                </a:solidFill>
                <a:latin typeface="Trebuchet MS"/>
                <a:cs typeface="Trebuchet MS"/>
              </a:rPr>
              <a:t>DEMO</a:t>
            </a:r>
            <a:r>
              <a:rPr dirty="0" sz="1700" spc="-229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1700" spc="60" b="1">
                <a:solidFill>
                  <a:srgbClr val="434343"/>
                </a:solidFill>
                <a:latin typeface="Trebuchet MS"/>
                <a:cs typeface="Trebuchet MS"/>
              </a:rPr>
              <a:t>APP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400" spc="70" b="1">
                <a:solidFill>
                  <a:srgbClr val="FFB600"/>
                </a:solidFill>
                <a:latin typeface="Trebuchet MS"/>
                <a:cs typeface="Trebuchet MS"/>
              </a:rPr>
              <a:t>LOGIN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2925" y="1562100"/>
            <a:ext cx="8153400" cy="2266950"/>
            <a:chOff x="542925" y="1562100"/>
            <a:chExt cx="8153400" cy="2266950"/>
          </a:xfrm>
        </p:grpSpPr>
        <p:sp>
          <p:nvSpPr>
            <p:cNvPr id="5" name="object 5"/>
            <p:cNvSpPr/>
            <p:nvPr/>
          </p:nvSpPr>
          <p:spPr>
            <a:xfrm>
              <a:off x="4686300" y="1562100"/>
              <a:ext cx="4010025" cy="2266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925" y="1562100"/>
              <a:ext cx="4067175" cy="2266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3695" y="4773504"/>
            <a:ext cx="273685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10" b="1">
                <a:solidFill>
                  <a:srgbClr val="FFB600"/>
                </a:solidFill>
                <a:latin typeface="Trebuchet MS"/>
                <a:cs typeface="Trebuchet MS"/>
              </a:rPr>
              <a:t>28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5275" y="352425"/>
            <a:ext cx="1076325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819" y="559498"/>
            <a:ext cx="1126490" cy="690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30" b="1">
                <a:solidFill>
                  <a:srgbClr val="434343"/>
                </a:solidFill>
                <a:latin typeface="Trebuchet MS"/>
                <a:cs typeface="Trebuchet MS"/>
              </a:rPr>
              <a:t>DEMO</a:t>
            </a:r>
            <a:r>
              <a:rPr dirty="0" sz="1700" spc="-229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1700" spc="60" b="1">
                <a:solidFill>
                  <a:srgbClr val="434343"/>
                </a:solidFill>
                <a:latin typeface="Trebuchet MS"/>
                <a:cs typeface="Trebuchet MS"/>
              </a:rPr>
              <a:t>APP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400" spc="80" b="1">
                <a:solidFill>
                  <a:srgbClr val="FFB600"/>
                </a:solidFill>
                <a:latin typeface="Trebuchet MS"/>
                <a:cs typeface="Trebuchet MS"/>
              </a:rPr>
              <a:t>REGISTRO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250" y="1480950"/>
            <a:ext cx="8239125" cy="2329180"/>
            <a:chOff x="476250" y="1480950"/>
            <a:chExt cx="8239125" cy="2329180"/>
          </a:xfrm>
        </p:grpSpPr>
        <p:sp>
          <p:nvSpPr>
            <p:cNvPr id="5" name="object 5"/>
            <p:cNvSpPr/>
            <p:nvPr/>
          </p:nvSpPr>
          <p:spPr>
            <a:xfrm>
              <a:off x="476250" y="1480950"/>
              <a:ext cx="4086225" cy="23290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29150" y="1480950"/>
              <a:ext cx="4086225" cy="2329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3695" y="4773504"/>
            <a:ext cx="273685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10" b="1">
                <a:solidFill>
                  <a:srgbClr val="FFB600"/>
                </a:solidFill>
                <a:latin typeface="Trebuchet MS"/>
                <a:cs typeface="Trebuchet MS"/>
              </a:rPr>
              <a:t>28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1000" y="371475"/>
            <a:ext cx="8448675" cy="440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194" y="361632"/>
            <a:ext cx="29914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solidFill>
                  <a:srgbClr val="434343"/>
                </a:solidFill>
              </a:rPr>
              <a:t>2020</a:t>
            </a:r>
            <a:r>
              <a:rPr dirty="0" sz="3600" spc="-305">
                <a:solidFill>
                  <a:srgbClr val="434343"/>
                </a:solidFill>
              </a:rPr>
              <a:t> </a:t>
            </a:r>
            <a:r>
              <a:rPr dirty="0" sz="3600" spc="135">
                <a:solidFill>
                  <a:srgbClr val="434343"/>
                </a:solidFill>
              </a:rPr>
              <a:t>Mundial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1247775" y="1247775"/>
            <a:ext cx="7372350" cy="2676525"/>
            <a:chOff x="1247775" y="1247775"/>
            <a:chExt cx="7372350" cy="2676525"/>
          </a:xfrm>
        </p:grpSpPr>
        <p:sp>
          <p:nvSpPr>
            <p:cNvPr id="6" name="object 6"/>
            <p:cNvSpPr/>
            <p:nvPr/>
          </p:nvSpPr>
          <p:spPr>
            <a:xfrm>
              <a:off x="6848475" y="1714500"/>
              <a:ext cx="314325" cy="314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95850" y="1400175"/>
              <a:ext cx="13525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90975" y="1428750"/>
              <a:ext cx="1381125" cy="361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3350" y="2000250"/>
              <a:ext cx="1390650" cy="361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83151" y="2545854"/>
              <a:ext cx="1340586" cy="10224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47775" y="1895475"/>
              <a:ext cx="1381125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62225" y="1543050"/>
              <a:ext cx="1381125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71650" y="2171700"/>
              <a:ext cx="1381125" cy="361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81225" y="3362325"/>
              <a:ext cx="1381125" cy="361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57650" y="2524125"/>
              <a:ext cx="1390650" cy="361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3425" y="2028825"/>
              <a:ext cx="1381125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38325" y="1457325"/>
              <a:ext cx="1381125" cy="361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29150" y="2571750"/>
              <a:ext cx="1295400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72000" y="2571750"/>
              <a:ext cx="1352550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34250" y="3581400"/>
              <a:ext cx="1285875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62675" y="2543175"/>
              <a:ext cx="1381125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76950" y="2066925"/>
              <a:ext cx="1428750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91250" y="1295400"/>
              <a:ext cx="14287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19375" y="3362325"/>
              <a:ext cx="1362075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66975" y="3028950"/>
              <a:ext cx="1352550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71625" y="1752600"/>
              <a:ext cx="14287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76900" y="1257300"/>
              <a:ext cx="14287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371975" y="1371600"/>
              <a:ext cx="13906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52850" y="1724025"/>
              <a:ext cx="13906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85875" y="1247775"/>
              <a:ext cx="1466850" cy="390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81225" y="2781300"/>
              <a:ext cx="1428750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067300" y="2162175"/>
              <a:ext cx="1466850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600825" y="3057525"/>
              <a:ext cx="1476375" cy="390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43700" y="3495675"/>
              <a:ext cx="14287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952750" y="3324225"/>
              <a:ext cx="14287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638550" y="2524125"/>
              <a:ext cx="14287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676900" y="2000250"/>
              <a:ext cx="14287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372100" y="1676400"/>
              <a:ext cx="1428750" cy="352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5275" y="352425"/>
            <a:ext cx="1076325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819" y="559498"/>
            <a:ext cx="1126490" cy="690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30" b="1">
                <a:solidFill>
                  <a:srgbClr val="434343"/>
                </a:solidFill>
                <a:latin typeface="Trebuchet MS"/>
                <a:cs typeface="Trebuchet MS"/>
              </a:rPr>
              <a:t>DEMO</a:t>
            </a:r>
            <a:r>
              <a:rPr dirty="0" sz="1700" spc="-229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1700" spc="60" b="1">
                <a:solidFill>
                  <a:srgbClr val="434343"/>
                </a:solidFill>
                <a:latin typeface="Trebuchet MS"/>
                <a:cs typeface="Trebuchet MS"/>
              </a:rPr>
              <a:t>APP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400" spc="80" b="1">
                <a:solidFill>
                  <a:srgbClr val="FFB600"/>
                </a:solidFill>
                <a:latin typeface="Trebuchet MS"/>
                <a:cs typeface="Trebuchet MS"/>
              </a:rPr>
              <a:t>REGISTRO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250" y="1442853"/>
            <a:ext cx="8162925" cy="2252980"/>
            <a:chOff x="476250" y="1442853"/>
            <a:chExt cx="8162925" cy="2252980"/>
          </a:xfrm>
        </p:grpSpPr>
        <p:sp>
          <p:nvSpPr>
            <p:cNvPr id="5" name="object 5"/>
            <p:cNvSpPr/>
            <p:nvPr/>
          </p:nvSpPr>
          <p:spPr>
            <a:xfrm>
              <a:off x="476250" y="1442853"/>
              <a:ext cx="4038600" cy="22528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0" y="1442853"/>
              <a:ext cx="4067175" cy="22528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3695" y="4773504"/>
            <a:ext cx="273685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10" b="1">
                <a:solidFill>
                  <a:srgbClr val="FFB600"/>
                </a:solidFill>
                <a:latin typeface="Trebuchet MS"/>
                <a:cs typeface="Trebuchet MS"/>
              </a:rPr>
              <a:t>28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5275" y="352425"/>
            <a:ext cx="1076325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819" y="559498"/>
            <a:ext cx="1664335" cy="690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30" b="1">
                <a:solidFill>
                  <a:srgbClr val="434343"/>
                </a:solidFill>
                <a:latin typeface="Trebuchet MS"/>
                <a:cs typeface="Trebuchet MS"/>
              </a:rPr>
              <a:t>DEMO</a:t>
            </a:r>
            <a:r>
              <a:rPr dirty="0" sz="1700" spc="-17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1700" spc="60" b="1">
                <a:solidFill>
                  <a:srgbClr val="434343"/>
                </a:solidFill>
                <a:latin typeface="Trebuchet MS"/>
                <a:cs typeface="Trebuchet MS"/>
              </a:rPr>
              <a:t>APP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400" spc="70" b="1">
                <a:solidFill>
                  <a:srgbClr val="FFB600"/>
                </a:solidFill>
                <a:latin typeface="Trebuchet MS"/>
                <a:cs typeface="Trebuchet MS"/>
              </a:rPr>
              <a:t>PAGINA</a:t>
            </a:r>
            <a:r>
              <a:rPr dirty="0" sz="1400" spc="-229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1400" spc="65" b="1">
                <a:solidFill>
                  <a:srgbClr val="FFB600"/>
                </a:solidFill>
                <a:latin typeface="Trebuchet MS"/>
                <a:cs typeface="Trebuchet MS"/>
              </a:rPr>
              <a:t>PRINCIPAL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5425" y="1257300"/>
            <a:ext cx="5838825" cy="330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43695" y="4773504"/>
            <a:ext cx="273685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10" b="1">
                <a:solidFill>
                  <a:srgbClr val="FFB600"/>
                </a:solidFill>
                <a:latin typeface="Trebuchet MS"/>
                <a:cs typeface="Trebuchet MS"/>
              </a:rPr>
              <a:t>28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5275" y="352425"/>
            <a:ext cx="1076325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819" y="559498"/>
            <a:ext cx="1404620" cy="690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30" b="1">
                <a:solidFill>
                  <a:srgbClr val="434343"/>
                </a:solidFill>
                <a:latin typeface="Trebuchet MS"/>
                <a:cs typeface="Trebuchet MS"/>
              </a:rPr>
              <a:t>DEMO</a:t>
            </a:r>
            <a:r>
              <a:rPr dirty="0" sz="1700" spc="-18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1700" spc="60" b="1">
                <a:solidFill>
                  <a:srgbClr val="434343"/>
                </a:solidFill>
                <a:latin typeface="Trebuchet MS"/>
                <a:cs typeface="Trebuchet MS"/>
              </a:rPr>
              <a:t>APP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400" spc="70" b="1">
                <a:solidFill>
                  <a:srgbClr val="FFB600"/>
                </a:solidFill>
                <a:latin typeface="Trebuchet MS"/>
                <a:cs typeface="Trebuchet MS"/>
              </a:rPr>
              <a:t>PAGINA</a:t>
            </a:r>
            <a:r>
              <a:rPr dirty="0" sz="1400" spc="-240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1400" spc="70" b="1">
                <a:solidFill>
                  <a:srgbClr val="FFB600"/>
                </a:solidFill>
                <a:latin typeface="Trebuchet MS"/>
                <a:cs typeface="Trebuchet MS"/>
              </a:rPr>
              <a:t>RUTINA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5425" y="1285875"/>
            <a:ext cx="5753100" cy="3248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43695" y="4773504"/>
            <a:ext cx="273685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10" b="1">
                <a:solidFill>
                  <a:srgbClr val="FFB600"/>
                </a:solidFill>
                <a:latin typeface="Trebuchet MS"/>
                <a:cs typeface="Trebuchet MS"/>
              </a:rPr>
              <a:t>28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525" y="381000"/>
            <a:ext cx="8362950" cy="4381500"/>
          </a:xfrm>
          <a:custGeom>
            <a:avLst/>
            <a:gdLst/>
            <a:ahLst/>
            <a:cxnLst/>
            <a:rect l="l" t="t" r="r" b="b"/>
            <a:pathLst>
              <a:path w="8362950" h="4381500">
                <a:moveTo>
                  <a:pt x="7407275" y="0"/>
                </a:moveTo>
                <a:lnTo>
                  <a:pt x="387235" y="0"/>
                </a:lnTo>
                <a:lnTo>
                  <a:pt x="346405" y="1777"/>
                </a:lnTo>
                <a:lnTo>
                  <a:pt x="309079" y="7112"/>
                </a:lnTo>
                <a:lnTo>
                  <a:pt x="271792" y="17779"/>
                </a:lnTo>
                <a:lnTo>
                  <a:pt x="202526" y="46227"/>
                </a:lnTo>
                <a:lnTo>
                  <a:pt x="140334" y="88773"/>
                </a:lnTo>
                <a:lnTo>
                  <a:pt x="88811" y="140208"/>
                </a:lnTo>
                <a:lnTo>
                  <a:pt x="46189" y="202437"/>
                </a:lnTo>
                <a:lnTo>
                  <a:pt x="17779" y="271652"/>
                </a:lnTo>
                <a:lnTo>
                  <a:pt x="7111" y="308863"/>
                </a:lnTo>
                <a:lnTo>
                  <a:pt x="0" y="386969"/>
                </a:lnTo>
                <a:lnTo>
                  <a:pt x="0" y="3994480"/>
                </a:lnTo>
                <a:lnTo>
                  <a:pt x="1790" y="4035298"/>
                </a:lnTo>
                <a:lnTo>
                  <a:pt x="17779" y="4109859"/>
                </a:lnTo>
                <a:lnTo>
                  <a:pt x="46189" y="4179087"/>
                </a:lnTo>
                <a:lnTo>
                  <a:pt x="88811" y="4241241"/>
                </a:lnTo>
                <a:lnTo>
                  <a:pt x="140334" y="4292739"/>
                </a:lnTo>
                <a:lnTo>
                  <a:pt x="202526" y="4335335"/>
                </a:lnTo>
                <a:lnTo>
                  <a:pt x="271792" y="4363732"/>
                </a:lnTo>
                <a:lnTo>
                  <a:pt x="309079" y="4374388"/>
                </a:lnTo>
                <a:lnTo>
                  <a:pt x="387235" y="4381500"/>
                </a:lnTo>
                <a:lnTo>
                  <a:pt x="7975727" y="4381500"/>
                </a:lnTo>
                <a:lnTo>
                  <a:pt x="8016494" y="4379709"/>
                </a:lnTo>
                <a:lnTo>
                  <a:pt x="8091170" y="4363732"/>
                </a:lnTo>
                <a:lnTo>
                  <a:pt x="8160384" y="4335335"/>
                </a:lnTo>
                <a:lnTo>
                  <a:pt x="8222615" y="4292739"/>
                </a:lnTo>
                <a:lnTo>
                  <a:pt x="8274177" y="4241241"/>
                </a:lnTo>
                <a:lnTo>
                  <a:pt x="8316722" y="4179087"/>
                </a:lnTo>
                <a:lnTo>
                  <a:pt x="8345170" y="4109859"/>
                </a:lnTo>
                <a:lnTo>
                  <a:pt x="8355838" y="4072585"/>
                </a:lnTo>
                <a:lnTo>
                  <a:pt x="8362950" y="3994480"/>
                </a:lnTo>
                <a:lnTo>
                  <a:pt x="8362950" y="955166"/>
                </a:lnTo>
              </a:path>
            </a:pathLst>
          </a:custGeom>
          <a:ln w="19050">
            <a:solidFill>
              <a:srgbClr val="434343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492" y="2635994"/>
            <a:ext cx="4590415" cy="1571625"/>
          </a:xfrm>
          <a:prstGeom prst="rect">
            <a:avLst/>
          </a:prstGeom>
        </p:spPr>
        <p:txBody>
          <a:bodyPr wrap="square" lIns="0" tIns="405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dirty="0" sz="4800" spc="110" b="1">
                <a:solidFill>
                  <a:srgbClr val="434343"/>
                </a:solidFill>
                <a:latin typeface="Trebuchet MS"/>
                <a:cs typeface="Trebuchet MS"/>
              </a:rPr>
              <a:t>Rentabilidad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exhaustivo</a:t>
            </a:r>
            <a:r>
              <a:rPr dirty="0" sz="1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8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costes</a:t>
            </a:r>
            <a:r>
              <a:rPr dirty="0" sz="18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8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beneficios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46008" y="0"/>
            <a:ext cx="707390" cy="14916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260">
                <a:solidFill>
                  <a:srgbClr val="43434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712" y="943864"/>
            <a:ext cx="6665595" cy="1794510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45"/>
              </a:spcBef>
            </a:pPr>
            <a:r>
              <a:rPr dirty="0" sz="5750" spc="204"/>
              <a:t>Qué </a:t>
            </a:r>
            <a:r>
              <a:rPr dirty="0" sz="5750" spc="305">
                <a:solidFill>
                  <a:srgbClr val="434343"/>
                </a:solidFill>
              </a:rPr>
              <a:t>cosas</a:t>
            </a:r>
            <a:r>
              <a:rPr dirty="0" sz="5750" spc="-795">
                <a:solidFill>
                  <a:srgbClr val="434343"/>
                </a:solidFill>
              </a:rPr>
              <a:t> </a:t>
            </a:r>
            <a:r>
              <a:rPr dirty="0" sz="5750" spc="185">
                <a:solidFill>
                  <a:srgbClr val="434343"/>
                </a:solidFill>
              </a:rPr>
              <a:t>cuestan  </a:t>
            </a:r>
            <a:r>
              <a:rPr dirty="0" sz="5750" spc="110">
                <a:solidFill>
                  <a:srgbClr val="434343"/>
                </a:solidFill>
              </a:rPr>
              <a:t>y </a:t>
            </a:r>
            <a:r>
              <a:rPr dirty="0" sz="5750" spc="175"/>
              <a:t>cuánto</a:t>
            </a:r>
            <a:r>
              <a:rPr dirty="0" sz="5750" spc="-815"/>
              <a:t> </a:t>
            </a:r>
            <a:r>
              <a:rPr dirty="0" sz="5750" spc="185">
                <a:solidFill>
                  <a:srgbClr val="434343"/>
                </a:solidFill>
              </a:rPr>
              <a:t>cuestan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001712" y="2885503"/>
            <a:ext cx="1740535" cy="147637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 spc="55" b="1">
                <a:solidFill>
                  <a:srgbClr val="FFB600"/>
                </a:solidFill>
                <a:latin typeface="Trebuchet MS"/>
                <a:cs typeface="Trebuchet MS"/>
              </a:rPr>
              <a:t>Programación</a:t>
            </a:r>
            <a:endParaRPr sz="1400">
              <a:latin typeface="Trebuchet MS"/>
              <a:cs typeface="Trebuchet MS"/>
            </a:endParaRPr>
          </a:p>
          <a:p>
            <a:pPr marL="127000" indent="-114935">
              <a:lnSpc>
                <a:spcPct val="100000"/>
              </a:lnSpc>
              <a:spcBef>
                <a:spcPts val="575"/>
              </a:spcBef>
              <a:buChar char="-"/>
              <a:tabLst>
                <a:tab pos="127635" algn="l"/>
              </a:tabLst>
            </a:pPr>
            <a:r>
              <a:rPr dirty="0" sz="1400" spc="40" b="1">
                <a:solidFill>
                  <a:srgbClr val="666666"/>
                </a:solidFill>
                <a:latin typeface="Trebuchet MS"/>
                <a:cs typeface="Trebuchet MS"/>
              </a:rPr>
              <a:t>Diseño</a:t>
            </a:r>
            <a:endParaRPr sz="1400">
              <a:latin typeface="Trebuchet MS"/>
              <a:cs typeface="Trebuchet MS"/>
            </a:endParaRPr>
          </a:p>
          <a:p>
            <a:pPr marL="127000" indent="-114935">
              <a:lnSpc>
                <a:spcPct val="100000"/>
              </a:lnSpc>
              <a:spcBef>
                <a:spcPts val="645"/>
              </a:spcBef>
              <a:buChar char="-"/>
              <a:tabLst>
                <a:tab pos="127635" algn="l"/>
              </a:tabLst>
            </a:pPr>
            <a:r>
              <a:rPr dirty="0" sz="1400" spc="40" b="1">
                <a:solidFill>
                  <a:srgbClr val="666666"/>
                </a:solidFill>
                <a:latin typeface="Trebuchet MS"/>
                <a:cs typeface="Trebuchet MS"/>
              </a:rPr>
              <a:t>Funcionalidades</a:t>
            </a:r>
            <a:endParaRPr sz="1400">
              <a:latin typeface="Trebuchet MS"/>
              <a:cs typeface="Trebuchet MS"/>
            </a:endParaRPr>
          </a:p>
          <a:p>
            <a:pPr marL="127000" indent="-114935">
              <a:lnSpc>
                <a:spcPct val="100000"/>
              </a:lnSpc>
              <a:spcBef>
                <a:spcPts val="575"/>
              </a:spcBef>
              <a:buChar char="-"/>
              <a:tabLst>
                <a:tab pos="127635" algn="l"/>
              </a:tabLst>
            </a:pPr>
            <a:r>
              <a:rPr dirty="0" sz="1400" spc="60" b="1">
                <a:solidFill>
                  <a:srgbClr val="666666"/>
                </a:solidFill>
                <a:latin typeface="Trebuchet MS"/>
                <a:cs typeface="Trebuchet MS"/>
              </a:rPr>
              <a:t>Costes</a:t>
            </a:r>
            <a:r>
              <a:rPr dirty="0" sz="1400" spc="-8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rebuchet MS"/>
                <a:cs typeface="Trebuchet MS"/>
              </a:rPr>
              <a:t>extra</a:t>
            </a:r>
            <a:endParaRPr sz="1400">
              <a:latin typeface="Trebuchet MS"/>
              <a:cs typeface="Trebuchet MS"/>
            </a:endParaRPr>
          </a:p>
          <a:p>
            <a:pPr marL="127000" indent="-114935">
              <a:lnSpc>
                <a:spcPct val="100000"/>
              </a:lnSpc>
              <a:spcBef>
                <a:spcPts val="650"/>
              </a:spcBef>
              <a:buChar char="-"/>
              <a:tabLst>
                <a:tab pos="127635" algn="l"/>
              </a:tabLst>
            </a:pPr>
            <a:r>
              <a:rPr dirty="0" sz="1400" spc="60" b="1">
                <a:solidFill>
                  <a:srgbClr val="666666"/>
                </a:solidFill>
                <a:latin typeface="Trebuchet MS"/>
                <a:cs typeface="Trebuchet MS"/>
              </a:rPr>
              <a:t>Costes</a:t>
            </a:r>
            <a:r>
              <a:rPr dirty="0" sz="1400" spc="-10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60" b="1">
                <a:solidFill>
                  <a:srgbClr val="666666"/>
                </a:solidFill>
                <a:latin typeface="Trebuchet MS"/>
                <a:cs typeface="Trebuchet MS"/>
              </a:rPr>
              <a:t>Mobile</a:t>
            </a:r>
            <a:r>
              <a:rPr dirty="0" sz="1400" spc="-24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80" b="1">
                <a:solidFill>
                  <a:srgbClr val="666666"/>
                </a:solidFill>
                <a:latin typeface="Trebuchet MS"/>
                <a:cs typeface="Trebuchet MS"/>
              </a:rPr>
              <a:t>App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6051" y="2885503"/>
            <a:ext cx="1389380" cy="110426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 spc="25" b="1">
                <a:solidFill>
                  <a:srgbClr val="FFB600"/>
                </a:solidFill>
                <a:latin typeface="Trebuchet MS"/>
                <a:cs typeface="Trebuchet MS"/>
              </a:rPr>
              <a:t>Lanzamiento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2899"/>
              </a:lnSpc>
              <a:spcBef>
                <a:spcPts val="525"/>
              </a:spcBef>
              <a:buChar char="-"/>
              <a:tabLst>
                <a:tab pos="127635" algn="l"/>
              </a:tabLst>
            </a:pPr>
            <a:r>
              <a:rPr dirty="0" sz="1400" spc="145" b="1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dirty="0" sz="1400" spc="-45" b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sz="1400" spc="70" b="1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dirty="0" sz="1400" spc="75" b="1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dirty="0" sz="1400" spc="100" b="1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dirty="0" sz="1400" spc="-5" b="1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dirty="0" sz="1400" spc="-45" b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sz="1400" spc="80" b="1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dirty="0" sz="1400" spc="-45" b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sz="1400" spc="-10" b="1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dirty="0" sz="1400" spc="-5" b="1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dirty="0" sz="1400" spc="80" b="1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dirty="0" sz="1400" spc="70" b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400" spc="70" b="1">
                <a:solidFill>
                  <a:srgbClr val="666666"/>
                </a:solidFill>
                <a:latin typeface="Trebuchet MS"/>
                <a:cs typeface="Trebuchet MS"/>
              </a:rPr>
              <a:t>d  </a:t>
            </a:r>
            <a:r>
              <a:rPr dirty="0" sz="1400" spc="55" b="1">
                <a:solidFill>
                  <a:srgbClr val="666666"/>
                </a:solidFill>
                <a:latin typeface="Trebuchet MS"/>
                <a:cs typeface="Trebuchet MS"/>
              </a:rPr>
              <a:t>plataformas</a:t>
            </a:r>
            <a:endParaRPr sz="1400">
              <a:latin typeface="Trebuchet MS"/>
              <a:cs typeface="Trebuchet MS"/>
            </a:endParaRPr>
          </a:p>
          <a:p>
            <a:pPr marL="127000" indent="-114935">
              <a:lnSpc>
                <a:spcPct val="100000"/>
              </a:lnSpc>
              <a:spcBef>
                <a:spcPts val="575"/>
              </a:spcBef>
              <a:buChar char="-"/>
              <a:tabLst>
                <a:tab pos="127635" algn="l"/>
              </a:tabLst>
            </a:pPr>
            <a:r>
              <a:rPr dirty="0" sz="1400" spc="35" b="1">
                <a:solidFill>
                  <a:srgbClr val="666666"/>
                </a:solidFill>
                <a:latin typeface="Trebuchet MS"/>
                <a:cs typeface="Trebuchet MS"/>
              </a:rPr>
              <a:t>Marketing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2578" y="2885503"/>
            <a:ext cx="991869" cy="118046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 spc="20" b="1">
                <a:solidFill>
                  <a:srgbClr val="FFB600"/>
                </a:solidFill>
                <a:latin typeface="Trebuchet MS"/>
                <a:cs typeface="Trebuchet MS"/>
              </a:rPr>
              <a:t>Oficina</a:t>
            </a:r>
            <a:endParaRPr sz="14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spcBef>
                <a:spcPts val="575"/>
              </a:spcBef>
              <a:buChar char="-"/>
              <a:tabLst>
                <a:tab pos="127000" algn="l"/>
              </a:tabLst>
            </a:pPr>
            <a:r>
              <a:rPr dirty="0" sz="1400" spc="90" b="1">
                <a:solidFill>
                  <a:srgbClr val="666666"/>
                </a:solidFill>
                <a:latin typeface="Trebuchet MS"/>
                <a:cs typeface="Trebuchet MS"/>
              </a:rPr>
              <a:t>H</a:t>
            </a:r>
            <a:r>
              <a:rPr dirty="0" sz="1400" spc="70" b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400" spc="-80" b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1400" spc="85" b="1">
                <a:solidFill>
                  <a:srgbClr val="666666"/>
                </a:solidFill>
                <a:latin typeface="Trebuchet MS"/>
                <a:cs typeface="Trebuchet MS"/>
              </a:rPr>
              <a:t>d</a:t>
            </a:r>
            <a:r>
              <a:rPr dirty="0" sz="1400" spc="100" b="1">
                <a:solidFill>
                  <a:srgbClr val="666666"/>
                </a:solidFill>
                <a:latin typeface="Trebuchet MS"/>
                <a:cs typeface="Trebuchet MS"/>
              </a:rPr>
              <a:t>w</a:t>
            </a:r>
            <a:r>
              <a:rPr dirty="0" sz="1400" spc="70" b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400" spc="-80" b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1400" spc="50" b="1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spcBef>
                <a:spcPts val="645"/>
              </a:spcBef>
              <a:buChar char="-"/>
              <a:tabLst>
                <a:tab pos="127000" algn="l"/>
              </a:tabLst>
            </a:pPr>
            <a:r>
              <a:rPr dirty="0" sz="1400" spc="70" b="1">
                <a:solidFill>
                  <a:srgbClr val="666666"/>
                </a:solidFill>
                <a:latin typeface="Trebuchet MS"/>
                <a:cs typeface="Trebuchet MS"/>
              </a:rPr>
              <a:t>Muebles</a:t>
            </a:r>
            <a:endParaRPr sz="14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spcBef>
                <a:spcPts val="575"/>
              </a:spcBef>
              <a:buChar char="-"/>
              <a:tabLst>
                <a:tab pos="127000" algn="l"/>
              </a:tabLst>
            </a:pP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Luz </a:t>
            </a:r>
            <a:r>
              <a:rPr dirty="0" sz="1400" spc="35" b="1">
                <a:solidFill>
                  <a:srgbClr val="666666"/>
                </a:solidFill>
                <a:latin typeface="Trebuchet MS"/>
                <a:cs typeface="Trebuchet MS"/>
              </a:rPr>
              <a:t>y</a:t>
            </a:r>
            <a:r>
              <a:rPr dirty="0" sz="1400" spc="-31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125" b="1">
                <a:solidFill>
                  <a:srgbClr val="666666"/>
                </a:solidFill>
                <a:latin typeface="Trebuchet MS"/>
                <a:cs typeface="Trebuchet MS"/>
              </a:rPr>
              <a:t>gas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58150" y="295275"/>
            <a:ext cx="790575" cy="790575"/>
          </a:xfrm>
          <a:custGeom>
            <a:avLst/>
            <a:gdLst/>
            <a:ahLst/>
            <a:cxnLst/>
            <a:rect l="l" t="t" r="r" b="b"/>
            <a:pathLst>
              <a:path w="790575" h="790575">
                <a:moveTo>
                  <a:pt x="678815" y="0"/>
                </a:moveTo>
                <a:lnTo>
                  <a:pt x="633222" y="18034"/>
                </a:lnTo>
                <a:lnTo>
                  <a:pt x="612775" y="58927"/>
                </a:lnTo>
                <a:lnTo>
                  <a:pt x="609092" y="69723"/>
                </a:lnTo>
                <a:lnTo>
                  <a:pt x="579120" y="111760"/>
                </a:lnTo>
                <a:lnTo>
                  <a:pt x="546607" y="127380"/>
                </a:lnTo>
                <a:lnTo>
                  <a:pt x="537082" y="127380"/>
                </a:lnTo>
                <a:lnTo>
                  <a:pt x="528701" y="124967"/>
                </a:lnTo>
                <a:lnTo>
                  <a:pt x="511809" y="112902"/>
                </a:lnTo>
                <a:lnTo>
                  <a:pt x="495046" y="93725"/>
                </a:lnTo>
                <a:lnTo>
                  <a:pt x="477011" y="69723"/>
                </a:lnTo>
                <a:lnTo>
                  <a:pt x="443356" y="28828"/>
                </a:lnTo>
                <a:lnTo>
                  <a:pt x="413257" y="3555"/>
                </a:lnTo>
                <a:lnTo>
                  <a:pt x="395350" y="0"/>
                </a:lnTo>
                <a:lnTo>
                  <a:pt x="390525" y="1142"/>
                </a:lnTo>
                <a:lnTo>
                  <a:pt x="383285" y="4825"/>
                </a:lnTo>
                <a:lnTo>
                  <a:pt x="360425" y="18034"/>
                </a:lnTo>
                <a:lnTo>
                  <a:pt x="347218" y="26415"/>
                </a:lnTo>
                <a:lnTo>
                  <a:pt x="332867" y="37211"/>
                </a:lnTo>
                <a:lnTo>
                  <a:pt x="317119" y="48005"/>
                </a:lnTo>
                <a:lnTo>
                  <a:pt x="289559" y="74422"/>
                </a:lnTo>
                <a:lnTo>
                  <a:pt x="264286" y="110489"/>
                </a:lnTo>
                <a:lnTo>
                  <a:pt x="261874" y="118999"/>
                </a:lnTo>
                <a:lnTo>
                  <a:pt x="259588" y="126111"/>
                </a:lnTo>
                <a:lnTo>
                  <a:pt x="258318" y="133350"/>
                </a:lnTo>
                <a:lnTo>
                  <a:pt x="258318" y="140588"/>
                </a:lnTo>
                <a:lnTo>
                  <a:pt x="276351" y="177800"/>
                </a:lnTo>
                <a:lnTo>
                  <a:pt x="326771" y="199389"/>
                </a:lnTo>
                <a:lnTo>
                  <a:pt x="337693" y="204215"/>
                </a:lnTo>
                <a:lnTo>
                  <a:pt x="370077" y="237871"/>
                </a:lnTo>
                <a:lnTo>
                  <a:pt x="374903" y="264287"/>
                </a:lnTo>
                <a:lnTo>
                  <a:pt x="373633" y="273938"/>
                </a:lnTo>
                <a:lnTo>
                  <a:pt x="372491" y="284734"/>
                </a:lnTo>
                <a:lnTo>
                  <a:pt x="354456" y="323214"/>
                </a:lnTo>
                <a:lnTo>
                  <a:pt x="323215" y="354457"/>
                </a:lnTo>
                <a:lnTo>
                  <a:pt x="314832" y="359283"/>
                </a:lnTo>
                <a:lnTo>
                  <a:pt x="305180" y="365251"/>
                </a:lnTo>
                <a:lnTo>
                  <a:pt x="295528" y="368808"/>
                </a:lnTo>
                <a:lnTo>
                  <a:pt x="284733" y="372490"/>
                </a:lnTo>
                <a:lnTo>
                  <a:pt x="273939" y="373634"/>
                </a:lnTo>
                <a:lnTo>
                  <a:pt x="264286" y="374903"/>
                </a:lnTo>
                <a:lnTo>
                  <a:pt x="227075" y="365251"/>
                </a:lnTo>
                <a:lnTo>
                  <a:pt x="195833" y="314833"/>
                </a:lnTo>
                <a:lnTo>
                  <a:pt x="193421" y="305180"/>
                </a:lnTo>
                <a:lnTo>
                  <a:pt x="189865" y="295528"/>
                </a:lnTo>
                <a:lnTo>
                  <a:pt x="163449" y="265557"/>
                </a:lnTo>
                <a:lnTo>
                  <a:pt x="140589" y="258317"/>
                </a:lnTo>
                <a:lnTo>
                  <a:pt x="133350" y="258317"/>
                </a:lnTo>
                <a:lnTo>
                  <a:pt x="126110" y="259461"/>
                </a:lnTo>
                <a:lnTo>
                  <a:pt x="118999" y="261874"/>
                </a:lnTo>
                <a:lnTo>
                  <a:pt x="110617" y="264287"/>
                </a:lnTo>
                <a:lnTo>
                  <a:pt x="74549" y="289560"/>
                </a:lnTo>
                <a:lnTo>
                  <a:pt x="48132" y="317246"/>
                </a:lnTo>
                <a:lnTo>
                  <a:pt x="37338" y="332739"/>
                </a:lnTo>
                <a:lnTo>
                  <a:pt x="26416" y="347217"/>
                </a:lnTo>
                <a:lnTo>
                  <a:pt x="18033" y="360425"/>
                </a:lnTo>
                <a:lnTo>
                  <a:pt x="4825" y="383286"/>
                </a:lnTo>
                <a:lnTo>
                  <a:pt x="1270" y="390525"/>
                </a:lnTo>
                <a:lnTo>
                  <a:pt x="0" y="395224"/>
                </a:lnTo>
                <a:lnTo>
                  <a:pt x="1270" y="404875"/>
                </a:lnTo>
                <a:lnTo>
                  <a:pt x="28828" y="443357"/>
                </a:lnTo>
                <a:lnTo>
                  <a:pt x="69723" y="477012"/>
                </a:lnTo>
                <a:lnTo>
                  <a:pt x="93725" y="494919"/>
                </a:lnTo>
                <a:lnTo>
                  <a:pt x="113029" y="511810"/>
                </a:lnTo>
                <a:lnTo>
                  <a:pt x="124968" y="528574"/>
                </a:lnTo>
                <a:lnTo>
                  <a:pt x="127380" y="537083"/>
                </a:lnTo>
                <a:lnTo>
                  <a:pt x="127380" y="546735"/>
                </a:lnTo>
                <a:lnTo>
                  <a:pt x="90170" y="600710"/>
                </a:lnTo>
                <a:lnTo>
                  <a:pt x="49275" y="613917"/>
                </a:lnTo>
                <a:lnTo>
                  <a:pt x="38480" y="618744"/>
                </a:lnTo>
                <a:lnTo>
                  <a:pt x="4825" y="653541"/>
                </a:lnTo>
                <a:lnTo>
                  <a:pt x="0" y="678814"/>
                </a:lnTo>
                <a:lnTo>
                  <a:pt x="2413" y="700404"/>
                </a:lnTo>
                <a:lnTo>
                  <a:pt x="21590" y="738886"/>
                </a:lnTo>
                <a:lnTo>
                  <a:pt x="51689" y="768985"/>
                </a:lnTo>
                <a:lnTo>
                  <a:pt x="91313" y="788162"/>
                </a:lnTo>
                <a:lnTo>
                  <a:pt x="111759" y="790575"/>
                </a:lnTo>
                <a:lnTo>
                  <a:pt x="124968" y="789304"/>
                </a:lnTo>
                <a:lnTo>
                  <a:pt x="165861" y="762888"/>
                </a:lnTo>
                <a:lnTo>
                  <a:pt x="177800" y="731647"/>
                </a:lnTo>
                <a:lnTo>
                  <a:pt x="181482" y="720851"/>
                </a:lnTo>
                <a:lnTo>
                  <a:pt x="211454" y="680085"/>
                </a:lnTo>
                <a:lnTo>
                  <a:pt x="243967" y="663194"/>
                </a:lnTo>
                <a:lnTo>
                  <a:pt x="253492" y="663194"/>
                </a:lnTo>
                <a:lnTo>
                  <a:pt x="261874" y="665607"/>
                </a:lnTo>
                <a:lnTo>
                  <a:pt x="278765" y="677672"/>
                </a:lnTo>
                <a:lnTo>
                  <a:pt x="295528" y="696849"/>
                </a:lnTo>
                <a:lnTo>
                  <a:pt x="313563" y="720851"/>
                </a:lnTo>
                <a:lnTo>
                  <a:pt x="347218" y="761746"/>
                </a:lnTo>
                <a:lnTo>
                  <a:pt x="377317" y="786891"/>
                </a:lnTo>
                <a:lnTo>
                  <a:pt x="395350" y="790575"/>
                </a:lnTo>
                <a:lnTo>
                  <a:pt x="400050" y="789304"/>
                </a:lnTo>
                <a:lnTo>
                  <a:pt x="407289" y="785749"/>
                </a:lnTo>
                <a:lnTo>
                  <a:pt x="430149" y="772540"/>
                </a:lnTo>
                <a:lnTo>
                  <a:pt x="443356" y="764159"/>
                </a:lnTo>
                <a:lnTo>
                  <a:pt x="457707" y="753237"/>
                </a:lnTo>
                <a:lnTo>
                  <a:pt x="473328" y="742569"/>
                </a:lnTo>
                <a:lnTo>
                  <a:pt x="501015" y="716026"/>
                </a:lnTo>
                <a:lnTo>
                  <a:pt x="526288" y="680085"/>
                </a:lnTo>
                <a:lnTo>
                  <a:pt x="528701" y="671576"/>
                </a:lnTo>
                <a:lnTo>
                  <a:pt x="531114" y="664337"/>
                </a:lnTo>
                <a:lnTo>
                  <a:pt x="532256" y="657225"/>
                </a:lnTo>
                <a:lnTo>
                  <a:pt x="532256" y="649986"/>
                </a:lnTo>
                <a:lnTo>
                  <a:pt x="514223" y="612775"/>
                </a:lnTo>
                <a:lnTo>
                  <a:pt x="474599" y="593471"/>
                </a:lnTo>
                <a:lnTo>
                  <a:pt x="463803" y="591058"/>
                </a:lnTo>
                <a:lnTo>
                  <a:pt x="452881" y="586359"/>
                </a:lnTo>
                <a:lnTo>
                  <a:pt x="420497" y="552703"/>
                </a:lnTo>
                <a:lnTo>
                  <a:pt x="415671" y="526161"/>
                </a:lnTo>
                <a:lnTo>
                  <a:pt x="416941" y="516636"/>
                </a:lnTo>
                <a:lnTo>
                  <a:pt x="418083" y="505840"/>
                </a:lnTo>
                <a:lnTo>
                  <a:pt x="436118" y="467360"/>
                </a:lnTo>
                <a:lnTo>
                  <a:pt x="475742" y="431291"/>
                </a:lnTo>
                <a:lnTo>
                  <a:pt x="516635" y="416940"/>
                </a:lnTo>
                <a:lnTo>
                  <a:pt x="526288" y="415671"/>
                </a:lnTo>
                <a:lnTo>
                  <a:pt x="563499" y="425323"/>
                </a:lnTo>
                <a:lnTo>
                  <a:pt x="594741" y="475741"/>
                </a:lnTo>
                <a:lnTo>
                  <a:pt x="597153" y="485394"/>
                </a:lnTo>
                <a:lnTo>
                  <a:pt x="600709" y="494919"/>
                </a:lnTo>
                <a:lnTo>
                  <a:pt x="627126" y="525017"/>
                </a:lnTo>
                <a:lnTo>
                  <a:pt x="649985" y="532257"/>
                </a:lnTo>
                <a:lnTo>
                  <a:pt x="657225" y="532257"/>
                </a:lnTo>
                <a:lnTo>
                  <a:pt x="664464" y="530987"/>
                </a:lnTo>
                <a:lnTo>
                  <a:pt x="671576" y="528574"/>
                </a:lnTo>
                <a:lnTo>
                  <a:pt x="679957" y="526161"/>
                </a:lnTo>
                <a:lnTo>
                  <a:pt x="716026" y="501014"/>
                </a:lnTo>
                <a:lnTo>
                  <a:pt x="742442" y="473328"/>
                </a:lnTo>
                <a:lnTo>
                  <a:pt x="753236" y="457708"/>
                </a:lnTo>
                <a:lnTo>
                  <a:pt x="764158" y="443357"/>
                </a:lnTo>
                <a:lnTo>
                  <a:pt x="772541" y="430149"/>
                </a:lnTo>
                <a:lnTo>
                  <a:pt x="785749" y="407288"/>
                </a:lnTo>
                <a:lnTo>
                  <a:pt x="789304" y="400050"/>
                </a:lnTo>
                <a:lnTo>
                  <a:pt x="790575" y="395224"/>
                </a:lnTo>
                <a:lnTo>
                  <a:pt x="789304" y="385699"/>
                </a:lnTo>
                <a:lnTo>
                  <a:pt x="761746" y="347217"/>
                </a:lnTo>
                <a:lnTo>
                  <a:pt x="720851" y="313563"/>
                </a:lnTo>
                <a:lnTo>
                  <a:pt x="696849" y="295528"/>
                </a:lnTo>
                <a:lnTo>
                  <a:pt x="677545" y="278764"/>
                </a:lnTo>
                <a:lnTo>
                  <a:pt x="665606" y="261874"/>
                </a:lnTo>
                <a:lnTo>
                  <a:pt x="663194" y="253491"/>
                </a:lnTo>
                <a:lnTo>
                  <a:pt x="663194" y="243839"/>
                </a:lnTo>
                <a:lnTo>
                  <a:pt x="700404" y="189864"/>
                </a:lnTo>
                <a:lnTo>
                  <a:pt x="741299" y="176657"/>
                </a:lnTo>
                <a:lnTo>
                  <a:pt x="752094" y="171830"/>
                </a:lnTo>
                <a:lnTo>
                  <a:pt x="785749" y="136905"/>
                </a:lnTo>
                <a:lnTo>
                  <a:pt x="790575" y="111760"/>
                </a:lnTo>
                <a:lnTo>
                  <a:pt x="788161" y="90170"/>
                </a:lnTo>
                <a:lnTo>
                  <a:pt x="768984" y="51688"/>
                </a:lnTo>
                <a:lnTo>
                  <a:pt x="738885" y="21589"/>
                </a:lnTo>
                <a:lnTo>
                  <a:pt x="699261" y="2412"/>
                </a:lnTo>
                <a:lnTo>
                  <a:pt x="689609" y="1142"/>
                </a:lnTo>
                <a:lnTo>
                  <a:pt x="678815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53093" y="4773504"/>
            <a:ext cx="255904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10" b="1">
                <a:solidFill>
                  <a:srgbClr val="FFB600"/>
                </a:solidFill>
                <a:latin typeface="Trebuchet MS"/>
                <a:cs typeface="Trebuchet MS"/>
              </a:rPr>
              <a:t>36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390143"/>
            <a:ext cx="41668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10">
                <a:solidFill>
                  <a:srgbClr val="434343"/>
                </a:solidFill>
              </a:rPr>
              <a:t>Costes </a:t>
            </a:r>
            <a:r>
              <a:rPr dirty="0" sz="2750" spc="140">
                <a:solidFill>
                  <a:srgbClr val="434343"/>
                </a:solidFill>
              </a:rPr>
              <a:t>de</a:t>
            </a:r>
            <a:r>
              <a:rPr dirty="0" sz="2750" spc="-305">
                <a:solidFill>
                  <a:srgbClr val="434343"/>
                </a:solidFill>
              </a:rPr>
              <a:t> </a:t>
            </a:r>
            <a:r>
              <a:rPr dirty="0" sz="2750" spc="85"/>
              <a:t>programación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377050" y="323850"/>
            <a:ext cx="8443595" cy="4152265"/>
            <a:chOff x="377050" y="323850"/>
            <a:chExt cx="8443595" cy="4152265"/>
          </a:xfrm>
        </p:grpSpPr>
        <p:sp>
          <p:nvSpPr>
            <p:cNvPr id="4" name="object 4"/>
            <p:cNvSpPr/>
            <p:nvPr/>
          </p:nvSpPr>
          <p:spPr>
            <a:xfrm>
              <a:off x="6795134" y="852563"/>
              <a:ext cx="1593850" cy="350520"/>
            </a:xfrm>
            <a:custGeom>
              <a:avLst/>
              <a:gdLst/>
              <a:ahLst/>
              <a:cxnLst/>
              <a:rect l="l" t="t" r="r" b="b"/>
              <a:pathLst>
                <a:path w="1593850" h="350519">
                  <a:moveTo>
                    <a:pt x="1593469" y="0"/>
                  </a:moveTo>
                  <a:lnTo>
                    <a:pt x="0" y="0"/>
                  </a:lnTo>
                  <a:lnTo>
                    <a:pt x="0" y="350507"/>
                  </a:lnTo>
                  <a:lnTo>
                    <a:pt x="1593469" y="350507"/>
                  </a:lnTo>
                  <a:lnTo>
                    <a:pt x="159346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6191" y="1614550"/>
              <a:ext cx="7977505" cy="822960"/>
            </a:xfrm>
            <a:custGeom>
              <a:avLst/>
              <a:gdLst/>
              <a:ahLst/>
              <a:cxnLst/>
              <a:rect l="l" t="t" r="r" b="b"/>
              <a:pathLst>
                <a:path w="7977505" h="822960">
                  <a:moveTo>
                    <a:pt x="0" y="0"/>
                  </a:moveTo>
                  <a:lnTo>
                    <a:pt x="7977111" y="0"/>
                  </a:lnTo>
                </a:path>
                <a:path w="7977505" h="822960">
                  <a:moveTo>
                    <a:pt x="0" y="411480"/>
                  </a:moveTo>
                  <a:lnTo>
                    <a:pt x="7977111" y="411480"/>
                  </a:lnTo>
                </a:path>
                <a:path w="7977505" h="822960">
                  <a:moveTo>
                    <a:pt x="0" y="822832"/>
                  </a:moveTo>
                  <a:lnTo>
                    <a:pt x="7977111" y="822832"/>
                  </a:lnTo>
                </a:path>
              </a:pathLst>
            </a:custGeom>
            <a:ln w="9525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86725" y="323849"/>
              <a:ext cx="733425" cy="742950"/>
            </a:xfrm>
            <a:custGeom>
              <a:avLst/>
              <a:gdLst/>
              <a:ahLst/>
              <a:cxnLst/>
              <a:rect l="l" t="t" r="r" b="b"/>
              <a:pathLst>
                <a:path w="733425" h="742950">
                  <a:moveTo>
                    <a:pt x="495300" y="272034"/>
                  </a:moveTo>
                  <a:lnTo>
                    <a:pt x="490982" y="228854"/>
                  </a:lnTo>
                  <a:lnTo>
                    <a:pt x="478028" y="188849"/>
                  </a:lnTo>
                  <a:lnTo>
                    <a:pt x="458597" y="152146"/>
                  </a:lnTo>
                  <a:lnTo>
                    <a:pt x="432485" y="121920"/>
                  </a:lnTo>
                  <a:lnTo>
                    <a:pt x="431546" y="120904"/>
                  </a:lnTo>
                  <a:lnTo>
                    <a:pt x="400304" y="93853"/>
                  </a:lnTo>
                  <a:lnTo>
                    <a:pt x="363601" y="74422"/>
                  </a:lnTo>
                  <a:lnTo>
                    <a:pt x="323723" y="61468"/>
                  </a:lnTo>
                  <a:lnTo>
                    <a:pt x="299847" y="58127"/>
                  </a:lnTo>
                  <a:lnTo>
                    <a:pt x="299847" y="137033"/>
                  </a:lnTo>
                  <a:lnTo>
                    <a:pt x="299847" y="144653"/>
                  </a:lnTo>
                  <a:lnTo>
                    <a:pt x="298831" y="148971"/>
                  </a:lnTo>
                  <a:lnTo>
                    <a:pt x="296672" y="152146"/>
                  </a:lnTo>
                  <a:lnTo>
                    <a:pt x="294513" y="154305"/>
                  </a:lnTo>
                  <a:lnTo>
                    <a:pt x="291211" y="156464"/>
                  </a:lnTo>
                  <a:lnTo>
                    <a:pt x="288036" y="158623"/>
                  </a:lnTo>
                  <a:lnTo>
                    <a:pt x="284734" y="159766"/>
                  </a:lnTo>
                  <a:lnTo>
                    <a:pt x="280416" y="160782"/>
                  </a:lnTo>
                  <a:lnTo>
                    <a:pt x="269748" y="160782"/>
                  </a:lnTo>
                  <a:lnTo>
                    <a:pt x="248031" y="165100"/>
                  </a:lnTo>
                  <a:lnTo>
                    <a:pt x="210312" y="185674"/>
                  </a:lnTo>
                  <a:lnTo>
                    <a:pt x="183261" y="219075"/>
                  </a:lnTo>
                  <a:lnTo>
                    <a:pt x="169291" y="272034"/>
                  </a:lnTo>
                  <a:lnTo>
                    <a:pt x="169291" y="275209"/>
                  </a:lnTo>
                  <a:lnTo>
                    <a:pt x="168148" y="279527"/>
                  </a:lnTo>
                  <a:lnTo>
                    <a:pt x="149860" y="291465"/>
                  </a:lnTo>
                  <a:lnTo>
                    <a:pt x="146558" y="290322"/>
                  </a:lnTo>
                  <a:lnTo>
                    <a:pt x="142367" y="289306"/>
                  </a:lnTo>
                  <a:lnTo>
                    <a:pt x="131445" y="275209"/>
                  </a:lnTo>
                  <a:lnTo>
                    <a:pt x="130429" y="272034"/>
                  </a:lnTo>
                  <a:lnTo>
                    <a:pt x="136906" y="226695"/>
                  </a:lnTo>
                  <a:lnTo>
                    <a:pt x="156337" y="187833"/>
                  </a:lnTo>
                  <a:lnTo>
                    <a:pt x="185547" y="155448"/>
                  </a:lnTo>
                  <a:lnTo>
                    <a:pt x="222123" y="132715"/>
                  </a:lnTo>
                  <a:lnTo>
                    <a:pt x="265303" y="121920"/>
                  </a:lnTo>
                  <a:lnTo>
                    <a:pt x="284734" y="121920"/>
                  </a:lnTo>
                  <a:lnTo>
                    <a:pt x="288036" y="123063"/>
                  </a:lnTo>
                  <a:lnTo>
                    <a:pt x="291211" y="125222"/>
                  </a:lnTo>
                  <a:lnTo>
                    <a:pt x="294513" y="127381"/>
                  </a:lnTo>
                  <a:lnTo>
                    <a:pt x="296672" y="129540"/>
                  </a:lnTo>
                  <a:lnTo>
                    <a:pt x="298831" y="133858"/>
                  </a:lnTo>
                  <a:lnTo>
                    <a:pt x="299847" y="137033"/>
                  </a:lnTo>
                  <a:lnTo>
                    <a:pt x="299847" y="58127"/>
                  </a:lnTo>
                  <a:lnTo>
                    <a:pt x="258826" y="58293"/>
                  </a:lnTo>
                  <a:lnTo>
                    <a:pt x="216789" y="66929"/>
                  </a:lnTo>
                  <a:lnTo>
                    <a:pt x="178943" y="83058"/>
                  </a:lnTo>
                  <a:lnTo>
                    <a:pt x="144399" y="106807"/>
                  </a:lnTo>
                  <a:lnTo>
                    <a:pt x="115316" y="136017"/>
                  </a:lnTo>
                  <a:lnTo>
                    <a:pt x="92583" y="169418"/>
                  </a:lnTo>
                  <a:lnTo>
                    <a:pt x="76454" y="208280"/>
                  </a:lnTo>
                  <a:lnTo>
                    <a:pt x="67818" y="249301"/>
                  </a:lnTo>
                  <a:lnTo>
                    <a:pt x="66675" y="272034"/>
                  </a:lnTo>
                  <a:lnTo>
                    <a:pt x="67818" y="293624"/>
                  </a:lnTo>
                  <a:lnTo>
                    <a:pt x="76454" y="335661"/>
                  </a:lnTo>
                  <a:lnTo>
                    <a:pt x="92583" y="373507"/>
                  </a:lnTo>
                  <a:lnTo>
                    <a:pt x="115316" y="408051"/>
                  </a:lnTo>
                  <a:lnTo>
                    <a:pt x="144399" y="437134"/>
                  </a:lnTo>
                  <a:lnTo>
                    <a:pt x="178943" y="459867"/>
                  </a:lnTo>
                  <a:lnTo>
                    <a:pt x="216789" y="475996"/>
                  </a:lnTo>
                  <a:lnTo>
                    <a:pt x="258826" y="484632"/>
                  </a:lnTo>
                  <a:lnTo>
                    <a:pt x="280416" y="485775"/>
                  </a:lnTo>
                  <a:lnTo>
                    <a:pt x="303149" y="484632"/>
                  </a:lnTo>
                  <a:lnTo>
                    <a:pt x="344170" y="475996"/>
                  </a:lnTo>
                  <a:lnTo>
                    <a:pt x="383032" y="459867"/>
                  </a:lnTo>
                  <a:lnTo>
                    <a:pt x="416433" y="437134"/>
                  </a:lnTo>
                  <a:lnTo>
                    <a:pt x="445643" y="408051"/>
                  </a:lnTo>
                  <a:lnTo>
                    <a:pt x="469392" y="373507"/>
                  </a:lnTo>
                  <a:lnTo>
                    <a:pt x="485521" y="335661"/>
                  </a:lnTo>
                  <a:lnTo>
                    <a:pt x="494284" y="293624"/>
                  </a:lnTo>
                  <a:lnTo>
                    <a:pt x="494385" y="291465"/>
                  </a:lnTo>
                  <a:lnTo>
                    <a:pt x="495300" y="272034"/>
                  </a:lnTo>
                  <a:close/>
                </a:path>
                <a:path w="733425" h="742950">
                  <a:moveTo>
                    <a:pt x="561975" y="276733"/>
                  </a:moveTo>
                  <a:lnTo>
                    <a:pt x="560832" y="261747"/>
                  </a:lnTo>
                  <a:lnTo>
                    <a:pt x="559689" y="247904"/>
                  </a:lnTo>
                  <a:lnTo>
                    <a:pt x="558673" y="234061"/>
                  </a:lnTo>
                  <a:lnTo>
                    <a:pt x="555371" y="221234"/>
                  </a:lnTo>
                  <a:lnTo>
                    <a:pt x="553212" y="207264"/>
                  </a:lnTo>
                  <a:lnTo>
                    <a:pt x="544576" y="181610"/>
                  </a:lnTo>
                  <a:lnTo>
                    <a:pt x="539115" y="168783"/>
                  </a:lnTo>
                  <a:lnTo>
                    <a:pt x="533654" y="157099"/>
                  </a:lnTo>
                  <a:lnTo>
                    <a:pt x="527177" y="145288"/>
                  </a:lnTo>
                  <a:lnTo>
                    <a:pt x="520573" y="133604"/>
                  </a:lnTo>
                  <a:lnTo>
                    <a:pt x="518414" y="129667"/>
                  </a:lnTo>
                  <a:lnTo>
                    <a:pt x="518414" y="276733"/>
                  </a:lnTo>
                  <a:lnTo>
                    <a:pt x="517398" y="300228"/>
                  </a:lnTo>
                  <a:lnTo>
                    <a:pt x="507619" y="346202"/>
                  </a:lnTo>
                  <a:lnTo>
                    <a:pt x="489077" y="387858"/>
                  </a:lnTo>
                  <a:lnTo>
                    <a:pt x="464058" y="424180"/>
                  </a:lnTo>
                  <a:lnTo>
                    <a:pt x="431546" y="456311"/>
                  </a:lnTo>
                  <a:lnTo>
                    <a:pt x="393446" y="481965"/>
                  </a:lnTo>
                  <a:lnTo>
                    <a:pt x="351028" y="498983"/>
                  </a:lnTo>
                  <a:lnTo>
                    <a:pt x="305435" y="508635"/>
                  </a:lnTo>
                  <a:lnTo>
                    <a:pt x="280416" y="509651"/>
                  </a:lnTo>
                  <a:lnTo>
                    <a:pt x="256540" y="508635"/>
                  </a:lnTo>
                  <a:lnTo>
                    <a:pt x="209804" y="498983"/>
                  </a:lnTo>
                  <a:lnTo>
                    <a:pt x="167386" y="481965"/>
                  </a:lnTo>
                  <a:lnTo>
                    <a:pt x="130429" y="456311"/>
                  </a:lnTo>
                  <a:lnTo>
                    <a:pt x="97917" y="424180"/>
                  </a:lnTo>
                  <a:lnTo>
                    <a:pt x="71755" y="387858"/>
                  </a:lnTo>
                  <a:lnTo>
                    <a:pt x="54356" y="346202"/>
                  </a:lnTo>
                  <a:lnTo>
                    <a:pt x="44577" y="300228"/>
                  </a:lnTo>
                  <a:lnTo>
                    <a:pt x="43561" y="276733"/>
                  </a:lnTo>
                  <a:lnTo>
                    <a:pt x="44577" y="252222"/>
                  </a:lnTo>
                  <a:lnTo>
                    <a:pt x="54356" y="207264"/>
                  </a:lnTo>
                  <a:lnTo>
                    <a:pt x="71755" y="165608"/>
                  </a:lnTo>
                  <a:lnTo>
                    <a:pt x="97917" y="128270"/>
                  </a:lnTo>
                  <a:lnTo>
                    <a:pt x="130429" y="96139"/>
                  </a:lnTo>
                  <a:lnTo>
                    <a:pt x="167386" y="71628"/>
                  </a:lnTo>
                  <a:lnTo>
                    <a:pt x="209804" y="53467"/>
                  </a:lnTo>
                  <a:lnTo>
                    <a:pt x="256540" y="44831"/>
                  </a:lnTo>
                  <a:lnTo>
                    <a:pt x="280416" y="42799"/>
                  </a:lnTo>
                  <a:lnTo>
                    <a:pt x="305435" y="44831"/>
                  </a:lnTo>
                  <a:lnTo>
                    <a:pt x="351028" y="53467"/>
                  </a:lnTo>
                  <a:lnTo>
                    <a:pt x="393446" y="71628"/>
                  </a:lnTo>
                  <a:lnTo>
                    <a:pt x="431546" y="96139"/>
                  </a:lnTo>
                  <a:lnTo>
                    <a:pt x="464058" y="128270"/>
                  </a:lnTo>
                  <a:lnTo>
                    <a:pt x="489077" y="165608"/>
                  </a:lnTo>
                  <a:lnTo>
                    <a:pt x="507619" y="207264"/>
                  </a:lnTo>
                  <a:lnTo>
                    <a:pt x="517398" y="252222"/>
                  </a:lnTo>
                  <a:lnTo>
                    <a:pt x="518414" y="276733"/>
                  </a:lnTo>
                  <a:lnTo>
                    <a:pt x="518414" y="129667"/>
                  </a:lnTo>
                  <a:lnTo>
                    <a:pt x="479298" y="81153"/>
                  </a:lnTo>
                  <a:lnTo>
                    <a:pt x="438023" y="46990"/>
                  </a:lnTo>
                  <a:lnTo>
                    <a:pt x="430136" y="42799"/>
                  </a:lnTo>
                  <a:lnTo>
                    <a:pt x="426085" y="40640"/>
                  </a:lnTo>
                  <a:lnTo>
                    <a:pt x="390144" y="22479"/>
                  </a:lnTo>
                  <a:lnTo>
                    <a:pt x="351028" y="9652"/>
                  </a:lnTo>
                  <a:lnTo>
                    <a:pt x="336931" y="6477"/>
                  </a:lnTo>
                  <a:lnTo>
                    <a:pt x="323977" y="3175"/>
                  </a:lnTo>
                  <a:lnTo>
                    <a:pt x="280416" y="0"/>
                  </a:lnTo>
                  <a:lnTo>
                    <a:pt x="237998" y="3175"/>
                  </a:lnTo>
                  <a:lnTo>
                    <a:pt x="197866" y="12827"/>
                  </a:lnTo>
                  <a:lnTo>
                    <a:pt x="158750" y="27813"/>
                  </a:lnTo>
                  <a:lnTo>
                    <a:pt x="123952" y="46990"/>
                  </a:lnTo>
                  <a:lnTo>
                    <a:pt x="82677" y="81153"/>
                  </a:lnTo>
                  <a:lnTo>
                    <a:pt x="47879" y="121793"/>
                  </a:lnTo>
                  <a:lnTo>
                    <a:pt x="33782" y="145288"/>
                  </a:lnTo>
                  <a:lnTo>
                    <a:pt x="27178" y="157099"/>
                  </a:lnTo>
                  <a:lnTo>
                    <a:pt x="8763" y="207264"/>
                  </a:lnTo>
                  <a:lnTo>
                    <a:pt x="1143" y="247904"/>
                  </a:lnTo>
                  <a:lnTo>
                    <a:pt x="0" y="261747"/>
                  </a:lnTo>
                  <a:lnTo>
                    <a:pt x="0" y="290703"/>
                  </a:lnTo>
                  <a:lnTo>
                    <a:pt x="5461" y="332359"/>
                  </a:lnTo>
                  <a:lnTo>
                    <a:pt x="17399" y="371856"/>
                  </a:lnTo>
                  <a:lnTo>
                    <a:pt x="33782" y="408178"/>
                  </a:lnTo>
                  <a:lnTo>
                    <a:pt x="40259" y="419989"/>
                  </a:lnTo>
                  <a:lnTo>
                    <a:pt x="64135" y="451993"/>
                  </a:lnTo>
                  <a:lnTo>
                    <a:pt x="102235" y="489458"/>
                  </a:lnTo>
                  <a:lnTo>
                    <a:pt x="134747" y="512953"/>
                  </a:lnTo>
                  <a:lnTo>
                    <a:pt x="146812" y="519303"/>
                  </a:lnTo>
                  <a:lnTo>
                    <a:pt x="158750" y="525780"/>
                  </a:lnTo>
                  <a:lnTo>
                    <a:pt x="210947" y="543814"/>
                  </a:lnTo>
                  <a:lnTo>
                    <a:pt x="252222" y="551307"/>
                  </a:lnTo>
                  <a:lnTo>
                    <a:pt x="266319" y="552450"/>
                  </a:lnTo>
                  <a:lnTo>
                    <a:pt x="295656" y="552450"/>
                  </a:lnTo>
                  <a:lnTo>
                    <a:pt x="336931" y="547116"/>
                  </a:lnTo>
                  <a:lnTo>
                    <a:pt x="390144" y="531114"/>
                  </a:lnTo>
                  <a:lnTo>
                    <a:pt x="414147" y="519303"/>
                  </a:lnTo>
                  <a:lnTo>
                    <a:pt x="426085" y="512953"/>
                  </a:lnTo>
                  <a:lnTo>
                    <a:pt x="431342" y="509651"/>
                  </a:lnTo>
                  <a:lnTo>
                    <a:pt x="438023" y="505460"/>
                  </a:lnTo>
                  <a:lnTo>
                    <a:pt x="459740" y="489458"/>
                  </a:lnTo>
                  <a:lnTo>
                    <a:pt x="497840" y="451993"/>
                  </a:lnTo>
                  <a:lnTo>
                    <a:pt x="520573" y="419989"/>
                  </a:lnTo>
                  <a:lnTo>
                    <a:pt x="539115" y="383667"/>
                  </a:lnTo>
                  <a:lnTo>
                    <a:pt x="544576" y="371856"/>
                  </a:lnTo>
                  <a:lnTo>
                    <a:pt x="548894" y="359029"/>
                  </a:lnTo>
                  <a:lnTo>
                    <a:pt x="553212" y="345186"/>
                  </a:lnTo>
                  <a:lnTo>
                    <a:pt x="555371" y="332359"/>
                  </a:lnTo>
                  <a:lnTo>
                    <a:pt x="558673" y="318389"/>
                  </a:lnTo>
                  <a:lnTo>
                    <a:pt x="559689" y="304546"/>
                  </a:lnTo>
                  <a:lnTo>
                    <a:pt x="561975" y="276733"/>
                  </a:lnTo>
                  <a:close/>
                </a:path>
                <a:path w="733425" h="742950">
                  <a:moveTo>
                    <a:pt x="733425" y="700151"/>
                  </a:moveTo>
                  <a:lnTo>
                    <a:pt x="732282" y="695833"/>
                  </a:lnTo>
                  <a:lnTo>
                    <a:pt x="730123" y="692531"/>
                  </a:lnTo>
                  <a:lnTo>
                    <a:pt x="726821" y="688213"/>
                  </a:lnTo>
                  <a:lnTo>
                    <a:pt x="505206" y="466725"/>
                  </a:lnTo>
                  <a:lnTo>
                    <a:pt x="494284" y="478790"/>
                  </a:lnTo>
                  <a:lnTo>
                    <a:pt x="482346" y="490855"/>
                  </a:lnTo>
                  <a:lnTo>
                    <a:pt x="470281" y="501777"/>
                  </a:lnTo>
                  <a:lnTo>
                    <a:pt x="457200" y="512826"/>
                  </a:lnTo>
                  <a:lnTo>
                    <a:pt x="679958" y="736346"/>
                  </a:lnTo>
                  <a:lnTo>
                    <a:pt x="686435" y="740791"/>
                  </a:lnTo>
                  <a:lnTo>
                    <a:pt x="695198" y="742950"/>
                  </a:lnTo>
                  <a:lnTo>
                    <a:pt x="702818" y="740791"/>
                  </a:lnTo>
                  <a:lnTo>
                    <a:pt x="732282" y="712216"/>
                  </a:lnTo>
                  <a:lnTo>
                    <a:pt x="733425" y="707898"/>
                  </a:lnTo>
                  <a:lnTo>
                    <a:pt x="733425" y="700151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7050" y="2830576"/>
              <a:ext cx="8049259" cy="1640839"/>
            </a:xfrm>
            <a:custGeom>
              <a:avLst/>
              <a:gdLst/>
              <a:ahLst/>
              <a:cxnLst/>
              <a:rect l="l" t="t" r="r" b="b"/>
              <a:pathLst>
                <a:path w="8049259" h="1640839">
                  <a:moveTo>
                    <a:pt x="15659" y="0"/>
                  </a:moveTo>
                  <a:lnTo>
                    <a:pt x="8046605" y="0"/>
                  </a:lnTo>
                </a:path>
                <a:path w="8049259" h="1640839">
                  <a:moveTo>
                    <a:pt x="15659" y="411480"/>
                  </a:moveTo>
                  <a:lnTo>
                    <a:pt x="8046605" y="411480"/>
                  </a:lnTo>
                </a:path>
                <a:path w="8049259" h="1640839">
                  <a:moveTo>
                    <a:pt x="15659" y="822833"/>
                  </a:moveTo>
                  <a:lnTo>
                    <a:pt x="8046605" y="822833"/>
                  </a:lnTo>
                </a:path>
                <a:path w="8049259" h="1640839">
                  <a:moveTo>
                    <a:pt x="0" y="1229169"/>
                  </a:moveTo>
                  <a:lnTo>
                    <a:pt x="8048764" y="1229169"/>
                  </a:lnTo>
                </a:path>
                <a:path w="8049259" h="1640839">
                  <a:moveTo>
                    <a:pt x="0" y="1640636"/>
                  </a:moveTo>
                  <a:lnTo>
                    <a:pt x="8048764" y="1640636"/>
                  </a:lnTo>
                </a:path>
              </a:pathLst>
            </a:custGeom>
            <a:ln w="9525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8110" y="852563"/>
          <a:ext cx="7602220" cy="3618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3235"/>
                <a:gridCol w="1447800"/>
                <a:gridCol w="1607185"/>
                <a:gridCol w="1616710"/>
                <a:gridCol w="1176019"/>
              </a:tblGrid>
              <a:tr h="35050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 spc="5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FUNCTIONALITY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3500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39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 spc="6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COMPLEXITY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3500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63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 spc="8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IMPORTANCE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3500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50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 spc="9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DEV</a:t>
                      </a:r>
                      <a:r>
                        <a:rPr dirty="0" sz="1400" spc="-1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0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HOURS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3500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 spc="7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r>
                        <a:rPr dirty="0" sz="1400" spc="-204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(€)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3500">
                    <a:solidFill>
                      <a:srgbClr val="FFF1CC"/>
                    </a:solidFill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 spc="9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Sign</a:t>
                      </a:r>
                      <a:r>
                        <a:rPr dirty="0" sz="1400" spc="-22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14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up/Login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250"/>
                </a:tc>
                <a:tc>
                  <a:txBody>
                    <a:bodyPr/>
                    <a:lstStyle/>
                    <a:p>
                      <a:pPr algn="ctr" marR="628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ctr" marR="463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ctr" marR="755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1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4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3.000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/>
                </a:tc>
              </a:tr>
              <a:tr h="411480">
                <a:tc>
                  <a:txBody>
                    <a:bodyPr/>
                    <a:lstStyle/>
                    <a:p>
                      <a:pPr algn="r" marR="123189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400" spc="6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400" spc="-254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2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generation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885"/>
                </a:tc>
                <a:tc>
                  <a:txBody>
                    <a:bodyPr/>
                    <a:lstStyle/>
                    <a:p>
                      <a:pPr algn="ctr" marR="469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algn="ctr" marR="4635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800" spc="-14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algn="ctr" marR="8445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800" spc="-5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85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800" spc="-8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2.550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2230"/>
                </a:tc>
              </a:tr>
              <a:tr h="411352">
                <a:tc>
                  <a:txBody>
                    <a:bodyPr/>
                    <a:lstStyle/>
                    <a:p>
                      <a:pPr algn="r" marR="123189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400" spc="6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400" spc="-22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6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base</a:t>
                      </a:r>
                      <a:r>
                        <a:rPr dirty="0" sz="1400" spc="-12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API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00" spc="-14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ctr" marR="863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00" spc="1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90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00" spc="-5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2.700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/>
                </a:tc>
              </a:tr>
              <a:tr h="393192"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400" spc="1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Interface</a:t>
                      </a:r>
                      <a:r>
                        <a:rPr dirty="0" sz="1400" spc="-18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6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design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ctr" marR="1098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5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algn="ctr" marR="628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3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70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572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7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2.100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5720"/>
                </a:tc>
              </a:tr>
              <a:tr h="411480"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400" spc="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1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1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 spc="-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1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2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ctr" marR="9715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spc="-16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spc="1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90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spc="-5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2.700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4769"/>
                </a:tc>
              </a:tr>
              <a:tr h="411353">
                <a:tc>
                  <a:txBody>
                    <a:bodyPr/>
                    <a:lstStyle/>
                    <a:p>
                      <a:pPr algn="r" marR="16573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400" spc="-3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spc="-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1400" spc="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1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3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 marR="971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800" spc="-16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800" spc="-1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800" spc="1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90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800" spc="-5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2.700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/>
                </a:tc>
              </a:tr>
              <a:tr h="406336"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Client</a:t>
                      </a:r>
                      <a:r>
                        <a:rPr dirty="0" sz="1400" spc="-13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managing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algn="ctr" marR="1066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1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1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4.5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ctr" marR="635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4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2.400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0960"/>
                </a:tc>
              </a:tr>
              <a:tr h="411467">
                <a:tc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400" spc="1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24h</a:t>
                      </a:r>
                      <a:r>
                        <a:rPr dirty="0" sz="1400" spc="-24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availability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00330"/>
                </a:tc>
                <a:tc>
                  <a:txBody>
                    <a:bodyPr/>
                    <a:lstStyle/>
                    <a:p>
                      <a:pPr algn="ctr" marR="1111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algn="ctr" marR="5206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-8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1.500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753093" y="4773504"/>
            <a:ext cx="255904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10" b="1">
                <a:solidFill>
                  <a:srgbClr val="FFB600"/>
                </a:solidFill>
                <a:latin typeface="Trebuchet MS"/>
                <a:cs typeface="Trebuchet MS"/>
              </a:rPr>
              <a:t>36</a:t>
            </a:fld>
            <a:endParaRPr sz="125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7050" y="4543824"/>
          <a:ext cx="80670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935"/>
                <a:gridCol w="1191260"/>
                <a:gridCol w="1610995"/>
                <a:gridCol w="1576704"/>
                <a:gridCol w="1666875"/>
              </a:tblGrid>
              <a:tr h="330307">
                <a:tc>
                  <a:txBody>
                    <a:bodyPr/>
                    <a:lstStyle/>
                    <a:p>
                      <a:pPr marL="8686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400" spc="4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Payment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032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2055"/>
                        </a:lnSpc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2055"/>
                        </a:lnSpc>
                      </a:pPr>
                      <a:r>
                        <a:rPr dirty="0" sz="1800" spc="-1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4.5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ts val="2055"/>
                        </a:lnSpc>
                      </a:pPr>
                      <a:r>
                        <a:rPr dirty="0" sz="1800" spc="-4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120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ts val="2055"/>
                        </a:lnSpc>
                      </a:pPr>
                      <a:r>
                        <a:rPr dirty="0" sz="1800" spc="-4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3.600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147" y="607377"/>
            <a:ext cx="479552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50">
                <a:solidFill>
                  <a:srgbClr val="434343"/>
                </a:solidFill>
              </a:rPr>
              <a:t>Costes</a:t>
            </a:r>
            <a:r>
              <a:rPr dirty="0" sz="3600" spc="-265">
                <a:solidFill>
                  <a:srgbClr val="434343"/>
                </a:solidFill>
              </a:rPr>
              <a:t> </a:t>
            </a:r>
            <a:r>
              <a:rPr dirty="0" sz="3600" spc="160">
                <a:solidFill>
                  <a:srgbClr val="434343"/>
                </a:solidFill>
              </a:rPr>
              <a:t>de</a:t>
            </a:r>
            <a:r>
              <a:rPr dirty="0" sz="3600" spc="-180">
                <a:solidFill>
                  <a:srgbClr val="434343"/>
                </a:solidFill>
              </a:rPr>
              <a:t> </a:t>
            </a:r>
            <a:r>
              <a:rPr dirty="0" sz="3600" spc="90"/>
              <a:t>mobile</a:t>
            </a:r>
            <a:r>
              <a:rPr dirty="0" sz="3600" spc="-195"/>
              <a:t> </a:t>
            </a:r>
            <a:r>
              <a:rPr dirty="0" sz="3600" spc="170"/>
              <a:t>app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4549" y="1556524"/>
          <a:ext cx="7285355" cy="2384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0505"/>
                <a:gridCol w="1403350"/>
                <a:gridCol w="1503680"/>
                <a:gridCol w="1477644"/>
                <a:gridCol w="1399540"/>
              </a:tblGrid>
              <a:tr h="350507"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1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6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COMPLEXITY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8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IMPORTANCE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57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8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DEV</a:t>
                      </a:r>
                      <a:r>
                        <a:rPr dirty="0" sz="1400" spc="-1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0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HOURS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88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7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r>
                        <a:rPr dirty="0" sz="1400" spc="-17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(€)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>
                    <a:solidFill>
                      <a:srgbClr val="FFF1CC"/>
                    </a:solidFill>
                  </a:tcPr>
                </a:tc>
              </a:tr>
              <a:tr h="676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1193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4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1800" spc="-1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4.5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558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558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556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1800" spc="-1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558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1800" spc="-7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7.500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558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112395">
                        <a:lnSpc>
                          <a:spcPct val="100000"/>
                        </a:lnSpc>
                      </a:pPr>
                      <a:r>
                        <a:rPr dirty="0" sz="1400" spc="-3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3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-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1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3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685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685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001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7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125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685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89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1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3.750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685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</a:tr>
              <a:tr h="6763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114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6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Push</a:t>
                      </a:r>
                      <a:r>
                        <a:rPr dirty="0" sz="1400" spc="-23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notifs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812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18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812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1800" spc="-8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75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812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26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1800" spc="-7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2.250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812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086725" y="323849"/>
            <a:ext cx="733425" cy="742950"/>
          </a:xfrm>
          <a:custGeom>
            <a:avLst/>
            <a:gdLst/>
            <a:ahLst/>
            <a:cxnLst/>
            <a:rect l="l" t="t" r="r" b="b"/>
            <a:pathLst>
              <a:path w="733425" h="742950">
                <a:moveTo>
                  <a:pt x="495300" y="272034"/>
                </a:moveTo>
                <a:lnTo>
                  <a:pt x="490982" y="228854"/>
                </a:lnTo>
                <a:lnTo>
                  <a:pt x="478028" y="188849"/>
                </a:lnTo>
                <a:lnTo>
                  <a:pt x="458597" y="152146"/>
                </a:lnTo>
                <a:lnTo>
                  <a:pt x="432485" y="121920"/>
                </a:lnTo>
                <a:lnTo>
                  <a:pt x="431546" y="120904"/>
                </a:lnTo>
                <a:lnTo>
                  <a:pt x="400304" y="93853"/>
                </a:lnTo>
                <a:lnTo>
                  <a:pt x="363601" y="74422"/>
                </a:lnTo>
                <a:lnTo>
                  <a:pt x="323723" y="61468"/>
                </a:lnTo>
                <a:lnTo>
                  <a:pt x="299847" y="58127"/>
                </a:lnTo>
                <a:lnTo>
                  <a:pt x="299847" y="137033"/>
                </a:lnTo>
                <a:lnTo>
                  <a:pt x="299847" y="144653"/>
                </a:lnTo>
                <a:lnTo>
                  <a:pt x="298831" y="148971"/>
                </a:lnTo>
                <a:lnTo>
                  <a:pt x="296672" y="152146"/>
                </a:lnTo>
                <a:lnTo>
                  <a:pt x="294513" y="154305"/>
                </a:lnTo>
                <a:lnTo>
                  <a:pt x="291211" y="156464"/>
                </a:lnTo>
                <a:lnTo>
                  <a:pt x="288036" y="158623"/>
                </a:lnTo>
                <a:lnTo>
                  <a:pt x="284734" y="159766"/>
                </a:lnTo>
                <a:lnTo>
                  <a:pt x="280416" y="160782"/>
                </a:lnTo>
                <a:lnTo>
                  <a:pt x="269748" y="160782"/>
                </a:lnTo>
                <a:lnTo>
                  <a:pt x="248031" y="165100"/>
                </a:lnTo>
                <a:lnTo>
                  <a:pt x="210312" y="185674"/>
                </a:lnTo>
                <a:lnTo>
                  <a:pt x="183261" y="219075"/>
                </a:lnTo>
                <a:lnTo>
                  <a:pt x="169291" y="272034"/>
                </a:lnTo>
                <a:lnTo>
                  <a:pt x="169291" y="275209"/>
                </a:lnTo>
                <a:lnTo>
                  <a:pt x="168148" y="279527"/>
                </a:lnTo>
                <a:lnTo>
                  <a:pt x="149860" y="291465"/>
                </a:lnTo>
                <a:lnTo>
                  <a:pt x="146558" y="290322"/>
                </a:lnTo>
                <a:lnTo>
                  <a:pt x="142367" y="289306"/>
                </a:lnTo>
                <a:lnTo>
                  <a:pt x="131445" y="275209"/>
                </a:lnTo>
                <a:lnTo>
                  <a:pt x="130429" y="272034"/>
                </a:lnTo>
                <a:lnTo>
                  <a:pt x="136906" y="226695"/>
                </a:lnTo>
                <a:lnTo>
                  <a:pt x="156337" y="187833"/>
                </a:lnTo>
                <a:lnTo>
                  <a:pt x="185547" y="155448"/>
                </a:lnTo>
                <a:lnTo>
                  <a:pt x="222123" y="132715"/>
                </a:lnTo>
                <a:lnTo>
                  <a:pt x="265303" y="121920"/>
                </a:lnTo>
                <a:lnTo>
                  <a:pt x="284734" y="121920"/>
                </a:lnTo>
                <a:lnTo>
                  <a:pt x="288036" y="123063"/>
                </a:lnTo>
                <a:lnTo>
                  <a:pt x="291211" y="125222"/>
                </a:lnTo>
                <a:lnTo>
                  <a:pt x="294513" y="127381"/>
                </a:lnTo>
                <a:lnTo>
                  <a:pt x="296672" y="129540"/>
                </a:lnTo>
                <a:lnTo>
                  <a:pt x="298831" y="133858"/>
                </a:lnTo>
                <a:lnTo>
                  <a:pt x="299847" y="137033"/>
                </a:lnTo>
                <a:lnTo>
                  <a:pt x="299847" y="58127"/>
                </a:lnTo>
                <a:lnTo>
                  <a:pt x="258826" y="58293"/>
                </a:lnTo>
                <a:lnTo>
                  <a:pt x="216789" y="66929"/>
                </a:lnTo>
                <a:lnTo>
                  <a:pt x="178943" y="83058"/>
                </a:lnTo>
                <a:lnTo>
                  <a:pt x="144399" y="106807"/>
                </a:lnTo>
                <a:lnTo>
                  <a:pt x="115316" y="136017"/>
                </a:lnTo>
                <a:lnTo>
                  <a:pt x="92583" y="169418"/>
                </a:lnTo>
                <a:lnTo>
                  <a:pt x="76454" y="208280"/>
                </a:lnTo>
                <a:lnTo>
                  <a:pt x="67818" y="249301"/>
                </a:lnTo>
                <a:lnTo>
                  <a:pt x="66675" y="272034"/>
                </a:lnTo>
                <a:lnTo>
                  <a:pt x="67818" y="293624"/>
                </a:lnTo>
                <a:lnTo>
                  <a:pt x="76454" y="335661"/>
                </a:lnTo>
                <a:lnTo>
                  <a:pt x="92583" y="373507"/>
                </a:lnTo>
                <a:lnTo>
                  <a:pt x="115316" y="408051"/>
                </a:lnTo>
                <a:lnTo>
                  <a:pt x="144399" y="437134"/>
                </a:lnTo>
                <a:lnTo>
                  <a:pt x="178943" y="459867"/>
                </a:lnTo>
                <a:lnTo>
                  <a:pt x="216789" y="475996"/>
                </a:lnTo>
                <a:lnTo>
                  <a:pt x="258826" y="484632"/>
                </a:lnTo>
                <a:lnTo>
                  <a:pt x="280416" y="485775"/>
                </a:lnTo>
                <a:lnTo>
                  <a:pt x="303149" y="484632"/>
                </a:lnTo>
                <a:lnTo>
                  <a:pt x="344170" y="475996"/>
                </a:lnTo>
                <a:lnTo>
                  <a:pt x="383032" y="459867"/>
                </a:lnTo>
                <a:lnTo>
                  <a:pt x="416433" y="437134"/>
                </a:lnTo>
                <a:lnTo>
                  <a:pt x="445643" y="408051"/>
                </a:lnTo>
                <a:lnTo>
                  <a:pt x="469392" y="373507"/>
                </a:lnTo>
                <a:lnTo>
                  <a:pt x="485521" y="335661"/>
                </a:lnTo>
                <a:lnTo>
                  <a:pt x="494284" y="293624"/>
                </a:lnTo>
                <a:lnTo>
                  <a:pt x="494385" y="291465"/>
                </a:lnTo>
                <a:lnTo>
                  <a:pt x="495300" y="272034"/>
                </a:lnTo>
                <a:close/>
              </a:path>
              <a:path w="733425" h="742950">
                <a:moveTo>
                  <a:pt x="561975" y="276733"/>
                </a:moveTo>
                <a:lnTo>
                  <a:pt x="560832" y="261747"/>
                </a:lnTo>
                <a:lnTo>
                  <a:pt x="559689" y="247904"/>
                </a:lnTo>
                <a:lnTo>
                  <a:pt x="558673" y="234061"/>
                </a:lnTo>
                <a:lnTo>
                  <a:pt x="555371" y="221234"/>
                </a:lnTo>
                <a:lnTo>
                  <a:pt x="553212" y="207264"/>
                </a:lnTo>
                <a:lnTo>
                  <a:pt x="544576" y="181610"/>
                </a:lnTo>
                <a:lnTo>
                  <a:pt x="539115" y="168783"/>
                </a:lnTo>
                <a:lnTo>
                  <a:pt x="533654" y="157099"/>
                </a:lnTo>
                <a:lnTo>
                  <a:pt x="527177" y="145288"/>
                </a:lnTo>
                <a:lnTo>
                  <a:pt x="520573" y="133604"/>
                </a:lnTo>
                <a:lnTo>
                  <a:pt x="518414" y="129667"/>
                </a:lnTo>
                <a:lnTo>
                  <a:pt x="518414" y="276733"/>
                </a:lnTo>
                <a:lnTo>
                  <a:pt x="517398" y="300228"/>
                </a:lnTo>
                <a:lnTo>
                  <a:pt x="507619" y="346202"/>
                </a:lnTo>
                <a:lnTo>
                  <a:pt x="489077" y="387858"/>
                </a:lnTo>
                <a:lnTo>
                  <a:pt x="464058" y="424180"/>
                </a:lnTo>
                <a:lnTo>
                  <a:pt x="431546" y="456311"/>
                </a:lnTo>
                <a:lnTo>
                  <a:pt x="393446" y="481965"/>
                </a:lnTo>
                <a:lnTo>
                  <a:pt x="351028" y="498983"/>
                </a:lnTo>
                <a:lnTo>
                  <a:pt x="305435" y="508635"/>
                </a:lnTo>
                <a:lnTo>
                  <a:pt x="280416" y="509651"/>
                </a:lnTo>
                <a:lnTo>
                  <a:pt x="256540" y="508635"/>
                </a:lnTo>
                <a:lnTo>
                  <a:pt x="209804" y="498983"/>
                </a:lnTo>
                <a:lnTo>
                  <a:pt x="167386" y="481965"/>
                </a:lnTo>
                <a:lnTo>
                  <a:pt x="130429" y="456311"/>
                </a:lnTo>
                <a:lnTo>
                  <a:pt x="97917" y="424180"/>
                </a:lnTo>
                <a:lnTo>
                  <a:pt x="71755" y="387858"/>
                </a:lnTo>
                <a:lnTo>
                  <a:pt x="54356" y="346202"/>
                </a:lnTo>
                <a:lnTo>
                  <a:pt x="44577" y="300228"/>
                </a:lnTo>
                <a:lnTo>
                  <a:pt x="43561" y="276733"/>
                </a:lnTo>
                <a:lnTo>
                  <a:pt x="44577" y="252222"/>
                </a:lnTo>
                <a:lnTo>
                  <a:pt x="54356" y="207264"/>
                </a:lnTo>
                <a:lnTo>
                  <a:pt x="71755" y="165608"/>
                </a:lnTo>
                <a:lnTo>
                  <a:pt x="97917" y="128270"/>
                </a:lnTo>
                <a:lnTo>
                  <a:pt x="130429" y="96139"/>
                </a:lnTo>
                <a:lnTo>
                  <a:pt x="167386" y="71628"/>
                </a:lnTo>
                <a:lnTo>
                  <a:pt x="209804" y="53467"/>
                </a:lnTo>
                <a:lnTo>
                  <a:pt x="256540" y="44831"/>
                </a:lnTo>
                <a:lnTo>
                  <a:pt x="280416" y="42799"/>
                </a:lnTo>
                <a:lnTo>
                  <a:pt x="305435" y="44831"/>
                </a:lnTo>
                <a:lnTo>
                  <a:pt x="351028" y="53467"/>
                </a:lnTo>
                <a:lnTo>
                  <a:pt x="393446" y="71628"/>
                </a:lnTo>
                <a:lnTo>
                  <a:pt x="431546" y="96139"/>
                </a:lnTo>
                <a:lnTo>
                  <a:pt x="464058" y="128270"/>
                </a:lnTo>
                <a:lnTo>
                  <a:pt x="489077" y="165608"/>
                </a:lnTo>
                <a:lnTo>
                  <a:pt x="507619" y="207264"/>
                </a:lnTo>
                <a:lnTo>
                  <a:pt x="517398" y="252222"/>
                </a:lnTo>
                <a:lnTo>
                  <a:pt x="518414" y="276733"/>
                </a:lnTo>
                <a:lnTo>
                  <a:pt x="518414" y="129667"/>
                </a:lnTo>
                <a:lnTo>
                  <a:pt x="479298" y="81153"/>
                </a:lnTo>
                <a:lnTo>
                  <a:pt x="438023" y="46990"/>
                </a:lnTo>
                <a:lnTo>
                  <a:pt x="430136" y="42799"/>
                </a:lnTo>
                <a:lnTo>
                  <a:pt x="426085" y="40640"/>
                </a:lnTo>
                <a:lnTo>
                  <a:pt x="390144" y="22479"/>
                </a:lnTo>
                <a:lnTo>
                  <a:pt x="351028" y="9652"/>
                </a:lnTo>
                <a:lnTo>
                  <a:pt x="336931" y="6477"/>
                </a:lnTo>
                <a:lnTo>
                  <a:pt x="323977" y="3175"/>
                </a:lnTo>
                <a:lnTo>
                  <a:pt x="280416" y="0"/>
                </a:lnTo>
                <a:lnTo>
                  <a:pt x="237998" y="3175"/>
                </a:lnTo>
                <a:lnTo>
                  <a:pt x="197866" y="12827"/>
                </a:lnTo>
                <a:lnTo>
                  <a:pt x="158750" y="27813"/>
                </a:lnTo>
                <a:lnTo>
                  <a:pt x="123952" y="46990"/>
                </a:lnTo>
                <a:lnTo>
                  <a:pt x="82677" y="81153"/>
                </a:lnTo>
                <a:lnTo>
                  <a:pt x="47879" y="121793"/>
                </a:lnTo>
                <a:lnTo>
                  <a:pt x="33782" y="145288"/>
                </a:lnTo>
                <a:lnTo>
                  <a:pt x="27178" y="157099"/>
                </a:lnTo>
                <a:lnTo>
                  <a:pt x="8763" y="207264"/>
                </a:lnTo>
                <a:lnTo>
                  <a:pt x="1143" y="247904"/>
                </a:lnTo>
                <a:lnTo>
                  <a:pt x="0" y="261747"/>
                </a:lnTo>
                <a:lnTo>
                  <a:pt x="0" y="290703"/>
                </a:lnTo>
                <a:lnTo>
                  <a:pt x="5461" y="332359"/>
                </a:lnTo>
                <a:lnTo>
                  <a:pt x="17399" y="371856"/>
                </a:lnTo>
                <a:lnTo>
                  <a:pt x="33782" y="408178"/>
                </a:lnTo>
                <a:lnTo>
                  <a:pt x="40259" y="419989"/>
                </a:lnTo>
                <a:lnTo>
                  <a:pt x="64135" y="451993"/>
                </a:lnTo>
                <a:lnTo>
                  <a:pt x="102235" y="489458"/>
                </a:lnTo>
                <a:lnTo>
                  <a:pt x="134747" y="512953"/>
                </a:lnTo>
                <a:lnTo>
                  <a:pt x="146812" y="519303"/>
                </a:lnTo>
                <a:lnTo>
                  <a:pt x="158750" y="525780"/>
                </a:lnTo>
                <a:lnTo>
                  <a:pt x="210947" y="543814"/>
                </a:lnTo>
                <a:lnTo>
                  <a:pt x="252222" y="551307"/>
                </a:lnTo>
                <a:lnTo>
                  <a:pt x="266319" y="552450"/>
                </a:lnTo>
                <a:lnTo>
                  <a:pt x="295656" y="552450"/>
                </a:lnTo>
                <a:lnTo>
                  <a:pt x="336931" y="547116"/>
                </a:lnTo>
                <a:lnTo>
                  <a:pt x="390144" y="531114"/>
                </a:lnTo>
                <a:lnTo>
                  <a:pt x="414147" y="519303"/>
                </a:lnTo>
                <a:lnTo>
                  <a:pt x="426085" y="512953"/>
                </a:lnTo>
                <a:lnTo>
                  <a:pt x="431342" y="509651"/>
                </a:lnTo>
                <a:lnTo>
                  <a:pt x="438023" y="505460"/>
                </a:lnTo>
                <a:lnTo>
                  <a:pt x="459740" y="489458"/>
                </a:lnTo>
                <a:lnTo>
                  <a:pt x="497840" y="451993"/>
                </a:lnTo>
                <a:lnTo>
                  <a:pt x="520573" y="419989"/>
                </a:lnTo>
                <a:lnTo>
                  <a:pt x="539115" y="383667"/>
                </a:lnTo>
                <a:lnTo>
                  <a:pt x="544576" y="371856"/>
                </a:lnTo>
                <a:lnTo>
                  <a:pt x="548894" y="359029"/>
                </a:lnTo>
                <a:lnTo>
                  <a:pt x="553212" y="345186"/>
                </a:lnTo>
                <a:lnTo>
                  <a:pt x="555371" y="332359"/>
                </a:lnTo>
                <a:lnTo>
                  <a:pt x="558673" y="318389"/>
                </a:lnTo>
                <a:lnTo>
                  <a:pt x="559689" y="304546"/>
                </a:lnTo>
                <a:lnTo>
                  <a:pt x="561975" y="276733"/>
                </a:lnTo>
                <a:close/>
              </a:path>
              <a:path w="733425" h="742950">
                <a:moveTo>
                  <a:pt x="733425" y="700151"/>
                </a:moveTo>
                <a:lnTo>
                  <a:pt x="732282" y="695833"/>
                </a:lnTo>
                <a:lnTo>
                  <a:pt x="730123" y="692531"/>
                </a:lnTo>
                <a:lnTo>
                  <a:pt x="726821" y="688213"/>
                </a:lnTo>
                <a:lnTo>
                  <a:pt x="505206" y="466725"/>
                </a:lnTo>
                <a:lnTo>
                  <a:pt x="494284" y="478790"/>
                </a:lnTo>
                <a:lnTo>
                  <a:pt x="482346" y="490855"/>
                </a:lnTo>
                <a:lnTo>
                  <a:pt x="470281" y="501777"/>
                </a:lnTo>
                <a:lnTo>
                  <a:pt x="457200" y="512826"/>
                </a:lnTo>
                <a:lnTo>
                  <a:pt x="679958" y="736346"/>
                </a:lnTo>
                <a:lnTo>
                  <a:pt x="686435" y="740791"/>
                </a:lnTo>
                <a:lnTo>
                  <a:pt x="695198" y="742950"/>
                </a:lnTo>
                <a:lnTo>
                  <a:pt x="702818" y="740791"/>
                </a:lnTo>
                <a:lnTo>
                  <a:pt x="732282" y="712216"/>
                </a:lnTo>
                <a:lnTo>
                  <a:pt x="733425" y="707898"/>
                </a:lnTo>
                <a:lnTo>
                  <a:pt x="733425" y="700151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53093" y="4773504"/>
            <a:ext cx="255904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10" b="1">
                <a:solidFill>
                  <a:srgbClr val="FFB600"/>
                </a:solidFill>
                <a:latin typeface="Trebuchet MS"/>
                <a:cs typeface="Trebuchet MS"/>
              </a:rPr>
              <a:t>36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525" y="381000"/>
            <a:ext cx="8362950" cy="4381500"/>
          </a:xfrm>
          <a:custGeom>
            <a:avLst/>
            <a:gdLst/>
            <a:ahLst/>
            <a:cxnLst/>
            <a:rect l="l" t="t" r="r" b="b"/>
            <a:pathLst>
              <a:path w="8362950" h="4381500">
                <a:moveTo>
                  <a:pt x="7407275" y="0"/>
                </a:moveTo>
                <a:lnTo>
                  <a:pt x="387235" y="0"/>
                </a:lnTo>
                <a:lnTo>
                  <a:pt x="346405" y="1777"/>
                </a:lnTo>
                <a:lnTo>
                  <a:pt x="309079" y="7112"/>
                </a:lnTo>
                <a:lnTo>
                  <a:pt x="271792" y="17779"/>
                </a:lnTo>
                <a:lnTo>
                  <a:pt x="202526" y="46227"/>
                </a:lnTo>
                <a:lnTo>
                  <a:pt x="140334" y="88773"/>
                </a:lnTo>
                <a:lnTo>
                  <a:pt x="88811" y="140208"/>
                </a:lnTo>
                <a:lnTo>
                  <a:pt x="46189" y="202437"/>
                </a:lnTo>
                <a:lnTo>
                  <a:pt x="17779" y="271652"/>
                </a:lnTo>
                <a:lnTo>
                  <a:pt x="7111" y="308863"/>
                </a:lnTo>
                <a:lnTo>
                  <a:pt x="0" y="386969"/>
                </a:lnTo>
                <a:lnTo>
                  <a:pt x="0" y="3994480"/>
                </a:lnTo>
                <a:lnTo>
                  <a:pt x="1790" y="4035298"/>
                </a:lnTo>
                <a:lnTo>
                  <a:pt x="17779" y="4109859"/>
                </a:lnTo>
                <a:lnTo>
                  <a:pt x="46189" y="4179087"/>
                </a:lnTo>
                <a:lnTo>
                  <a:pt x="88811" y="4241241"/>
                </a:lnTo>
                <a:lnTo>
                  <a:pt x="140334" y="4292739"/>
                </a:lnTo>
                <a:lnTo>
                  <a:pt x="202526" y="4335335"/>
                </a:lnTo>
                <a:lnTo>
                  <a:pt x="271792" y="4363732"/>
                </a:lnTo>
                <a:lnTo>
                  <a:pt x="309079" y="4374388"/>
                </a:lnTo>
                <a:lnTo>
                  <a:pt x="387235" y="4381500"/>
                </a:lnTo>
                <a:lnTo>
                  <a:pt x="7975727" y="4381500"/>
                </a:lnTo>
                <a:lnTo>
                  <a:pt x="8016494" y="4379709"/>
                </a:lnTo>
                <a:lnTo>
                  <a:pt x="8091170" y="4363732"/>
                </a:lnTo>
                <a:lnTo>
                  <a:pt x="8160384" y="4335335"/>
                </a:lnTo>
                <a:lnTo>
                  <a:pt x="8222615" y="4292739"/>
                </a:lnTo>
                <a:lnTo>
                  <a:pt x="8274177" y="4241241"/>
                </a:lnTo>
                <a:lnTo>
                  <a:pt x="8316722" y="4179087"/>
                </a:lnTo>
                <a:lnTo>
                  <a:pt x="8345170" y="4109859"/>
                </a:lnTo>
                <a:lnTo>
                  <a:pt x="8355838" y="4072585"/>
                </a:lnTo>
                <a:lnTo>
                  <a:pt x="8362950" y="3994480"/>
                </a:lnTo>
                <a:lnTo>
                  <a:pt x="8362950" y="955166"/>
                </a:lnTo>
              </a:path>
            </a:pathLst>
          </a:custGeom>
          <a:ln w="19050">
            <a:solidFill>
              <a:srgbClr val="434343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5492" y="423926"/>
            <a:ext cx="6181090" cy="7588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800" spc="-5">
                <a:solidFill>
                  <a:srgbClr val="434343"/>
                </a:solidFill>
              </a:rPr>
              <a:t>24.750€ </a:t>
            </a:r>
            <a:r>
              <a:rPr dirty="0" sz="4800" spc="-790">
                <a:solidFill>
                  <a:srgbClr val="434343"/>
                </a:solidFill>
              </a:rPr>
              <a:t>+</a:t>
            </a:r>
            <a:r>
              <a:rPr dirty="0" sz="4800" spc="-645">
                <a:solidFill>
                  <a:srgbClr val="434343"/>
                </a:solidFill>
              </a:rPr>
              <a:t> </a:t>
            </a:r>
            <a:r>
              <a:rPr dirty="0" sz="4800" spc="425">
                <a:solidFill>
                  <a:srgbClr val="434343"/>
                </a:solidFill>
              </a:rPr>
              <a:t>200€/mes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763905" y="1131824"/>
            <a:ext cx="758190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23.250€</a:t>
            </a:r>
            <a:r>
              <a:rPr dirty="0" sz="18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95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1.500€</a:t>
            </a:r>
            <a:r>
              <a:rPr dirty="0" sz="180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MyFitnessPal</a:t>
            </a:r>
            <a:r>
              <a:rPr dirty="0" sz="1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95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70" b="1">
                <a:solidFill>
                  <a:srgbClr val="FFFFFF"/>
                </a:solidFill>
                <a:latin typeface="Trebuchet MS"/>
                <a:cs typeface="Trebuchet MS"/>
              </a:rPr>
              <a:t>200€/mes</a:t>
            </a:r>
            <a:r>
              <a:rPr dirty="0" sz="18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Stripe</a:t>
            </a: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(100</a:t>
            </a:r>
            <a:r>
              <a:rPr dirty="0" sz="11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clientes</a:t>
            </a:r>
            <a:r>
              <a:rPr dirty="0" sz="11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1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profs)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172" y="1268412"/>
            <a:ext cx="6207760" cy="2983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495">
              <a:lnSpc>
                <a:spcPts val="5220"/>
              </a:lnSpc>
              <a:spcBef>
                <a:spcPts val="105"/>
              </a:spcBef>
            </a:pPr>
            <a:r>
              <a:rPr dirty="0" sz="4800" spc="-790" b="1">
                <a:solidFill>
                  <a:srgbClr val="434343"/>
                </a:solidFill>
                <a:latin typeface="Trebuchet MS"/>
                <a:cs typeface="Trebuchet MS"/>
              </a:rPr>
              <a:t>+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5220"/>
              </a:lnSpc>
            </a:pPr>
            <a:r>
              <a:rPr dirty="0" sz="4800" spc="-30" b="1">
                <a:solidFill>
                  <a:srgbClr val="434343"/>
                </a:solidFill>
                <a:latin typeface="Trebuchet MS"/>
                <a:cs typeface="Trebuchet MS"/>
              </a:rPr>
              <a:t>13.500€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1914"/>
              </a:lnSpc>
              <a:spcBef>
                <a:spcPts val="395"/>
              </a:spcBef>
            </a:pPr>
            <a:r>
              <a:rPr dirty="0" sz="1800" spc="75" b="1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800">
              <a:latin typeface="Trebuchet MS"/>
              <a:cs typeface="Trebuchet MS"/>
            </a:endParaRPr>
          </a:p>
          <a:p>
            <a:pPr marL="34290">
              <a:lnSpc>
                <a:spcPts val="5145"/>
              </a:lnSpc>
            </a:pPr>
            <a:r>
              <a:rPr dirty="0" sz="4800" spc="-720" b="1">
                <a:solidFill>
                  <a:srgbClr val="434343"/>
                </a:solidFill>
                <a:latin typeface="Trebuchet MS"/>
                <a:cs typeface="Trebuchet MS"/>
              </a:rPr>
              <a:t>=</a:t>
            </a:r>
            <a:endParaRPr sz="4800">
              <a:latin typeface="Trebuchet MS"/>
              <a:cs typeface="Trebuchet MS"/>
            </a:endParaRPr>
          </a:p>
          <a:p>
            <a:pPr marL="23495">
              <a:lnSpc>
                <a:spcPts val="5390"/>
              </a:lnSpc>
            </a:pPr>
            <a:r>
              <a:rPr dirty="0" sz="4800" spc="15" b="1">
                <a:solidFill>
                  <a:srgbClr val="434343"/>
                </a:solidFill>
                <a:latin typeface="Trebuchet MS"/>
                <a:cs typeface="Trebuchet MS"/>
              </a:rPr>
              <a:t>38.250€ </a:t>
            </a:r>
            <a:r>
              <a:rPr dirty="0" sz="4800" spc="-790" b="1">
                <a:solidFill>
                  <a:srgbClr val="434343"/>
                </a:solidFill>
                <a:latin typeface="Trebuchet MS"/>
                <a:cs typeface="Trebuchet MS"/>
              </a:rPr>
              <a:t>+</a:t>
            </a:r>
            <a:r>
              <a:rPr dirty="0" sz="4800" spc="-64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4800" spc="420" b="1">
                <a:solidFill>
                  <a:srgbClr val="434343"/>
                </a:solidFill>
                <a:latin typeface="Trebuchet MS"/>
                <a:cs typeface="Trebuchet MS"/>
              </a:rPr>
              <a:t>200€/mes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147" y="607377"/>
            <a:ext cx="503999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50">
                <a:solidFill>
                  <a:srgbClr val="434343"/>
                </a:solidFill>
              </a:rPr>
              <a:t>Costes </a:t>
            </a:r>
            <a:r>
              <a:rPr dirty="0" sz="3600" spc="160">
                <a:solidFill>
                  <a:srgbClr val="434343"/>
                </a:solidFill>
              </a:rPr>
              <a:t>de</a:t>
            </a:r>
            <a:r>
              <a:rPr dirty="0" sz="3600" spc="-605">
                <a:solidFill>
                  <a:srgbClr val="434343"/>
                </a:solidFill>
              </a:rPr>
              <a:t> </a:t>
            </a:r>
            <a:r>
              <a:rPr dirty="0" sz="3600" spc="60"/>
              <a:t>lanzamiento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3584" y="1412633"/>
          <a:ext cx="4998085" cy="30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965"/>
                <a:gridCol w="2228850"/>
              </a:tblGrid>
              <a:tr h="350507">
                <a:tc>
                  <a:txBody>
                    <a:bodyPr/>
                    <a:lstStyle/>
                    <a:p>
                      <a:pPr marL="6127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9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LAUNCH</a:t>
                      </a:r>
                      <a:r>
                        <a:rPr dirty="0" sz="1400" spc="-14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9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4769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7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r>
                        <a:rPr dirty="0" sz="1400" spc="-16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(€)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4769">
                    <a:solidFill>
                      <a:srgbClr val="FFF1CC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346075">
                        <a:lnSpc>
                          <a:spcPct val="100000"/>
                        </a:lnSpc>
                      </a:pPr>
                      <a:r>
                        <a:rPr dirty="0" sz="1400" spc="5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Play</a:t>
                      </a:r>
                      <a:r>
                        <a:rPr dirty="0" sz="1400" spc="-31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store </a:t>
                      </a:r>
                      <a:r>
                        <a:rPr dirty="0" sz="1400" spc="7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upload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447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1800" spc="-2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5580"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342900">
                        <a:lnSpc>
                          <a:spcPct val="100000"/>
                        </a:lnSpc>
                      </a:pPr>
                      <a:r>
                        <a:rPr dirty="0" sz="1400" spc="1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2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641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5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1.000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685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</a:tr>
              <a:tr h="676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342900">
                        <a:lnSpc>
                          <a:spcPct val="100000"/>
                        </a:lnSpc>
                      </a:pPr>
                      <a:r>
                        <a:rPr dirty="0" sz="1400" spc="7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dirty="0" sz="1400" spc="-229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Ads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781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7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550/month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7485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</a:tr>
              <a:tr h="676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346075">
                        <a:lnSpc>
                          <a:spcPct val="100000"/>
                        </a:lnSpc>
                      </a:pPr>
                      <a:r>
                        <a:rPr dirty="0" sz="1400" spc="1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3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1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1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35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844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1800" spc="-75" b="1">
                          <a:solidFill>
                            <a:srgbClr val="434343"/>
                          </a:solidFill>
                          <a:latin typeface="Trebuchet MS"/>
                          <a:cs typeface="Trebuchet MS"/>
                        </a:rPr>
                        <a:t>2.675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9390">
                    <a:lnT w="9525">
                      <a:solidFill>
                        <a:srgbClr val="FFB600"/>
                      </a:solidFill>
                      <a:prstDash val="solid"/>
                    </a:lnT>
                    <a:lnB w="9525">
                      <a:solidFill>
                        <a:srgbClr val="FFB6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086725" y="323849"/>
            <a:ext cx="733425" cy="742950"/>
          </a:xfrm>
          <a:custGeom>
            <a:avLst/>
            <a:gdLst/>
            <a:ahLst/>
            <a:cxnLst/>
            <a:rect l="l" t="t" r="r" b="b"/>
            <a:pathLst>
              <a:path w="733425" h="742950">
                <a:moveTo>
                  <a:pt x="495300" y="272034"/>
                </a:moveTo>
                <a:lnTo>
                  <a:pt x="490982" y="228854"/>
                </a:lnTo>
                <a:lnTo>
                  <a:pt x="478028" y="188849"/>
                </a:lnTo>
                <a:lnTo>
                  <a:pt x="458597" y="152146"/>
                </a:lnTo>
                <a:lnTo>
                  <a:pt x="432485" y="121920"/>
                </a:lnTo>
                <a:lnTo>
                  <a:pt x="431546" y="120904"/>
                </a:lnTo>
                <a:lnTo>
                  <a:pt x="400304" y="93853"/>
                </a:lnTo>
                <a:lnTo>
                  <a:pt x="363601" y="74422"/>
                </a:lnTo>
                <a:lnTo>
                  <a:pt x="323723" y="61468"/>
                </a:lnTo>
                <a:lnTo>
                  <a:pt x="299847" y="58127"/>
                </a:lnTo>
                <a:lnTo>
                  <a:pt x="299847" y="137033"/>
                </a:lnTo>
                <a:lnTo>
                  <a:pt x="299847" y="144653"/>
                </a:lnTo>
                <a:lnTo>
                  <a:pt x="298831" y="148971"/>
                </a:lnTo>
                <a:lnTo>
                  <a:pt x="296672" y="152146"/>
                </a:lnTo>
                <a:lnTo>
                  <a:pt x="294513" y="154305"/>
                </a:lnTo>
                <a:lnTo>
                  <a:pt x="291211" y="156464"/>
                </a:lnTo>
                <a:lnTo>
                  <a:pt x="288036" y="158623"/>
                </a:lnTo>
                <a:lnTo>
                  <a:pt x="284734" y="159766"/>
                </a:lnTo>
                <a:lnTo>
                  <a:pt x="280416" y="160782"/>
                </a:lnTo>
                <a:lnTo>
                  <a:pt x="269748" y="160782"/>
                </a:lnTo>
                <a:lnTo>
                  <a:pt x="248031" y="165100"/>
                </a:lnTo>
                <a:lnTo>
                  <a:pt x="210312" y="185674"/>
                </a:lnTo>
                <a:lnTo>
                  <a:pt x="183261" y="219075"/>
                </a:lnTo>
                <a:lnTo>
                  <a:pt x="169291" y="272034"/>
                </a:lnTo>
                <a:lnTo>
                  <a:pt x="169291" y="275209"/>
                </a:lnTo>
                <a:lnTo>
                  <a:pt x="168148" y="279527"/>
                </a:lnTo>
                <a:lnTo>
                  <a:pt x="149860" y="291465"/>
                </a:lnTo>
                <a:lnTo>
                  <a:pt x="146558" y="290322"/>
                </a:lnTo>
                <a:lnTo>
                  <a:pt x="142367" y="289306"/>
                </a:lnTo>
                <a:lnTo>
                  <a:pt x="131445" y="275209"/>
                </a:lnTo>
                <a:lnTo>
                  <a:pt x="130429" y="272034"/>
                </a:lnTo>
                <a:lnTo>
                  <a:pt x="136906" y="226695"/>
                </a:lnTo>
                <a:lnTo>
                  <a:pt x="156337" y="187833"/>
                </a:lnTo>
                <a:lnTo>
                  <a:pt x="185547" y="155448"/>
                </a:lnTo>
                <a:lnTo>
                  <a:pt x="222123" y="132715"/>
                </a:lnTo>
                <a:lnTo>
                  <a:pt x="265303" y="121920"/>
                </a:lnTo>
                <a:lnTo>
                  <a:pt x="284734" y="121920"/>
                </a:lnTo>
                <a:lnTo>
                  <a:pt x="288036" y="123063"/>
                </a:lnTo>
                <a:lnTo>
                  <a:pt x="291211" y="125222"/>
                </a:lnTo>
                <a:lnTo>
                  <a:pt x="294513" y="127381"/>
                </a:lnTo>
                <a:lnTo>
                  <a:pt x="296672" y="129540"/>
                </a:lnTo>
                <a:lnTo>
                  <a:pt x="298831" y="133858"/>
                </a:lnTo>
                <a:lnTo>
                  <a:pt x="299847" y="137033"/>
                </a:lnTo>
                <a:lnTo>
                  <a:pt x="299847" y="58127"/>
                </a:lnTo>
                <a:lnTo>
                  <a:pt x="258826" y="58293"/>
                </a:lnTo>
                <a:lnTo>
                  <a:pt x="216789" y="66929"/>
                </a:lnTo>
                <a:lnTo>
                  <a:pt x="178943" y="83058"/>
                </a:lnTo>
                <a:lnTo>
                  <a:pt x="144399" y="106807"/>
                </a:lnTo>
                <a:lnTo>
                  <a:pt x="115316" y="136017"/>
                </a:lnTo>
                <a:lnTo>
                  <a:pt x="92583" y="169418"/>
                </a:lnTo>
                <a:lnTo>
                  <a:pt x="76454" y="208280"/>
                </a:lnTo>
                <a:lnTo>
                  <a:pt x="67818" y="249301"/>
                </a:lnTo>
                <a:lnTo>
                  <a:pt x="66675" y="272034"/>
                </a:lnTo>
                <a:lnTo>
                  <a:pt x="67818" y="293624"/>
                </a:lnTo>
                <a:lnTo>
                  <a:pt x="76454" y="335661"/>
                </a:lnTo>
                <a:lnTo>
                  <a:pt x="92583" y="373507"/>
                </a:lnTo>
                <a:lnTo>
                  <a:pt x="115316" y="408051"/>
                </a:lnTo>
                <a:lnTo>
                  <a:pt x="144399" y="437134"/>
                </a:lnTo>
                <a:lnTo>
                  <a:pt x="178943" y="459867"/>
                </a:lnTo>
                <a:lnTo>
                  <a:pt x="216789" y="475996"/>
                </a:lnTo>
                <a:lnTo>
                  <a:pt x="258826" y="484632"/>
                </a:lnTo>
                <a:lnTo>
                  <a:pt x="280416" y="485775"/>
                </a:lnTo>
                <a:lnTo>
                  <a:pt x="303149" y="484632"/>
                </a:lnTo>
                <a:lnTo>
                  <a:pt x="344170" y="475996"/>
                </a:lnTo>
                <a:lnTo>
                  <a:pt x="383032" y="459867"/>
                </a:lnTo>
                <a:lnTo>
                  <a:pt x="416433" y="437134"/>
                </a:lnTo>
                <a:lnTo>
                  <a:pt x="445643" y="408051"/>
                </a:lnTo>
                <a:lnTo>
                  <a:pt x="469392" y="373507"/>
                </a:lnTo>
                <a:lnTo>
                  <a:pt x="485521" y="335661"/>
                </a:lnTo>
                <a:lnTo>
                  <a:pt x="494284" y="293624"/>
                </a:lnTo>
                <a:lnTo>
                  <a:pt x="494385" y="291465"/>
                </a:lnTo>
                <a:lnTo>
                  <a:pt x="495300" y="272034"/>
                </a:lnTo>
                <a:close/>
              </a:path>
              <a:path w="733425" h="742950">
                <a:moveTo>
                  <a:pt x="561975" y="276733"/>
                </a:moveTo>
                <a:lnTo>
                  <a:pt x="560832" y="261747"/>
                </a:lnTo>
                <a:lnTo>
                  <a:pt x="559689" y="247904"/>
                </a:lnTo>
                <a:lnTo>
                  <a:pt x="558673" y="234061"/>
                </a:lnTo>
                <a:lnTo>
                  <a:pt x="555371" y="221234"/>
                </a:lnTo>
                <a:lnTo>
                  <a:pt x="553212" y="207264"/>
                </a:lnTo>
                <a:lnTo>
                  <a:pt x="544576" y="181610"/>
                </a:lnTo>
                <a:lnTo>
                  <a:pt x="539115" y="168783"/>
                </a:lnTo>
                <a:lnTo>
                  <a:pt x="533654" y="157099"/>
                </a:lnTo>
                <a:lnTo>
                  <a:pt x="527177" y="145288"/>
                </a:lnTo>
                <a:lnTo>
                  <a:pt x="520573" y="133604"/>
                </a:lnTo>
                <a:lnTo>
                  <a:pt x="518414" y="129667"/>
                </a:lnTo>
                <a:lnTo>
                  <a:pt x="518414" y="276733"/>
                </a:lnTo>
                <a:lnTo>
                  <a:pt x="517398" y="300228"/>
                </a:lnTo>
                <a:lnTo>
                  <a:pt x="507619" y="346202"/>
                </a:lnTo>
                <a:lnTo>
                  <a:pt x="489077" y="387858"/>
                </a:lnTo>
                <a:lnTo>
                  <a:pt x="464058" y="424180"/>
                </a:lnTo>
                <a:lnTo>
                  <a:pt x="431546" y="456311"/>
                </a:lnTo>
                <a:lnTo>
                  <a:pt x="393446" y="481965"/>
                </a:lnTo>
                <a:lnTo>
                  <a:pt x="351028" y="498983"/>
                </a:lnTo>
                <a:lnTo>
                  <a:pt x="305435" y="508635"/>
                </a:lnTo>
                <a:lnTo>
                  <a:pt x="280416" y="509651"/>
                </a:lnTo>
                <a:lnTo>
                  <a:pt x="256540" y="508635"/>
                </a:lnTo>
                <a:lnTo>
                  <a:pt x="209804" y="498983"/>
                </a:lnTo>
                <a:lnTo>
                  <a:pt x="167386" y="481965"/>
                </a:lnTo>
                <a:lnTo>
                  <a:pt x="130429" y="456311"/>
                </a:lnTo>
                <a:lnTo>
                  <a:pt x="97917" y="424180"/>
                </a:lnTo>
                <a:lnTo>
                  <a:pt x="71755" y="387858"/>
                </a:lnTo>
                <a:lnTo>
                  <a:pt x="54356" y="346202"/>
                </a:lnTo>
                <a:lnTo>
                  <a:pt x="44577" y="300228"/>
                </a:lnTo>
                <a:lnTo>
                  <a:pt x="43561" y="276733"/>
                </a:lnTo>
                <a:lnTo>
                  <a:pt x="44577" y="252222"/>
                </a:lnTo>
                <a:lnTo>
                  <a:pt x="54356" y="207264"/>
                </a:lnTo>
                <a:lnTo>
                  <a:pt x="71755" y="165608"/>
                </a:lnTo>
                <a:lnTo>
                  <a:pt x="97917" y="128270"/>
                </a:lnTo>
                <a:lnTo>
                  <a:pt x="130429" y="96139"/>
                </a:lnTo>
                <a:lnTo>
                  <a:pt x="167386" y="71628"/>
                </a:lnTo>
                <a:lnTo>
                  <a:pt x="209804" y="53467"/>
                </a:lnTo>
                <a:lnTo>
                  <a:pt x="256540" y="44831"/>
                </a:lnTo>
                <a:lnTo>
                  <a:pt x="280416" y="42799"/>
                </a:lnTo>
                <a:lnTo>
                  <a:pt x="305435" y="44831"/>
                </a:lnTo>
                <a:lnTo>
                  <a:pt x="351028" y="53467"/>
                </a:lnTo>
                <a:lnTo>
                  <a:pt x="393446" y="71628"/>
                </a:lnTo>
                <a:lnTo>
                  <a:pt x="431546" y="96139"/>
                </a:lnTo>
                <a:lnTo>
                  <a:pt x="464058" y="128270"/>
                </a:lnTo>
                <a:lnTo>
                  <a:pt x="489077" y="165608"/>
                </a:lnTo>
                <a:lnTo>
                  <a:pt x="507619" y="207264"/>
                </a:lnTo>
                <a:lnTo>
                  <a:pt x="517398" y="252222"/>
                </a:lnTo>
                <a:lnTo>
                  <a:pt x="518414" y="276733"/>
                </a:lnTo>
                <a:lnTo>
                  <a:pt x="518414" y="129667"/>
                </a:lnTo>
                <a:lnTo>
                  <a:pt x="479298" y="81153"/>
                </a:lnTo>
                <a:lnTo>
                  <a:pt x="438023" y="46990"/>
                </a:lnTo>
                <a:lnTo>
                  <a:pt x="430136" y="42799"/>
                </a:lnTo>
                <a:lnTo>
                  <a:pt x="426085" y="40640"/>
                </a:lnTo>
                <a:lnTo>
                  <a:pt x="390144" y="22479"/>
                </a:lnTo>
                <a:lnTo>
                  <a:pt x="351028" y="9652"/>
                </a:lnTo>
                <a:lnTo>
                  <a:pt x="336931" y="6477"/>
                </a:lnTo>
                <a:lnTo>
                  <a:pt x="323977" y="3175"/>
                </a:lnTo>
                <a:lnTo>
                  <a:pt x="280416" y="0"/>
                </a:lnTo>
                <a:lnTo>
                  <a:pt x="237998" y="3175"/>
                </a:lnTo>
                <a:lnTo>
                  <a:pt x="197866" y="12827"/>
                </a:lnTo>
                <a:lnTo>
                  <a:pt x="158750" y="27813"/>
                </a:lnTo>
                <a:lnTo>
                  <a:pt x="123952" y="46990"/>
                </a:lnTo>
                <a:lnTo>
                  <a:pt x="82677" y="81153"/>
                </a:lnTo>
                <a:lnTo>
                  <a:pt x="47879" y="121793"/>
                </a:lnTo>
                <a:lnTo>
                  <a:pt x="33782" y="145288"/>
                </a:lnTo>
                <a:lnTo>
                  <a:pt x="27178" y="157099"/>
                </a:lnTo>
                <a:lnTo>
                  <a:pt x="8763" y="207264"/>
                </a:lnTo>
                <a:lnTo>
                  <a:pt x="1143" y="247904"/>
                </a:lnTo>
                <a:lnTo>
                  <a:pt x="0" y="261747"/>
                </a:lnTo>
                <a:lnTo>
                  <a:pt x="0" y="290703"/>
                </a:lnTo>
                <a:lnTo>
                  <a:pt x="5461" y="332359"/>
                </a:lnTo>
                <a:lnTo>
                  <a:pt x="17399" y="371856"/>
                </a:lnTo>
                <a:lnTo>
                  <a:pt x="33782" y="408178"/>
                </a:lnTo>
                <a:lnTo>
                  <a:pt x="40259" y="419989"/>
                </a:lnTo>
                <a:lnTo>
                  <a:pt x="64135" y="451993"/>
                </a:lnTo>
                <a:lnTo>
                  <a:pt x="102235" y="489458"/>
                </a:lnTo>
                <a:lnTo>
                  <a:pt x="134747" y="512953"/>
                </a:lnTo>
                <a:lnTo>
                  <a:pt x="146812" y="519303"/>
                </a:lnTo>
                <a:lnTo>
                  <a:pt x="158750" y="525780"/>
                </a:lnTo>
                <a:lnTo>
                  <a:pt x="210947" y="543814"/>
                </a:lnTo>
                <a:lnTo>
                  <a:pt x="252222" y="551307"/>
                </a:lnTo>
                <a:lnTo>
                  <a:pt x="266319" y="552450"/>
                </a:lnTo>
                <a:lnTo>
                  <a:pt x="295656" y="552450"/>
                </a:lnTo>
                <a:lnTo>
                  <a:pt x="336931" y="547116"/>
                </a:lnTo>
                <a:lnTo>
                  <a:pt x="390144" y="531114"/>
                </a:lnTo>
                <a:lnTo>
                  <a:pt x="414147" y="519303"/>
                </a:lnTo>
                <a:lnTo>
                  <a:pt x="426085" y="512953"/>
                </a:lnTo>
                <a:lnTo>
                  <a:pt x="431342" y="509651"/>
                </a:lnTo>
                <a:lnTo>
                  <a:pt x="438023" y="505460"/>
                </a:lnTo>
                <a:lnTo>
                  <a:pt x="459740" y="489458"/>
                </a:lnTo>
                <a:lnTo>
                  <a:pt x="497840" y="451993"/>
                </a:lnTo>
                <a:lnTo>
                  <a:pt x="520573" y="419989"/>
                </a:lnTo>
                <a:lnTo>
                  <a:pt x="539115" y="383667"/>
                </a:lnTo>
                <a:lnTo>
                  <a:pt x="544576" y="371856"/>
                </a:lnTo>
                <a:lnTo>
                  <a:pt x="548894" y="359029"/>
                </a:lnTo>
                <a:lnTo>
                  <a:pt x="553212" y="345186"/>
                </a:lnTo>
                <a:lnTo>
                  <a:pt x="555371" y="332359"/>
                </a:lnTo>
                <a:lnTo>
                  <a:pt x="558673" y="318389"/>
                </a:lnTo>
                <a:lnTo>
                  <a:pt x="559689" y="304546"/>
                </a:lnTo>
                <a:lnTo>
                  <a:pt x="561975" y="276733"/>
                </a:lnTo>
                <a:close/>
              </a:path>
              <a:path w="733425" h="742950">
                <a:moveTo>
                  <a:pt x="733425" y="700151"/>
                </a:moveTo>
                <a:lnTo>
                  <a:pt x="732282" y="695833"/>
                </a:lnTo>
                <a:lnTo>
                  <a:pt x="730123" y="692531"/>
                </a:lnTo>
                <a:lnTo>
                  <a:pt x="726821" y="688213"/>
                </a:lnTo>
                <a:lnTo>
                  <a:pt x="505206" y="466725"/>
                </a:lnTo>
                <a:lnTo>
                  <a:pt x="494284" y="478790"/>
                </a:lnTo>
                <a:lnTo>
                  <a:pt x="482346" y="490855"/>
                </a:lnTo>
                <a:lnTo>
                  <a:pt x="470281" y="501777"/>
                </a:lnTo>
                <a:lnTo>
                  <a:pt x="457200" y="512826"/>
                </a:lnTo>
                <a:lnTo>
                  <a:pt x="679958" y="736346"/>
                </a:lnTo>
                <a:lnTo>
                  <a:pt x="686435" y="740791"/>
                </a:lnTo>
                <a:lnTo>
                  <a:pt x="695198" y="742950"/>
                </a:lnTo>
                <a:lnTo>
                  <a:pt x="702818" y="740791"/>
                </a:lnTo>
                <a:lnTo>
                  <a:pt x="732282" y="712216"/>
                </a:lnTo>
                <a:lnTo>
                  <a:pt x="733425" y="707898"/>
                </a:lnTo>
                <a:lnTo>
                  <a:pt x="733425" y="700151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43695" y="4773504"/>
            <a:ext cx="274320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20" b="1">
                <a:solidFill>
                  <a:srgbClr val="FFB600"/>
                </a:solidFill>
                <a:latin typeface="Trebuchet MS"/>
                <a:cs typeface="Trebuchet MS"/>
              </a:rPr>
              <a:t>40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525" y="381000"/>
            <a:ext cx="8362950" cy="4381500"/>
          </a:xfrm>
          <a:custGeom>
            <a:avLst/>
            <a:gdLst/>
            <a:ahLst/>
            <a:cxnLst/>
            <a:rect l="l" t="t" r="r" b="b"/>
            <a:pathLst>
              <a:path w="8362950" h="4381500">
                <a:moveTo>
                  <a:pt x="7407275" y="0"/>
                </a:moveTo>
                <a:lnTo>
                  <a:pt x="387235" y="0"/>
                </a:lnTo>
                <a:lnTo>
                  <a:pt x="346405" y="1777"/>
                </a:lnTo>
                <a:lnTo>
                  <a:pt x="309079" y="7112"/>
                </a:lnTo>
                <a:lnTo>
                  <a:pt x="271792" y="17779"/>
                </a:lnTo>
                <a:lnTo>
                  <a:pt x="202526" y="46227"/>
                </a:lnTo>
                <a:lnTo>
                  <a:pt x="140334" y="88773"/>
                </a:lnTo>
                <a:lnTo>
                  <a:pt x="88811" y="140208"/>
                </a:lnTo>
                <a:lnTo>
                  <a:pt x="46189" y="202437"/>
                </a:lnTo>
                <a:lnTo>
                  <a:pt x="17779" y="271652"/>
                </a:lnTo>
                <a:lnTo>
                  <a:pt x="7111" y="308863"/>
                </a:lnTo>
                <a:lnTo>
                  <a:pt x="0" y="386969"/>
                </a:lnTo>
                <a:lnTo>
                  <a:pt x="0" y="3994480"/>
                </a:lnTo>
                <a:lnTo>
                  <a:pt x="1790" y="4035298"/>
                </a:lnTo>
                <a:lnTo>
                  <a:pt x="17779" y="4109859"/>
                </a:lnTo>
                <a:lnTo>
                  <a:pt x="46189" y="4179087"/>
                </a:lnTo>
                <a:lnTo>
                  <a:pt x="88811" y="4241241"/>
                </a:lnTo>
                <a:lnTo>
                  <a:pt x="140334" y="4292739"/>
                </a:lnTo>
                <a:lnTo>
                  <a:pt x="202526" y="4335335"/>
                </a:lnTo>
                <a:lnTo>
                  <a:pt x="271792" y="4363732"/>
                </a:lnTo>
                <a:lnTo>
                  <a:pt x="309079" y="4374388"/>
                </a:lnTo>
                <a:lnTo>
                  <a:pt x="387235" y="4381500"/>
                </a:lnTo>
                <a:lnTo>
                  <a:pt x="7975727" y="4381500"/>
                </a:lnTo>
                <a:lnTo>
                  <a:pt x="8016494" y="4379709"/>
                </a:lnTo>
                <a:lnTo>
                  <a:pt x="8091170" y="4363732"/>
                </a:lnTo>
                <a:lnTo>
                  <a:pt x="8160384" y="4335335"/>
                </a:lnTo>
                <a:lnTo>
                  <a:pt x="8222615" y="4292739"/>
                </a:lnTo>
                <a:lnTo>
                  <a:pt x="8274177" y="4241241"/>
                </a:lnTo>
                <a:lnTo>
                  <a:pt x="8316722" y="4179087"/>
                </a:lnTo>
                <a:lnTo>
                  <a:pt x="8345170" y="4109859"/>
                </a:lnTo>
                <a:lnTo>
                  <a:pt x="8355838" y="4072585"/>
                </a:lnTo>
                <a:lnTo>
                  <a:pt x="8362950" y="3994480"/>
                </a:lnTo>
                <a:lnTo>
                  <a:pt x="8362950" y="955166"/>
                </a:lnTo>
              </a:path>
            </a:pathLst>
          </a:custGeom>
          <a:ln w="19050">
            <a:solidFill>
              <a:srgbClr val="FFB6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6147" y="607377"/>
            <a:ext cx="378841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50" b="1">
                <a:solidFill>
                  <a:srgbClr val="434343"/>
                </a:solidFill>
                <a:latin typeface="Trebuchet MS"/>
                <a:cs typeface="Trebuchet MS"/>
              </a:rPr>
              <a:t>Costes </a:t>
            </a:r>
            <a:r>
              <a:rPr dirty="0" sz="3600" spc="160" b="1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dirty="0" sz="3600" spc="-60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3600" spc="25" b="1">
                <a:solidFill>
                  <a:srgbClr val="FFB600"/>
                </a:solidFill>
                <a:latin typeface="Trebuchet MS"/>
                <a:cs typeface="Trebuchet MS"/>
              </a:rPr>
              <a:t>oficina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6725" y="323849"/>
            <a:ext cx="733425" cy="742950"/>
          </a:xfrm>
          <a:custGeom>
            <a:avLst/>
            <a:gdLst/>
            <a:ahLst/>
            <a:cxnLst/>
            <a:rect l="l" t="t" r="r" b="b"/>
            <a:pathLst>
              <a:path w="733425" h="742950">
                <a:moveTo>
                  <a:pt x="495300" y="272034"/>
                </a:moveTo>
                <a:lnTo>
                  <a:pt x="490982" y="228854"/>
                </a:lnTo>
                <a:lnTo>
                  <a:pt x="478028" y="188849"/>
                </a:lnTo>
                <a:lnTo>
                  <a:pt x="458597" y="152146"/>
                </a:lnTo>
                <a:lnTo>
                  <a:pt x="432485" y="121920"/>
                </a:lnTo>
                <a:lnTo>
                  <a:pt x="431546" y="120904"/>
                </a:lnTo>
                <a:lnTo>
                  <a:pt x="400304" y="93853"/>
                </a:lnTo>
                <a:lnTo>
                  <a:pt x="363601" y="74422"/>
                </a:lnTo>
                <a:lnTo>
                  <a:pt x="323723" y="61468"/>
                </a:lnTo>
                <a:lnTo>
                  <a:pt x="299847" y="58127"/>
                </a:lnTo>
                <a:lnTo>
                  <a:pt x="299847" y="137033"/>
                </a:lnTo>
                <a:lnTo>
                  <a:pt x="299847" y="144653"/>
                </a:lnTo>
                <a:lnTo>
                  <a:pt x="298831" y="148971"/>
                </a:lnTo>
                <a:lnTo>
                  <a:pt x="296672" y="152146"/>
                </a:lnTo>
                <a:lnTo>
                  <a:pt x="294513" y="154305"/>
                </a:lnTo>
                <a:lnTo>
                  <a:pt x="291211" y="156464"/>
                </a:lnTo>
                <a:lnTo>
                  <a:pt x="288036" y="158623"/>
                </a:lnTo>
                <a:lnTo>
                  <a:pt x="284734" y="159766"/>
                </a:lnTo>
                <a:lnTo>
                  <a:pt x="280416" y="160782"/>
                </a:lnTo>
                <a:lnTo>
                  <a:pt x="269748" y="160782"/>
                </a:lnTo>
                <a:lnTo>
                  <a:pt x="248031" y="165100"/>
                </a:lnTo>
                <a:lnTo>
                  <a:pt x="210312" y="185674"/>
                </a:lnTo>
                <a:lnTo>
                  <a:pt x="183261" y="219075"/>
                </a:lnTo>
                <a:lnTo>
                  <a:pt x="169291" y="272034"/>
                </a:lnTo>
                <a:lnTo>
                  <a:pt x="169291" y="275209"/>
                </a:lnTo>
                <a:lnTo>
                  <a:pt x="168148" y="279527"/>
                </a:lnTo>
                <a:lnTo>
                  <a:pt x="149860" y="291465"/>
                </a:lnTo>
                <a:lnTo>
                  <a:pt x="146558" y="290322"/>
                </a:lnTo>
                <a:lnTo>
                  <a:pt x="142367" y="289306"/>
                </a:lnTo>
                <a:lnTo>
                  <a:pt x="131445" y="275209"/>
                </a:lnTo>
                <a:lnTo>
                  <a:pt x="130429" y="272034"/>
                </a:lnTo>
                <a:lnTo>
                  <a:pt x="136906" y="226695"/>
                </a:lnTo>
                <a:lnTo>
                  <a:pt x="156337" y="187833"/>
                </a:lnTo>
                <a:lnTo>
                  <a:pt x="185547" y="155448"/>
                </a:lnTo>
                <a:lnTo>
                  <a:pt x="222123" y="132715"/>
                </a:lnTo>
                <a:lnTo>
                  <a:pt x="265303" y="121920"/>
                </a:lnTo>
                <a:lnTo>
                  <a:pt x="284734" y="121920"/>
                </a:lnTo>
                <a:lnTo>
                  <a:pt x="288036" y="123063"/>
                </a:lnTo>
                <a:lnTo>
                  <a:pt x="291211" y="125222"/>
                </a:lnTo>
                <a:lnTo>
                  <a:pt x="294513" y="127381"/>
                </a:lnTo>
                <a:lnTo>
                  <a:pt x="296672" y="129540"/>
                </a:lnTo>
                <a:lnTo>
                  <a:pt x="298831" y="133858"/>
                </a:lnTo>
                <a:lnTo>
                  <a:pt x="299847" y="137033"/>
                </a:lnTo>
                <a:lnTo>
                  <a:pt x="299847" y="58127"/>
                </a:lnTo>
                <a:lnTo>
                  <a:pt x="258826" y="58293"/>
                </a:lnTo>
                <a:lnTo>
                  <a:pt x="216789" y="66929"/>
                </a:lnTo>
                <a:lnTo>
                  <a:pt x="178943" y="83058"/>
                </a:lnTo>
                <a:lnTo>
                  <a:pt x="144399" y="106807"/>
                </a:lnTo>
                <a:lnTo>
                  <a:pt x="115316" y="136017"/>
                </a:lnTo>
                <a:lnTo>
                  <a:pt x="92583" y="169418"/>
                </a:lnTo>
                <a:lnTo>
                  <a:pt x="76454" y="208280"/>
                </a:lnTo>
                <a:lnTo>
                  <a:pt x="67818" y="249301"/>
                </a:lnTo>
                <a:lnTo>
                  <a:pt x="66675" y="272034"/>
                </a:lnTo>
                <a:lnTo>
                  <a:pt x="67818" y="293624"/>
                </a:lnTo>
                <a:lnTo>
                  <a:pt x="76454" y="335661"/>
                </a:lnTo>
                <a:lnTo>
                  <a:pt x="92583" y="373507"/>
                </a:lnTo>
                <a:lnTo>
                  <a:pt x="115316" y="408051"/>
                </a:lnTo>
                <a:lnTo>
                  <a:pt x="144399" y="437134"/>
                </a:lnTo>
                <a:lnTo>
                  <a:pt x="178943" y="459867"/>
                </a:lnTo>
                <a:lnTo>
                  <a:pt x="216789" y="475996"/>
                </a:lnTo>
                <a:lnTo>
                  <a:pt x="258826" y="484632"/>
                </a:lnTo>
                <a:lnTo>
                  <a:pt x="280416" y="485775"/>
                </a:lnTo>
                <a:lnTo>
                  <a:pt x="303149" y="484632"/>
                </a:lnTo>
                <a:lnTo>
                  <a:pt x="344170" y="475996"/>
                </a:lnTo>
                <a:lnTo>
                  <a:pt x="383032" y="459867"/>
                </a:lnTo>
                <a:lnTo>
                  <a:pt x="416433" y="437134"/>
                </a:lnTo>
                <a:lnTo>
                  <a:pt x="445643" y="408051"/>
                </a:lnTo>
                <a:lnTo>
                  <a:pt x="469392" y="373507"/>
                </a:lnTo>
                <a:lnTo>
                  <a:pt x="485521" y="335661"/>
                </a:lnTo>
                <a:lnTo>
                  <a:pt x="494284" y="293624"/>
                </a:lnTo>
                <a:lnTo>
                  <a:pt x="494385" y="291465"/>
                </a:lnTo>
                <a:lnTo>
                  <a:pt x="495300" y="272034"/>
                </a:lnTo>
                <a:close/>
              </a:path>
              <a:path w="733425" h="742950">
                <a:moveTo>
                  <a:pt x="561975" y="276733"/>
                </a:moveTo>
                <a:lnTo>
                  <a:pt x="560832" y="261747"/>
                </a:lnTo>
                <a:lnTo>
                  <a:pt x="559689" y="247904"/>
                </a:lnTo>
                <a:lnTo>
                  <a:pt x="558673" y="234061"/>
                </a:lnTo>
                <a:lnTo>
                  <a:pt x="555371" y="221234"/>
                </a:lnTo>
                <a:lnTo>
                  <a:pt x="553212" y="207264"/>
                </a:lnTo>
                <a:lnTo>
                  <a:pt x="544576" y="181610"/>
                </a:lnTo>
                <a:lnTo>
                  <a:pt x="539115" y="168783"/>
                </a:lnTo>
                <a:lnTo>
                  <a:pt x="533654" y="157099"/>
                </a:lnTo>
                <a:lnTo>
                  <a:pt x="527177" y="145288"/>
                </a:lnTo>
                <a:lnTo>
                  <a:pt x="520573" y="133604"/>
                </a:lnTo>
                <a:lnTo>
                  <a:pt x="518414" y="129667"/>
                </a:lnTo>
                <a:lnTo>
                  <a:pt x="518414" y="276733"/>
                </a:lnTo>
                <a:lnTo>
                  <a:pt x="517398" y="300228"/>
                </a:lnTo>
                <a:lnTo>
                  <a:pt x="507619" y="346202"/>
                </a:lnTo>
                <a:lnTo>
                  <a:pt x="489077" y="387858"/>
                </a:lnTo>
                <a:lnTo>
                  <a:pt x="464058" y="424180"/>
                </a:lnTo>
                <a:lnTo>
                  <a:pt x="431546" y="456311"/>
                </a:lnTo>
                <a:lnTo>
                  <a:pt x="393446" y="481965"/>
                </a:lnTo>
                <a:lnTo>
                  <a:pt x="351028" y="498983"/>
                </a:lnTo>
                <a:lnTo>
                  <a:pt x="305435" y="508635"/>
                </a:lnTo>
                <a:lnTo>
                  <a:pt x="280416" y="509651"/>
                </a:lnTo>
                <a:lnTo>
                  <a:pt x="256540" y="508635"/>
                </a:lnTo>
                <a:lnTo>
                  <a:pt x="209804" y="498983"/>
                </a:lnTo>
                <a:lnTo>
                  <a:pt x="167386" y="481965"/>
                </a:lnTo>
                <a:lnTo>
                  <a:pt x="130429" y="456311"/>
                </a:lnTo>
                <a:lnTo>
                  <a:pt x="97917" y="424180"/>
                </a:lnTo>
                <a:lnTo>
                  <a:pt x="71755" y="387858"/>
                </a:lnTo>
                <a:lnTo>
                  <a:pt x="54356" y="346202"/>
                </a:lnTo>
                <a:lnTo>
                  <a:pt x="44577" y="300228"/>
                </a:lnTo>
                <a:lnTo>
                  <a:pt x="43561" y="276733"/>
                </a:lnTo>
                <a:lnTo>
                  <a:pt x="44577" y="252222"/>
                </a:lnTo>
                <a:lnTo>
                  <a:pt x="54356" y="207264"/>
                </a:lnTo>
                <a:lnTo>
                  <a:pt x="71755" y="165608"/>
                </a:lnTo>
                <a:lnTo>
                  <a:pt x="97917" y="128270"/>
                </a:lnTo>
                <a:lnTo>
                  <a:pt x="130429" y="96139"/>
                </a:lnTo>
                <a:lnTo>
                  <a:pt x="167386" y="71628"/>
                </a:lnTo>
                <a:lnTo>
                  <a:pt x="209804" y="53467"/>
                </a:lnTo>
                <a:lnTo>
                  <a:pt x="256540" y="44831"/>
                </a:lnTo>
                <a:lnTo>
                  <a:pt x="280416" y="42799"/>
                </a:lnTo>
                <a:lnTo>
                  <a:pt x="305435" y="44831"/>
                </a:lnTo>
                <a:lnTo>
                  <a:pt x="351028" y="53467"/>
                </a:lnTo>
                <a:lnTo>
                  <a:pt x="393446" y="71628"/>
                </a:lnTo>
                <a:lnTo>
                  <a:pt x="431546" y="96139"/>
                </a:lnTo>
                <a:lnTo>
                  <a:pt x="464058" y="128270"/>
                </a:lnTo>
                <a:lnTo>
                  <a:pt x="489077" y="165608"/>
                </a:lnTo>
                <a:lnTo>
                  <a:pt x="507619" y="207264"/>
                </a:lnTo>
                <a:lnTo>
                  <a:pt x="517398" y="252222"/>
                </a:lnTo>
                <a:lnTo>
                  <a:pt x="518414" y="276733"/>
                </a:lnTo>
                <a:lnTo>
                  <a:pt x="518414" y="129667"/>
                </a:lnTo>
                <a:lnTo>
                  <a:pt x="479298" y="81153"/>
                </a:lnTo>
                <a:lnTo>
                  <a:pt x="438023" y="46990"/>
                </a:lnTo>
                <a:lnTo>
                  <a:pt x="430136" y="42799"/>
                </a:lnTo>
                <a:lnTo>
                  <a:pt x="426085" y="40640"/>
                </a:lnTo>
                <a:lnTo>
                  <a:pt x="390144" y="22479"/>
                </a:lnTo>
                <a:lnTo>
                  <a:pt x="351028" y="9652"/>
                </a:lnTo>
                <a:lnTo>
                  <a:pt x="336931" y="6477"/>
                </a:lnTo>
                <a:lnTo>
                  <a:pt x="323977" y="3175"/>
                </a:lnTo>
                <a:lnTo>
                  <a:pt x="280416" y="0"/>
                </a:lnTo>
                <a:lnTo>
                  <a:pt x="237998" y="3175"/>
                </a:lnTo>
                <a:lnTo>
                  <a:pt x="197866" y="12827"/>
                </a:lnTo>
                <a:lnTo>
                  <a:pt x="158750" y="27813"/>
                </a:lnTo>
                <a:lnTo>
                  <a:pt x="123952" y="46990"/>
                </a:lnTo>
                <a:lnTo>
                  <a:pt x="82677" y="81153"/>
                </a:lnTo>
                <a:lnTo>
                  <a:pt x="47879" y="121793"/>
                </a:lnTo>
                <a:lnTo>
                  <a:pt x="33782" y="145288"/>
                </a:lnTo>
                <a:lnTo>
                  <a:pt x="27178" y="157099"/>
                </a:lnTo>
                <a:lnTo>
                  <a:pt x="8763" y="207264"/>
                </a:lnTo>
                <a:lnTo>
                  <a:pt x="1143" y="247904"/>
                </a:lnTo>
                <a:lnTo>
                  <a:pt x="0" y="261747"/>
                </a:lnTo>
                <a:lnTo>
                  <a:pt x="0" y="290703"/>
                </a:lnTo>
                <a:lnTo>
                  <a:pt x="5461" y="332359"/>
                </a:lnTo>
                <a:lnTo>
                  <a:pt x="17399" y="371856"/>
                </a:lnTo>
                <a:lnTo>
                  <a:pt x="33782" y="408178"/>
                </a:lnTo>
                <a:lnTo>
                  <a:pt x="40259" y="419989"/>
                </a:lnTo>
                <a:lnTo>
                  <a:pt x="64135" y="451993"/>
                </a:lnTo>
                <a:lnTo>
                  <a:pt x="102235" y="489458"/>
                </a:lnTo>
                <a:lnTo>
                  <a:pt x="134747" y="512953"/>
                </a:lnTo>
                <a:lnTo>
                  <a:pt x="146812" y="519303"/>
                </a:lnTo>
                <a:lnTo>
                  <a:pt x="158750" y="525780"/>
                </a:lnTo>
                <a:lnTo>
                  <a:pt x="210947" y="543814"/>
                </a:lnTo>
                <a:lnTo>
                  <a:pt x="252222" y="551307"/>
                </a:lnTo>
                <a:lnTo>
                  <a:pt x="266319" y="552450"/>
                </a:lnTo>
                <a:lnTo>
                  <a:pt x="295656" y="552450"/>
                </a:lnTo>
                <a:lnTo>
                  <a:pt x="336931" y="547116"/>
                </a:lnTo>
                <a:lnTo>
                  <a:pt x="390144" y="531114"/>
                </a:lnTo>
                <a:lnTo>
                  <a:pt x="414147" y="519303"/>
                </a:lnTo>
                <a:lnTo>
                  <a:pt x="426085" y="512953"/>
                </a:lnTo>
                <a:lnTo>
                  <a:pt x="431342" y="509651"/>
                </a:lnTo>
                <a:lnTo>
                  <a:pt x="438023" y="505460"/>
                </a:lnTo>
                <a:lnTo>
                  <a:pt x="459740" y="489458"/>
                </a:lnTo>
                <a:lnTo>
                  <a:pt x="497840" y="451993"/>
                </a:lnTo>
                <a:lnTo>
                  <a:pt x="520573" y="419989"/>
                </a:lnTo>
                <a:lnTo>
                  <a:pt x="539115" y="383667"/>
                </a:lnTo>
                <a:lnTo>
                  <a:pt x="544576" y="371856"/>
                </a:lnTo>
                <a:lnTo>
                  <a:pt x="548894" y="359029"/>
                </a:lnTo>
                <a:lnTo>
                  <a:pt x="553212" y="345186"/>
                </a:lnTo>
                <a:lnTo>
                  <a:pt x="555371" y="332359"/>
                </a:lnTo>
                <a:lnTo>
                  <a:pt x="558673" y="318389"/>
                </a:lnTo>
                <a:lnTo>
                  <a:pt x="559689" y="304546"/>
                </a:lnTo>
                <a:lnTo>
                  <a:pt x="561975" y="276733"/>
                </a:lnTo>
                <a:close/>
              </a:path>
              <a:path w="733425" h="742950">
                <a:moveTo>
                  <a:pt x="733425" y="700151"/>
                </a:moveTo>
                <a:lnTo>
                  <a:pt x="732282" y="695833"/>
                </a:lnTo>
                <a:lnTo>
                  <a:pt x="730123" y="692531"/>
                </a:lnTo>
                <a:lnTo>
                  <a:pt x="726821" y="688213"/>
                </a:lnTo>
                <a:lnTo>
                  <a:pt x="505206" y="466725"/>
                </a:lnTo>
                <a:lnTo>
                  <a:pt x="494284" y="478790"/>
                </a:lnTo>
                <a:lnTo>
                  <a:pt x="482346" y="490855"/>
                </a:lnTo>
                <a:lnTo>
                  <a:pt x="470281" y="501777"/>
                </a:lnTo>
                <a:lnTo>
                  <a:pt x="457200" y="512826"/>
                </a:lnTo>
                <a:lnTo>
                  <a:pt x="679958" y="736346"/>
                </a:lnTo>
                <a:lnTo>
                  <a:pt x="686435" y="740791"/>
                </a:lnTo>
                <a:lnTo>
                  <a:pt x="695198" y="742950"/>
                </a:lnTo>
                <a:lnTo>
                  <a:pt x="702818" y="740791"/>
                </a:lnTo>
                <a:lnTo>
                  <a:pt x="732282" y="712216"/>
                </a:lnTo>
                <a:lnTo>
                  <a:pt x="733425" y="707898"/>
                </a:lnTo>
                <a:lnTo>
                  <a:pt x="733425" y="700151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39871" y="1941512"/>
            <a:ext cx="1757045" cy="1491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600" spc="1185" b="1">
                <a:solidFill>
                  <a:srgbClr val="FFB600"/>
                </a:solidFill>
                <a:latin typeface="Trebuchet MS"/>
                <a:cs typeface="Trebuchet MS"/>
              </a:rPr>
              <a:t>0€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3695" y="4773504"/>
            <a:ext cx="274320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20" b="1">
                <a:solidFill>
                  <a:srgbClr val="FFB600"/>
                </a:solidFill>
                <a:latin typeface="Trebuchet MS"/>
                <a:cs typeface="Trebuchet MS"/>
              </a:rPr>
              <a:t>40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762" y="953071"/>
            <a:ext cx="2581910" cy="24803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 sz="3600" spc="155">
                <a:solidFill>
                  <a:srgbClr val="434343"/>
                </a:solidFill>
              </a:rPr>
              <a:t>"Cuando</a:t>
            </a:r>
            <a:r>
              <a:rPr dirty="0" sz="3600" spc="-335">
                <a:solidFill>
                  <a:srgbClr val="434343"/>
                </a:solidFill>
              </a:rPr>
              <a:t> </a:t>
            </a:r>
            <a:r>
              <a:rPr dirty="0" sz="3600" spc="100">
                <a:solidFill>
                  <a:srgbClr val="434343"/>
                </a:solidFill>
              </a:rPr>
              <a:t>no  </a:t>
            </a:r>
            <a:r>
              <a:rPr dirty="0" sz="3600" spc="95">
                <a:solidFill>
                  <a:srgbClr val="434343"/>
                </a:solidFill>
              </a:rPr>
              <a:t>hay </a:t>
            </a:r>
            <a:r>
              <a:rPr dirty="0" sz="3600" spc="15">
                <a:solidFill>
                  <a:srgbClr val="434343"/>
                </a:solidFill>
              </a:rPr>
              <a:t>luz </a:t>
            </a:r>
            <a:r>
              <a:rPr dirty="0" sz="3600" spc="165"/>
              <a:t>se  </a:t>
            </a:r>
            <a:r>
              <a:rPr dirty="0" sz="3600" spc="125"/>
              <a:t>pueden</a:t>
            </a:r>
            <a:r>
              <a:rPr dirty="0" sz="3600" spc="-305"/>
              <a:t> </a:t>
            </a:r>
            <a:r>
              <a:rPr dirty="0" sz="3600"/>
              <a:t>ver  </a:t>
            </a:r>
            <a:r>
              <a:rPr dirty="0" sz="3600" spc="90"/>
              <a:t>estrellas</a:t>
            </a:r>
            <a:r>
              <a:rPr dirty="0" sz="3600" spc="90">
                <a:solidFill>
                  <a:srgbClr val="434343"/>
                </a:solidFill>
              </a:rPr>
              <a:t>"</a:t>
            </a:r>
            <a:endParaRPr sz="360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00">
                <a:solidFill>
                  <a:srgbClr val="434343"/>
                </a:solidFill>
              </a:rPr>
              <a:t>-Sen</a:t>
            </a:r>
            <a:r>
              <a:rPr dirty="0" sz="1550" spc="-85">
                <a:solidFill>
                  <a:srgbClr val="434343"/>
                </a:solidFill>
              </a:rPr>
              <a:t> </a:t>
            </a:r>
            <a:r>
              <a:rPr dirty="0" sz="1550" spc="65">
                <a:solidFill>
                  <a:srgbClr val="434343"/>
                </a:solidFill>
              </a:rPr>
              <a:t>Senra</a:t>
            </a:r>
            <a:r>
              <a:rPr dirty="0" sz="1550" spc="-110">
                <a:solidFill>
                  <a:srgbClr val="434343"/>
                </a:solidFill>
              </a:rPr>
              <a:t> </a:t>
            </a:r>
            <a:r>
              <a:rPr dirty="0" sz="1550" spc="80">
                <a:solidFill>
                  <a:srgbClr val="434343"/>
                </a:solidFill>
              </a:rPr>
              <a:t>(Nos</a:t>
            </a:r>
            <a:r>
              <a:rPr dirty="0" sz="1550" spc="-45">
                <a:solidFill>
                  <a:srgbClr val="434343"/>
                </a:solidFill>
              </a:rPr>
              <a:t> </a:t>
            </a:r>
            <a:r>
              <a:rPr dirty="0" sz="1550" spc="55">
                <a:solidFill>
                  <a:srgbClr val="434343"/>
                </a:solidFill>
              </a:rPr>
              <a:t>dará</a:t>
            </a:r>
            <a:r>
              <a:rPr dirty="0" sz="1550" spc="-105">
                <a:solidFill>
                  <a:srgbClr val="434343"/>
                </a:solidFill>
              </a:rPr>
              <a:t> </a:t>
            </a:r>
            <a:r>
              <a:rPr dirty="0" sz="1550" spc="40">
                <a:solidFill>
                  <a:srgbClr val="434343"/>
                </a:solidFill>
              </a:rPr>
              <a:t>alas)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3765307" y="837414"/>
            <a:ext cx="4802505" cy="3625215"/>
            <a:chOff x="3765307" y="837414"/>
            <a:chExt cx="4802505" cy="3625215"/>
          </a:xfrm>
        </p:grpSpPr>
        <p:sp>
          <p:nvSpPr>
            <p:cNvPr id="4" name="object 4"/>
            <p:cNvSpPr/>
            <p:nvPr/>
          </p:nvSpPr>
          <p:spPr>
            <a:xfrm>
              <a:off x="3765296" y="1331544"/>
              <a:ext cx="2564765" cy="3128645"/>
            </a:xfrm>
            <a:custGeom>
              <a:avLst/>
              <a:gdLst/>
              <a:ahLst/>
              <a:cxnLst/>
              <a:rect l="l" t="t" r="r" b="b"/>
              <a:pathLst>
                <a:path w="2564765" h="3128645">
                  <a:moveTo>
                    <a:pt x="440105" y="231254"/>
                  </a:moveTo>
                  <a:lnTo>
                    <a:pt x="438048" y="187985"/>
                  </a:lnTo>
                  <a:lnTo>
                    <a:pt x="427101" y="144703"/>
                  </a:lnTo>
                  <a:lnTo>
                    <a:pt x="407695" y="104533"/>
                  </a:lnTo>
                  <a:lnTo>
                    <a:pt x="381482" y="70065"/>
                  </a:lnTo>
                  <a:lnTo>
                    <a:pt x="349592" y="41859"/>
                  </a:lnTo>
                  <a:lnTo>
                    <a:pt x="313182" y="20421"/>
                  </a:lnTo>
                  <a:lnTo>
                    <a:pt x="273342" y="6299"/>
                  </a:lnTo>
                  <a:lnTo>
                    <a:pt x="231254" y="0"/>
                  </a:lnTo>
                  <a:lnTo>
                    <a:pt x="188010" y="2057"/>
                  </a:lnTo>
                  <a:lnTo>
                    <a:pt x="144780" y="13004"/>
                  </a:lnTo>
                  <a:lnTo>
                    <a:pt x="104584" y="32410"/>
                  </a:lnTo>
                  <a:lnTo>
                    <a:pt x="70116" y="58623"/>
                  </a:lnTo>
                  <a:lnTo>
                    <a:pt x="41884" y="90512"/>
                  </a:lnTo>
                  <a:lnTo>
                    <a:pt x="20447" y="126936"/>
                  </a:lnTo>
                  <a:lnTo>
                    <a:pt x="6299" y="166763"/>
                  </a:lnTo>
                  <a:lnTo>
                    <a:pt x="0" y="208851"/>
                  </a:lnTo>
                  <a:lnTo>
                    <a:pt x="2082" y="252095"/>
                  </a:lnTo>
                  <a:lnTo>
                    <a:pt x="13081" y="295325"/>
                  </a:lnTo>
                  <a:lnTo>
                    <a:pt x="32435" y="335521"/>
                  </a:lnTo>
                  <a:lnTo>
                    <a:pt x="58610" y="369989"/>
                  </a:lnTo>
                  <a:lnTo>
                    <a:pt x="90487" y="398221"/>
                  </a:lnTo>
                  <a:lnTo>
                    <a:pt x="126898" y="419658"/>
                  </a:lnTo>
                  <a:lnTo>
                    <a:pt x="166738" y="433806"/>
                  </a:lnTo>
                  <a:lnTo>
                    <a:pt x="208851" y="440105"/>
                  </a:lnTo>
                  <a:lnTo>
                    <a:pt x="252120" y="438023"/>
                  </a:lnTo>
                  <a:lnTo>
                    <a:pt x="295402" y="427024"/>
                  </a:lnTo>
                  <a:lnTo>
                    <a:pt x="335572" y="407670"/>
                  </a:lnTo>
                  <a:lnTo>
                    <a:pt x="370039" y="381495"/>
                  </a:lnTo>
                  <a:lnTo>
                    <a:pt x="398246" y="349618"/>
                  </a:lnTo>
                  <a:lnTo>
                    <a:pt x="419684" y="313207"/>
                  </a:lnTo>
                  <a:lnTo>
                    <a:pt x="433806" y="273367"/>
                  </a:lnTo>
                  <a:lnTo>
                    <a:pt x="440105" y="231254"/>
                  </a:lnTo>
                  <a:close/>
                </a:path>
                <a:path w="2564765" h="3128645">
                  <a:moveTo>
                    <a:pt x="2564295" y="2827591"/>
                  </a:moveTo>
                  <a:lnTo>
                    <a:pt x="2559342" y="2781401"/>
                  </a:lnTo>
                  <a:lnTo>
                    <a:pt x="2546731" y="2735389"/>
                  </a:lnTo>
                  <a:lnTo>
                    <a:pt x="2526893" y="2692006"/>
                  </a:lnTo>
                  <a:lnTo>
                    <a:pt x="2501061" y="2653398"/>
                  </a:lnTo>
                  <a:lnTo>
                    <a:pt x="2469997" y="2619933"/>
                  </a:lnTo>
                  <a:lnTo>
                    <a:pt x="2434475" y="2591955"/>
                  </a:lnTo>
                  <a:lnTo>
                    <a:pt x="2395283" y="2569845"/>
                  </a:lnTo>
                  <a:lnTo>
                    <a:pt x="2353170" y="2553970"/>
                  </a:lnTo>
                  <a:lnTo>
                    <a:pt x="2308910" y="2544661"/>
                  </a:lnTo>
                  <a:lnTo>
                    <a:pt x="2263292" y="2542311"/>
                  </a:lnTo>
                  <a:lnTo>
                    <a:pt x="2217089" y="2547264"/>
                  </a:lnTo>
                  <a:lnTo>
                    <a:pt x="2171065" y="2559888"/>
                  </a:lnTo>
                  <a:lnTo>
                    <a:pt x="2127681" y="2579725"/>
                  </a:lnTo>
                  <a:lnTo>
                    <a:pt x="2089073" y="2605570"/>
                  </a:lnTo>
                  <a:lnTo>
                    <a:pt x="2055609" y="2636634"/>
                  </a:lnTo>
                  <a:lnTo>
                    <a:pt x="2027643" y="2672143"/>
                  </a:lnTo>
                  <a:lnTo>
                    <a:pt x="2005533" y="2711348"/>
                  </a:lnTo>
                  <a:lnTo>
                    <a:pt x="1989645" y="2753461"/>
                  </a:lnTo>
                  <a:lnTo>
                    <a:pt x="1980336" y="2797695"/>
                  </a:lnTo>
                  <a:lnTo>
                    <a:pt x="1977974" y="2843301"/>
                  </a:lnTo>
                  <a:lnTo>
                    <a:pt x="1982927" y="2889491"/>
                  </a:lnTo>
                  <a:lnTo>
                    <a:pt x="1995551" y="2935490"/>
                  </a:lnTo>
                  <a:lnTo>
                    <a:pt x="2015413" y="2978886"/>
                  </a:lnTo>
                  <a:lnTo>
                    <a:pt x="2041271" y="3017482"/>
                  </a:lnTo>
                  <a:lnTo>
                    <a:pt x="2072347" y="3050959"/>
                  </a:lnTo>
                  <a:lnTo>
                    <a:pt x="2107882" y="3078924"/>
                  </a:lnTo>
                  <a:lnTo>
                    <a:pt x="2147087" y="3101022"/>
                  </a:lnTo>
                  <a:lnTo>
                    <a:pt x="2189200" y="3116910"/>
                  </a:lnTo>
                  <a:lnTo>
                    <a:pt x="2233434" y="3126206"/>
                  </a:lnTo>
                  <a:lnTo>
                    <a:pt x="2279027" y="3128556"/>
                  </a:lnTo>
                  <a:lnTo>
                    <a:pt x="2325217" y="3123603"/>
                  </a:lnTo>
                  <a:lnTo>
                    <a:pt x="2371217" y="3110979"/>
                  </a:lnTo>
                  <a:lnTo>
                    <a:pt x="2414587" y="3091154"/>
                  </a:lnTo>
                  <a:lnTo>
                    <a:pt x="2453195" y="3065322"/>
                  </a:lnTo>
                  <a:lnTo>
                    <a:pt x="2486660" y="3034258"/>
                  </a:lnTo>
                  <a:lnTo>
                    <a:pt x="2514625" y="2998736"/>
                  </a:lnTo>
                  <a:lnTo>
                    <a:pt x="2536736" y="2959531"/>
                  </a:lnTo>
                  <a:lnTo>
                    <a:pt x="2552623" y="2917431"/>
                  </a:lnTo>
                  <a:lnTo>
                    <a:pt x="2561933" y="2873184"/>
                  </a:lnTo>
                  <a:lnTo>
                    <a:pt x="2564295" y="2827591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34256" y="837425"/>
              <a:ext cx="3169285" cy="2632710"/>
            </a:xfrm>
            <a:custGeom>
              <a:avLst/>
              <a:gdLst/>
              <a:ahLst/>
              <a:cxnLst/>
              <a:rect l="l" t="t" r="r" b="b"/>
              <a:pathLst>
                <a:path w="3169284" h="2632710">
                  <a:moveTo>
                    <a:pt x="1198994" y="2052408"/>
                  </a:moveTo>
                  <a:lnTo>
                    <a:pt x="1198778" y="2007679"/>
                  </a:lnTo>
                  <a:lnTo>
                    <a:pt x="1195158" y="1962696"/>
                  </a:lnTo>
                  <a:lnTo>
                    <a:pt x="1188046" y="1917661"/>
                  </a:lnTo>
                  <a:lnTo>
                    <a:pt x="1177378" y="1872716"/>
                  </a:lnTo>
                  <a:lnTo>
                    <a:pt x="1163066" y="1828050"/>
                  </a:lnTo>
                  <a:lnTo>
                    <a:pt x="1145349" y="1784642"/>
                  </a:lnTo>
                  <a:lnTo>
                    <a:pt x="1124673" y="1743354"/>
                  </a:lnTo>
                  <a:lnTo>
                    <a:pt x="1101191" y="1704276"/>
                  </a:lnTo>
                  <a:lnTo>
                    <a:pt x="1075093" y="1667484"/>
                  </a:lnTo>
                  <a:lnTo>
                    <a:pt x="1046530" y="1633067"/>
                  </a:lnTo>
                  <a:lnTo>
                    <a:pt x="1015669" y="1601089"/>
                  </a:lnTo>
                  <a:lnTo>
                    <a:pt x="982700" y="1571637"/>
                  </a:lnTo>
                  <a:lnTo>
                    <a:pt x="947788" y="1544802"/>
                  </a:lnTo>
                  <a:lnTo>
                    <a:pt x="911098" y="1520634"/>
                  </a:lnTo>
                  <a:lnTo>
                    <a:pt x="872807" y="1499247"/>
                  </a:lnTo>
                  <a:lnTo>
                    <a:pt x="833081" y="1480705"/>
                  </a:lnTo>
                  <a:lnTo>
                    <a:pt x="792099" y="1465084"/>
                  </a:lnTo>
                  <a:lnTo>
                    <a:pt x="750011" y="1452473"/>
                  </a:lnTo>
                  <a:lnTo>
                    <a:pt x="707021" y="1442961"/>
                  </a:lnTo>
                  <a:lnTo>
                    <a:pt x="663270" y="1436598"/>
                  </a:lnTo>
                  <a:lnTo>
                    <a:pt x="618934" y="1433487"/>
                  </a:lnTo>
                  <a:lnTo>
                    <a:pt x="574205" y="1433703"/>
                  </a:lnTo>
                  <a:lnTo>
                    <a:pt x="529221" y="1437322"/>
                  </a:lnTo>
                  <a:lnTo>
                    <a:pt x="484187" y="1444421"/>
                  </a:lnTo>
                  <a:lnTo>
                    <a:pt x="439242" y="1455089"/>
                  </a:lnTo>
                  <a:lnTo>
                    <a:pt x="394589" y="1469402"/>
                  </a:lnTo>
                  <a:lnTo>
                    <a:pt x="351155" y="1487119"/>
                  </a:lnTo>
                  <a:lnTo>
                    <a:pt x="309854" y="1507794"/>
                  </a:lnTo>
                  <a:lnTo>
                    <a:pt x="270764" y="1531277"/>
                  </a:lnTo>
                  <a:lnTo>
                    <a:pt x="233972" y="1557375"/>
                  </a:lnTo>
                  <a:lnTo>
                    <a:pt x="199542" y="1585937"/>
                  </a:lnTo>
                  <a:lnTo>
                    <a:pt x="167563" y="1616798"/>
                  </a:lnTo>
                  <a:lnTo>
                    <a:pt x="138112" y="1649768"/>
                  </a:lnTo>
                  <a:lnTo>
                    <a:pt x="111264" y="1684680"/>
                  </a:lnTo>
                  <a:lnTo>
                    <a:pt x="87109" y="1721370"/>
                  </a:lnTo>
                  <a:lnTo>
                    <a:pt x="65722" y="1759661"/>
                  </a:lnTo>
                  <a:lnTo>
                    <a:pt x="47193" y="1799386"/>
                  </a:lnTo>
                  <a:lnTo>
                    <a:pt x="31572" y="1840369"/>
                  </a:lnTo>
                  <a:lnTo>
                    <a:pt x="18973" y="1882457"/>
                  </a:lnTo>
                  <a:lnTo>
                    <a:pt x="9448" y="1925447"/>
                  </a:lnTo>
                  <a:lnTo>
                    <a:pt x="3098" y="1969198"/>
                  </a:lnTo>
                  <a:lnTo>
                    <a:pt x="0" y="2013534"/>
                  </a:lnTo>
                  <a:lnTo>
                    <a:pt x="215" y="2058263"/>
                  </a:lnTo>
                  <a:lnTo>
                    <a:pt x="3835" y="2103247"/>
                  </a:lnTo>
                  <a:lnTo>
                    <a:pt x="10947" y="2148281"/>
                  </a:lnTo>
                  <a:lnTo>
                    <a:pt x="21615" y="2193226"/>
                  </a:lnTo>
                  <a:lnTo>
                    <a:pt x="35941" y="2237879"/>
                  </a:lnTo>
                  <a:lnTo>
                    <a:pt x="53644" y="2281313"/>
                  </a:lnTo>
                  <a:lnTo>
                    <a:pt x="74320" y="2322614"/>
                  </a:lnTo>
                  <a:lnTo>
                    <a:pt x="97802" y="2361704"/>
                  </a:lnTo>
                  <a:lnTo>
                    <a:pt x="123901" y="2398496"/>
                  </a:lnTo>
                  <a:lnTo>
                    <a:pt x="152463" y="2432926"/>
                  </a:lnTo>
                  <a:lnTo>
                    <a:pt x="183324" y="2464905"/>
                  </a:lnTo>
                  <a:lnTo>
                    <a:pt x="216293" y="2494356"/>
                  </a:lnTo>
                  <a:lnTo>
                    <a:pt x="251206" y="2521204"/>
                  </a:lnTo>
                  <a:lnTo>
                    <a:pt x="287896" y="2545359"/>
                  </a:lnTo>
                  <a:lnTo>
                    <a:pt x="326186" y="2566746"/>
                  </a:lnTo>
                  <a:lnTo>
                    <a:pt x="365912" y="2585275"/>
                  </a:lnTo>
                  <a:lnTo>
                    <a:pt x="406895" y="2600896"/>
                  </a:lnTo>
                  <a:lnTo>
                    <a:pt x="448983" y="2613495"/>
                  </a:lnTo>
                  <a:lnTo>
                    <a:pt x="491972" y="2623020"/>
                  </a:lnTo>
                  <a:lnTo>
                    <a:pt x="535724" y="2629370"/>
                  </a:lnTo>
                  <a:lnTo>
                    <a:pt x="580059" y="2632468"/>
                  </a:lnTo>
                  <a:lnTo>
                    <a:pt x="624789" y="2632252"/>
                  </a:lnTo>
                  <a:lnTo>
                    <a:pt x="669772" y="2628633"/>
                  </a:lnTo>
                  <a:lnTo>
                    <a:pt x="714806" y="2621521"/>
                  </a:lnTo>
                  <a:lnTo>
                    <a:pt x="759752" y="2610853"/>
                  </a:lnTo>
                  <a:lnTo>
                    <a:pt x="804418" y="2596527"/>
                  </a:lnTo>
                  <a:lnTo>
                    <a:pt x="847839" y="2578824"/>
                  </a:lnTo>
                  <a:lnTo>
                    <a:pt x="889139" y="2558148"/>
                  </a:lnTo>
                  <a:lnTo>
                    <a:pt x="928230" y="2534666"/>
                  </a:lnTo>
                  <a:lnTo>
                    <a:pt x="965022" y="2508567"/>
                  </a:lnTo>
                  <a:lnTo>
                    <a:pt x="999451" y="2480005"/>
                  </a:lnTo>
                  <a:lnTo>
                    <a:pt x="1031430" y="2449144"/>
                  </a:lnTo>
                  <a:lnTo>
                    <a:pt x="1060881" y="2416175"/>
                  </a:lnTo>
                  <a:lnTo>
                    <a:pt x="1087729" y="2381262"/>
                  </a:lnTo>
                  <a:lnTo>
                    <a:pt x="1111885" y="2344572"/>
                  </a:lnTo>
                  <a:lnTo>
                    <a:pt x="1133271" y="2306282"/>
                  </a:lnTo>
                  <a:lnTo>
                    <a:pt x="1151801" y="2266556"/>
                  </a:lnTo>
                  <a:lnTo>
                    <a:pt x="1167422" y="2225573"/>
                  </a:lnTo>
                  <a:lnTo>
                    <a:pt x="1180020" y="2183485"/>
                  </a:lnTo>
                  <a:lnTo>
                    <a:pt x="1189545" y="2140496"/>
                  </a:lnTo>
                  <a:lnTo>
                    <a:pt x="1195895" y="2096744"/>
                  </a:lnTo>
                  <a:lnTo>
                    <a:pt x="1198994" y="2052408"/>
                  </a:lnTo>
                  <a:close/>
                </a:path>
                <a:path w="3169284" h="2632710">
                  <a:moveTo>
                    <a:pt x="3168789" y="827214"/>
                  </a:moveTo>
                  <a:lnTo>
                    <a:pt x="3166795" y="781659"/>
                  </a:lnTo>
                  <a:lnTo>
                    <a:pt x="3162287" y="735965"/>
                  </a:lnTo>
                  <a:lnTo>
                    <a:pt x="3155200" y="690232"/>
                  </a:lnTo>
                  <a:lnTo>
                    <a:pt x="3145498" y="644563"/>
                  </a:lnTo>
                  <a:lnTo>
                    <a:pt x="3133140" y="599033"/>
                  </a:lnTo>
                  <a:lnTo>
                    <a:pt x="3118104" y="553732"/>
                  </a:lnTo>
                  <a:lnTo>
                    <a:pt x="3100552" y="509346"/>
                  </a:lnTo>
                  <a:lnTo>
                    <a:pt x="3080778" y="466496"/>
                  </a:lnTo>
                  <a:lnTo>
                    <a:pt x="3058884" y="425246"/>
                  </a:lnTo>
                  <a:lnTo>
                    <a:pt x="3034957" y="385635"/>
                  </a:lnTo>
                  <a:lnTo>
                    <a:pt x="3009074" y="347687"/>
                  </a:lnTo>
                  <a:lnTo>
                    <a:pt x="2981337" y="311480"/>
                  </a:lnTo>
                  <a:lnTo>
                    <a:pt x="2951848" y="277012"/>
                  </a:lnTo>
                  <a:lnTo>
                    <a:pt x="2920669" y="244360"/>
                  </a:lnTo>
                  <a:lnTo>
                    <a:pt x="2887929" y="213563"/>
                  </a:lnTo>
                  <a:lnTo>
                    <a:pt x="2853677" y="184645"/>
                  </a:lnTo>
                  <a:lnTo>
                    <a:pt x="2818041" y="157657"/>
                  </a:lnTo>
                  <a:lnTo>
                    <a:pt x="2781084" y="132651"/>
                  </a:lnTo>
                  <a:lnTo>
                    <a:pt x="2742908" y="109664"/>
                  </a:lnTo>
                  <a:lnTo>
                    <a:pt x="2703614" y="88722"/>
                  </a:lnTo>
                  <a:lnTo>
                    <a:pt x="2663279" y="69888"/>
                  </a:lnTo>
                  <a:lnTo>
                    <a:pt x="2621991" y="53213"/>
                  </a:lnTo>
                  <a:lnTo>
                    <a:pt x="2579852" y="38709"/>
                  </a:lnTo>
                  <a:lnTo>
                    <a:pt x="2536952" y="26428"/>
                  </a:lnTo>
                  <a:lnTo>
                    <a:pt x="2493378" y="16433"/>
                  </a:lnTo>
                  <a:lnTo>
                    <a:pt x="2449220" y="8750"/>
                  </a:lnTo>
                  <a:lnTo>
                    <a:pt x="2404580" y="3416"/>
                  </a:lnTo>
                  <a:lnTo>
                    <a:pt x="2359533" y="482"/>
                  </a:lnTo>
                  <a:lnTo>
                    <a:pt x="2314168" y="0"/>
                  </a:lnTo>
                  <a:lnTo>
                    <a:pt x="2268601" y="1993"/>
                  </a:lnTo>
                  <a:lnTo>
                    <a:pt x="2222893" y="6502"/>
                  </a:lnTo>
                  <a:lnTo>
                    <a:pt x="2177161" y="13589"/>
                  </a:lnTo>
                  <a:lnTo>
                    <a:pt x="2131466" y="23291"/>
                  </a:lnTo>
                  <a:lnTo>
                    <a:pt x="2085936" y="35648"/>
                  </a:lnTo>
                  <a:lnTo>
                    <a:pt x="2040636" y="50685"/>
                  </a:lnTo>
                  <a:lnTo>
                    <a:pt x="1996249" y="68237"/>
                  </a:lnTo>
                  <a:lnTo>
                    <a:pt x="1953412" y="88011"/>
                  </a:lnTo>
                  <a:lnTo>
                    <a:pt x="1912175" y="109905"/>
                  </a:lnTo>
                  <a:lnTo>
                    <a:pt x="1872564" y="133845"/>
                  </a:lnTo>
                  <a:lnTo>
                    <a:pt x="1834642" y="159727"/>
                  </a:lnTo>
                  <a:lnTo>
                    <a:pt x="1798434" y="187464"/>
                  </a:lnTo>
                  <a:lnTo>
                    <a:pt x="1763979" y="216966"/>
                  </a:lnTo>
                  <a:lnTo>
                    <a:pt x="1731340" y="248132"/>
                  </a:lnTo>
                  <a:lnTo>
                    <a:pt x="1700530" y="280885"/>
                  </a:lnTo>
                  <a:lnTo>
                    <a:pt x="1671624" y="315137"/>
                  </a:lnTo>
                  <a:lnTo>
                    <a:pt x="1644650" y="350786"/>
                  </a:lnTo>
                  <a:lnTo>
                    <a:pt x="1619643" y="387743"/>
                  </a:lnTo>
                  <a:lnTo>
                    <a:pt x="1596656" y="425919"/>
                  </a:lnTo>
                  <a:lnTo>
                    <a:pt x="1575727" y="465226"/>
                  </a:lnTo>
                  <a:lnTo>
                    <a:pt x="1556893" y="505561"/>
                  </a:lnTo>
                  <a:lnTo>
                    <a:pt x="1540217" y="546849"/>
                  </a:lnTo>
                  <a:lnTo>
                    <a:pt x="1525714" y="588987"/>
                  </a:lnTo>
                  <a:lnTo>
                    <a:pt x="1513446" y="631888"/>
                  </a:lnTo>
                  <a:lnTo>
                    <a:pt x="1503451" y="675462"/>
                  </a:lnTo>
                  <a:lnTo>
                    <a:pt x="1495755" y="719620"/>
                  </a:lnTo>
                  <a:lnTo>
                    <a:pt x="1490433" y="764260"/>
                  </a:lnTo>
                  <a:lnTo>
                    <a:pt x="1487500" y="809307"/>
                  </a:lnTo>
                  <a:lnTo>
                    <a:pt x="1487017" y="854659"/>
                  </a:lnTo>
                  <a:lnTo>
                    <a:pt x="1489011" y="900239"/>
                  </a:lnTo>
                  <a:lnTo>
                    <a:pt x="1493520" y="945934"/>
                  </a:lnTo>
                  <a:lnTo>
                    <a:pt x="1500606" y="991666"/>
                  </a:lnTo>
                  <a:lnTo>
                    <a:pt x="1510309" y="1037336"/>
                  </a:lnTo>
                  <a:lnTo>
                    <a:pt x="1522666" y="1082865"/>
                  </a:lnTo>
                  <a:lnTo>
                    <a:pt x="1537716" y="1128153"/>
                  </a:lnTo>
                  <a:lnTo>
                    <a:pt x="1555254" y="1172552"/>
                  </a:lnTo>
                  <a:lnTo>
                    <a:pt x="1575028" y="1215402"/>
                  </a:lnTo>
                  <a:lnTo>
                    <a:pt x="1596923" y="1256652"/>
                  </a:lnTo>
                  <a:lnTo>
                    <a:pt x="1620862" y="1296263"/>
                  </a:lnTo>
                  <a:lnTo>
                    <a:pt x="1646745" y="1334198"/>
                  </a:lnTo>
                  <a:lnTo>
                    <a:pt x="1674482" y="1370418"/>
                  </a:lnTo>
                  <a:lnTo>
                    <a:pt x="1703984" y="1404874"/>
                  </a:lnTo>
                  <a:lnTo>
                    <a:pt x="1735150" y="1437525"/>
                  </a:lnTo>
                  <a:lnTo>
                    <a:pt x="1767903" y="1468335"/>
                  </a:lnTo>
                  <a:lnTo>
                    <a:pt x="1802155" y="1497253"/>
                  </a:lnTo>
                  <a:lnTo>
                    <a:pt x="1837804" y="1524228"/>
                  </a:lnTo>
                  <a:lnTo>
                    <a:pt x="1874761" y="1549234"/>
                  </a:lnTo>
                  <a:lnTo>
                    <a:pt x="1912937" y="1572234"/>
                  </a:lnTo>
                  <a:lnTo>
                    <a:pt x="1952244" y="1593164"/>
                  </a:lnTo>
                  <a:lnTo>
                    <a:pt x="1992579" y="1611985"/>
                  </a:lnTo>
                  <a:lnTo>
                    <a:pt x="2033866" y="1628673"/>
                  </a:lnTo>
                  <a:lnTo>
                    <a:pt x="2076005" y="1643164"/>
                  </a:lnTo>
                  <a:lnTo>
                    <a:pt x="2118906" y="1655432"/>
                  </a:lnTo>
                  <a:lnTo>
                    <a:pt x="2162479" y="1665427"/>
                  </a:lnTo>
                  <a:lnTo>
                    <a:pt x="2206637" y="1673110"/>
                  </a:lnTo>
                  <a:lnTo>
                    <a:pt x="2251278" y="1678432"/>
                  </a:lnTo>
                  <a:lnTo>
                    <a:pt x="2296325" y="1681353"/>
                  </a:lnTo>
                  <a:lnTo>
                    <a:pt x="2341676" y="1681835"/>
                  </a:lnTo>
                  <a:lnTo>
                    <a:pt x="2387257" y="1679841"/>
                  </a:lnTo>
                  <a:lnTo>
                    <a:pt x="2432951" y="1675307"/>
                  </a:lnTo>
                  <a:lnTo>
                    <a:pt x="2478684" y="1668208"/>
                  </a:lnTo>
                  <a:lnTo>
                    <a:pt x="2524353" y="1658505"/>
                  </a:lnTo>
                  <a:lnTo>
                    <a:pt x="2569883" y="1646135"/>
                  </a:lnTo>
                  <a:lnTo>
                    <a:pt x="2615184" y="1631073"/>
                  </a:lnTo>
                  <a:lnTo>
                    <a:pt x="2659557" y="1613535"/>
                  </a:lnTo>
                  <a:lnTo>
                    <a:pt x="2702395" y="1593761"/>
                  </a:lnTo>
                  <a:lnTo>
                    <a:pt x="2743631" y="1571866"/>
                  </a:lnTo>
                  <a:lnTo>
                    <a:pt x="2783243" y="1547939"/>
                  </a:lnTo>
                  <a:lnTo>
                    <a:pt x="2821165" y="1522056"/>
                  </a:lnTo>
                  <a:lnTo>
                    <a:pt x="2857373" y="1494332"/>
                  </a:lnTo>
                  <a:lnTo>
                    <a:pt x="2891828" y="1464830"/>
                  </a:lnTo>
                  <a:lnTo>
                    <a:pt x="2924467" y="1433664"/>
                  </a:lnTo>
                  <a:lnTo>
                    <a:pt x="2955277" y="1400911"/>
                  </a:lnTo>
                  <a:lnTo>
                    <a:pt x="2984182" y="1366672"/>
                  </a:lnTo>
                  <a:lnTo>
                    <a:pt x="3011157" y="1331023"/>
                  </a:lnTo>
                  <a:lnTo>
                    <a:pt x="3036163" y="1294079"/>
                  </a:lnTo>
                  <a:lnTo>
                    <a:pt x="3059150" y="1255903"/>
                  </a:lnTo>
                  <a:lnTo>
                    <a:pt x="3080080" y="1216609"/>
                  </a:lnTo>
                  <a:lnTo>
                    <a:pt x="3098914" y="1176274"/>
                  </a:lnTo>
                  <a:lnTo>
                    <a:pt x="3115589" y="1134999"/>
                  </a:lnTo>
                  <a:lnTo>
                    <a:pt x="3130092" y="1092860"/>
                  </a:lnTo>
                  <a:lnTo>
                    <a:pt x="3142361" y="1049972"/>
                  </a:lnTo>
                  <a:lnTo>
                    <a:pt x="3152356" y="1006398"/>
                  </a:lnTo>
                  <a:lnTo>
                    <a:pt x="3160052" y="962253"/>
                  </a:lnTo>
                  <a:lnTo>
                    <a:pt x="3165373" y="917613"/>
                  </a:lnTo>
                  <a:lnTo>
                    <a:pt x="3168307" y="872566"/>
                  </a:lnTo>
                  <a:lnTo>
                    <a:pt x="3168789" y="827214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08740" y="2132378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296672" y="0"/>
                  </a:moveTo>
                  <a:lnTo>
                    <a:pt x="251582" y="5831"/>
                  </a:lnTo>
                  <a:lnTo>
                    <a:pt x="206718" y="18493"/>
                  </a:lnTo>
                  <a:lnTo>
                    <a:pt x="164186" y="37569"/>
                  </a:lnTo>
                  <a:lnTo>
                    <a:pt x="125867" y="62028"/>
                  </a:lnTo>
                  <a:lnTo>
                    <a:pt x="92053" y="91249"/>
                  </a:lnTo>
                  <a:lnTo>
                    <a:pt x="63032" y="124607"/>
                  </a:lnTo>
                  <a:lnTo>
                    <a:pt x="39096" y="161479"/>
                  </a:lnTo>
                  <a:lnTo>
                    <a:pt x="20534" y="201241"/>
                  </a:lnTo>
                  <a:lnTo>
                    <a:pt x="7637" y="243271"/>
                  </a:lnTo>
                  <a:lnTo>
                    <a:pt x="696" y="286944"/>
                  </a:lnTo>
                  <a:lnTo>
                    <a:pt x="0" y="331638"/>
                  </a:lnTo>
                  <a:lnTo>
                    <a:pt x="5839" y="376728"/>
                  </a:lnTo>
                  <a:lnTo>
                    <a:pt x="18504" y="421591"/>
                  </a:lnTo>
                  <a:lnTo>
                    <a:pt x="37580" y="464124"/>
                  </a:lnTo>
                  <a:lnTo>
                    <a:pt x="62038" y="502442"/>
                  </a:lnTo>
                  <a:lnTo>
                    <a:pt x="91257" y="536257"/>
                  </a:lnTo>
                  <a:lnTo>
                    <a:pt x="124612" y="565278"/>
                  </a:lnTo>
                  <a:lnTo>
                    <a:pt x="161478" y="589214"/>
                  </a:lnTo>
                  <a:lnTo>
                    <a:pt x="201232" y="607776"/>
                  </a:lnTo>
                  <a:lnTo>
                    <a:pt x="243249" y="620673"/>
                  </a:lnTo>
                  <a:lnTo>
                    <a:pt x="286906" y="627614"/>
                  </a:lnTo>
                  <a:lnTo>
                    <a:pt x="331579" y="628310"/>
                  </a:lnTo>
                  <a:lnTo>
                    <a:pt x="376644" y="622471"/>
                  </a:lnTo>
                  <a:lnTo>
                    <a:pt x="421475" y="609805"/>
                  </a:lnTo>
                  <a:lnTo>
                    <a:pt x="464011" y="590730"/>
                  </a:lnTo>
                  <a:lnTo>
                    <a:pt x="502338" y="566271"/>
                  </a:lnTo>
                  <a:lnTo>
                    <a:pt x="536164" y="537053"/>
                  </a:lnTo>
                  <a:lnTo>
                    <a:pt x="565200" y="503698"/>
                  </a:lnTo>
                  <a:lnTo>
                    <a:pt x="589153" y="466832"/>
                  </a:lnTo>
                  <a:lnTo>
                    <a:pt x="607732" y="427078"/>
                  </a:lnTo>
                  <a:lnTo>
                    <a:pt x="620646" y="385061"/>
                  </a:lnTo>
                  <a:lnTo>
                    <a:pt x="627602" y="341404"/>
                  </a:lnTo>
                  <a:lnTo>
                    <a:pt x="628310" y="296731"/>
                  </a:lnTo>
                  <a:lnTo>
                    <a:pt x="622479" y="251666"/>
                  </a:lnTo>
                  <a:lnTo>
                    <a:pt x="609816" y="206834"/>
                  </a:lnTo>
                  <a:lnTo>
                    <a:pt x="590741" y="164299"/>
                  </a:lnTo>
                  <a:lnTo>
                    <a:pt x="566282" y="125972"/>
                  </a:lnTo>
                  <a:lnTo>
                    <a:pt x="537061" y="92145"/>
                  </a:lnTo>
                  <a:lnTo>
                    <a:pt x="503703" y="63110"/>
                  </a:lnTo>
                  <a:lnTo>
                    <a:pt x="466831" y="39157"/>
                  </a:lnTo>
                  <a:lnTo>
                    <a:pt x="427069" y="20578"/>
                  </a:lnTo>
                  <a:lnTo>
                    <a:pt x="385039" y="7664"/>
                  </a:lnTo>
                  <a:lnTo>
                    <a:pt x="341366" y="708"/>
                  </a:lnTo>
                  <a:lnTo>
                    <a:pt x="296672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14111" y="103764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3387" y="0"/>
                  </a:moveTo>
                  <a:lnTo>
                    <a:pt x="90298" y="8195"/>
                  </a:lnTo>
                  <a:lnTo>
                    <a:pt x="51919" y="29582"/>
                  </a:lnTo>
                  <a:lnTo>
                    <a:pt x="23179" y="60730"/>
                  </a:lnTo>
                  <a:lnTo>
                    <a:pt x="5423" y="98748"/>
                  </a:lnTo>
                  <a:lnTo>
                    <a:pt x="0" y="140746"/>
                  </a:lnTo>
                  <a:lnTo>
                    <a:pt x="8256" y="183836"/>
                  </a:lnTo>
                  <a:lnTo>
                    <a:pt x="29582" y="222165"/>
                  </a:lnTo>
                  <a:lnTo>
                    <a:pt x="60699" y="250900"/>
                  </a:lnTo>
                  <a:lnTo>
                    <a:pt x="98717" y="268674"/>
                  </a:lnTo>
                  <a:lnTo>
                    <a:pt x="140746" y="274121"/>
                  </a:lnTo>
                  <a:lnTo>
                    <a:pt x="183897" y="265878"/>
                  </a:lnTo>
                  <a:lnTo>
                    <a:pt x="222214" y="244539"/>
                  </a:lnTo>
                  <a:lnTo>
                    <a:pt x="250924" y="213397"/>
                  </a:lnTo>
                  <a:lnTo>
                    <a:pt x="268680" y="175361"/>
                  </a:lnTo>
                  <a:lnTo>
                    <a:pt x="274134" y="133338"/>
                  </a:lnTo>
                  <a:lnTo>
                    <a:pt x="265939" y="90237"/>
                  </a:lnTo>
                  <a:lnTo>
                    <a:pt x="244551" y="51919"/>
                  </a:lnTo>
                  <a:lnTo>
                    <a:pt x="213403" y="23209"/>
                  </a:lnTo>
                  <a:lnTo>
                    <a:pt x="175385" y="5453"/>
                  </a:lnTo>
                  <a:lnTo>
                    <a:pt x="133387" y="0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57849" y="1552511"/>
              <a:ext cx="2909951" cy="29099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95975" y="1743074"/>
              <a:ext cx="2438400" cy="2438400"/>
            </a:xfrm>
            <a:custGeom>
              <a:avLst/>
              <a:gdLst/>
              <a:ahLst/>
              <a:cxnLst/>
              <a:rect l="l" t="t" r="r" b="b"/>
              <a:pathLst>
                <a:path w="2438400" h="2438400">
                  <a:moveTo>
                    <a:pt x="2438400" y="1219200"/>
                  </a:moveTo>
                  <a:lnTo>
                    <a:pt x="2437473" y="1171333"/>
                  </a:lnTo>
                  <a:lnTo>
                    <a:pt x="2434729" y="1123924"/>
                  </a:lnTo>
                  <a:lnTo>
                    <a:pt x="2430195" y="1077023"/>
                  </a:lnTo>
                  <a:lnTo>
                    <a:pt x="2423896" y="1030655"/>
                  </a:lnTo>
                  <a:lnTo>
                    <a:pt x="2415895" y="984846"/>
                  </a:lnTo>
                  <a:lnTo>
                    <a:pt x="2406192" y="939647"/>
                  </a:lnTo>
                  <a:lnTo>
                    <a:pt x="2394839" y="895096"/>
                  </a:lnTo>
                  <a:lnTo>
                    <a:pt x="2381872" y="851204"/>
                  </a:lnTo>
                  <a:lnTo>
                    <a:pt x="2367318" y="808012"/>
                  </a:lnTo>
                  <a:lnTo>
                    <a:pt x="2351214" y="765568"/>
                  </a:lnTo>
                  <a:lnTo>
                    <a:pt x="2333587" y="723900"/>
                  </a:lnTo>
                  <a:lnTo>
                    <a:pt x="2314473" y="683031"/>
                  </a:lnTo>
                  <a:lnTo>
                    <a:pt x="2293912" y="643001"/>
                  </a:lnTo>
                  <a:lnTo>
                    <a:pt x="2271941" y="603846"/>
                  </a:lnTo>
                  <a:lnTo>
                    <a:pt x="2248585" y="565607"/>
                  </a:lnTo>
                  <a:lnTo>
                    <a:pt x="2223871" y="528294"/>
                  </a:lnTo>
                  <a:lnTo>
                    <a:pt x="2197849" y="491972"/>
                  </a:lnTo>
                  <a:lnTo>
                    <a:pt x="2170557" y="456653"/>
                  </a:lnTo>
                  <a:lnTo>
                    <a:pt x="2142007" y="422376"/>
                  </a:lnTo>
                  <a:lnTo>
                    <a:pt x="2112238" y="389178"/>
                  </a:lnTo>
                  <a:lnTo>
                    <a:pt x="2081301" y="357098"/>
                  </a:lnTo>
                  <a:lnTo>
                    <a:pt x="2049221" y="326161"/>
                  </a:lnTo>
                  <a:lnTo>
                    <a:pt x="2016023" y="296392"/>
                  </a:lnTo>
                  <a:lnTo>
                    <a:pt x="1981746" y="267843"/>
                  </a:lnTo>
                  <a:lnTo>
                    <a:pt x="1946427" y="240550"/>
                  </a:lnTo>
                  <a:lnTo>
                    <a:pt x="1910105" y="214528"/>
                  </a:lnTo>
                  <a:lnTo>
                    <a:pt x="1872792" y="189814"/>
                  </a:lnTo>
                  <a:lnTo>
                    <a:pt x="1834553" y="166458"/>
                  </a:lnTo>
                  <a:lnTo>
                    <a:pt x="1795399" y="144487"/>
                  </a:lnTo>
                  <a:lnTo>
                    <a:pt x="1755368" y="123926"/>
                  </a:lnTo>
                  <a:lnTo>
                    <a:pt x="1714500" y="104813"/>
                  </a:lnTo>
                  <a:lnTo>
                    <a:pt x="1672831" y="87185"/>
                  </a:lnTo>
                  <a:lnTo>
                    <a:pt x="1630387" y="71081"/>
                  </a:lnTo>
                  <a:lnTo>
                    <a:pt x="1587195" y="56527"/>
                  </a:lnTo>
                  <a:lnTo>
                    <a:pt x="1543304" y="43561"/>
                  </a:lnTo>
                  <a:lnTo>
                    <a:pt x="1498752" y="32207"/>
                  </a:lnTo>
                  <a:lnTo>
                    <a:pt x="1453553" y="22504"/>
                  </a:lnTo>
                  <a:lnTo>
                    <a:pt x="1407744" y="14503"/>
                  </a:lnTo>
                  <a:lnTo>
                    <a:pt x="1361376" y="8204"/>
                  </a:lnTo>
                  <a:lnTo>
                    <a:pt x="1314475" y="3670"/>
                  </a:lnTo>
                  <a:lnTo>
                    <a:pt x="1267066" y="927"/>
                  </a:lnTo>
                  <a:lnTo>
                    <a:pt x="1219200" y="0"/>
                  </a:lnTo>
                  <a:lnTo>
                    <a:pt x="1171321" y="927"/>
                  </a:lnTo>
                  <a:lnTo>
                    <a:pt x="1123911" y="3670"/>
                  </a:lnTo>
                  <a:lnTo>
                    <a:pt x="1077010" y="8204"/>
                  </a:lnTo>
                  <a:lnTo>
                    <a:pt x="1030643" y="14503"/>
                  </a:lnTo>
                  <a:lnTo>
                    <a:pt x="984834" y="22504"/>
                  </a:lnTo>
                  <a:lnTo>
                    <a:pt x="939634" y="32207"/>
                  </a:lnTo>
                  <a:lnTo>
                    <a:pt x="895083" y="43561"/>
                  </a:lnTo>
                  <a:lnTo>
                    <a:pt x="851192" y="56527"/>
                  </a:lnTo>
                  <a:lnTo>
                    <a:pt x="807999" y="71081"/>
                  </a:lnTo>
                  <a:lnTo>
                    <a:pt x="765556" y="87185"/>
                  </a:lnTo>
                  <a:lnTo>
                    <a:pt x="723887" y="104813"/>
                  </a:lnTo>
                  <a:lnTo>
                    <a:pt x="683018" y="123926"/>
                  </a:lnTo>
                  <a:lnTo>
                    <a:pt x="642988" y="144487"/>
                  </a:lnTo>
                  <a:lnTo>
                    <a:pt x="603834" y="166458"/>
                  </a:lnTo>
                  <a:lnTo>
                    <a:pt x="565594" y="189814"/>
                  </a:lnTo>
                  <a:lnTo>
                    <a:pt x="528281" y="214528"/>
                  </a:lnTo>
                  <a:lnTo>
                    <a:pt x="491959" y="240550"/>
                  </a:lnTo>
                  <a:lnTo>
                    <a:pt x="456641" y="267843"/>
                  </a:lnTo>
                  <a:lnTo>
                    <a:pt x="422363" y="296392"/>
                  </a:lnTo>
                  <a:lnTo>
                    <a:pt x="389166" y="326161"/>
                  </a:lnTo>
                  <a:lnTo>
                    <a:pt x="357085" y="357098"/>
                  </a:lnTo>
                  <a:lnTo>
                    <a:pt x="326148" y="389178"/>
                  </a:lnTo>
                  <a:lnTo>
                    <a:pt x="296379" y="422376"/>
                  </a:lnTo>
                  <a:lnTo>
                    <a:pt x="267830" y="456653"/>
                  </a:lnTo>
                  <a:lnTo>
                    <a:pt x="240538" y="491972"/>
                  </a:lnTo>
                  <a:lnTo>
                    <a:pt x="214515" y="528294"/>
                  </a:lnTo>
                  <a:lnTo>
                    <a:pt x="189801" y="565607"/>
                  </a:lnTo>
                  <a:lnTo>
                    <a:pt x="166446" y="603846"/>
                  </a:lnTo>
                  <a:lnTo>
                    <a:pt x="144475" y="643001"/>
                  </a:lnTo>
                  <a:lnTo>
                    <a:pt x="123913" y="683031"/>
                  </a:lnTo>
                  <a:lnTo>
                    <a:pt x="104800" y="723900"/>
                  </a:lnTo>
                  <a:lnTo>
                    <a:pt x="87172" y="765568"/>
                  </a:lnTo>
                  <a:lnTo>
                    <a:pt x="71069" y="808012"/>
                  </a:lnTo>
                  <a:lnTo>
                    <a:pt x="56515" y="851204"/>
                  </a:lnTo>
                  <a:lnTo>
                    <a:pt x="43548" y="895096"/>
                  </a:lnTo>
                  <a:lnTo>
                    <a:pt x="32194" y="939647"/>
                  </a:lnTo>
                  <a:lnTo>
                    <a:pt x="22491" y="984846"/>
                  </a:lnTo>
                  <a:lnTo>
                    <a:pt x="14490" y="1030655"/>
                  </a:lnTo>
                  <a:lnTo>
                    <a:pt x="8191" y="1077023"/>
                  </a:lnTo>
                  <a:lnTo>
                    <a:pt x="3657" y="1123924"/>
                  </a:lnTo>
                  <a:lnTo>
                    <a:pt x="914" y="1171333"/>
                  </a:lnTo>
                  <a:lnTo>
                    <a:pt x="0" y="1219200"/>
                  </a:lnTo>
                  <a:lnTo>
                    <a:pt x="914" y="1267079"/>
                  </a:lnTo>
                  <a:lnTo>
                    <a:pt x="3657" y="1314488"/>
                  </a:lnTo>
                  <a:lnTo>
                    <a:pt x="8191" y="1361389"/>
                  </a:lnTo>
                  <a:lnTo>
                    <a:pt x="14490" y="1407756"/>
                  </a:lnTo>
                  <a:lnTo>
                    <a:pt x="22491" y="1453565"/>
                  </a:lnTo>
                  <a:lnTo>
                    <a:pt x="32194" y="1498765"/>
                  </a:lnTo>
                  <a:lnTo>
                    <a:pt x="43548" y="1543316"/>
                  </a:lnTo>
                  <a:lnTo>
                    <a:pt x="56515" y="1587207"/>
                  </a:lnTo>
                  <a:lnTo>
                    <a:pt x="71069" y="1630400"/>
                  </a:lnTo>
                  <a:lnTo>
                    <a:pt x="87172" y="1672844"/>
                  </a:lnTo>
                  <a:lnTo>
                    <a:pt x="104800" y="1714512"/>
                  </a:lnTo>
                  <a:lnTo>
                    <a:pt x="123913" y="1755381"/>
                  </a:lnTo>
                  <a:lnTo>
                    <a:pt x="144475" y="1795411"/>
                  </a:lnTo>
                  <a:lnTo>
                    <a:pt x="166446" y="1834565"/>
                  </a:lnTo>
                  <a:lnTo>
                    <a:pt x="189801" y="1872805"/>
                  </a:lnTo>
                  <a:lnTo>
                    <a:pt x="214515" y="1910118"/>
                  </a:lnTo>
                  <a:lnTo>
                    <a:pt x="240538" y="1946440"/>
                  </a:lnTo>
                  <a:lnTo>
                    <a:pt x="267830" y="1981758"/>
                  </a:lnTo>
                  <a:lnTo>
                    <a:pt x="296379" y="2016036"/>
                  </a:lnTo>
                  <a:lnTo>
                    <a:pt x="326148" y="2049233"/>
                  </a:lnTo>
                  <a:lnTo>
                    <a:pt x="357085" y="2081314"/>
                  </a:lnTo>
                  <a:lnTo>
                    <a:pt x="389166" y="2112251"/>
                  </a:lnTo>
                  <a:lnTo>
                    <a:pt x="422363" y="2142020"/>
                  </a:lnTo>
                  <a:lnTo>
                    <a:pt x="456641" y="2170569"/>
                  </a:lnTo>
                  <a:lnTo>
                    <a:pt x="491959" y="2197862"/>
                  </a:lnTo>
                  <a:lnTo>
                    <a:pt x="528281" y="2223884"/>
                  </a:lnTo>
                  <a:lnTo>
                    <a:pt x="565594" y="2248598"/>
                  </a:lnTo>
                  <a:lnTo>
                    <a:pt x="603834" y="2271953"/>
                  </a:lnTo>
                  <a:lnTo>
                    <a:pt x="642988" y="2293924"/>
                  </a:lnTo>
                  <a:lnTo>
                    <a:pt x="683018" y="2314486"/>
                  </a:lnTo>
                  <a:lnTo>
                    <a:pt x="723887" y="2333599"/>
                  </a:lnTo>
                  <a:lnTo>
                    <a:pt x="765556" y="2351227"/>
                  </a:lnTo>
                  <a:lnTo>
                    <a:pt x="807999" y="2367330"/>
                  </a:lnTo>
                  <a:lnTo>
                    <a:pt x="851192" y="2381885"/>
                  </a:lnTo>
                  <a:lnTo>
                    <a:pt x="895083" y="2394851"/>
                  </a:lnTo>
                  <a:lnTo>
                    <a:pt x="939634" y="2406205"/>
                  </a:lnTo>
                  <a:lnTo>
                    <a:pt x="984834" y="2415908"/>
                  </a:lnTo>
                  <a:lnTo>
                    <a:pt x="1030643" y="2423909"/>
                  </a:lnTo>
                  <a:lnTo>
                    <a:pt x="1077010" y="2430208"/>
                  </a:lnTo>
                  <a:lnTo>
                    <a:pt x="1123911" y="2434742"/>
                  </a:lnTo>
                  <a:lnTo>
                    <a:pt x="1171321" y="2437485"/>
                  </a:lnTo>
                  <a:lnTo>
                    <a:pt x="1219200" y="2438400"/>
                  </a:lnTo>
                  <a:lnTo>
                    <a:pt x="1267066" y="2437485"/>
                  </a:lnTo>
                  <a:lnTo>
                    <a:pt x="1314475" y="2434742"/>
                  </a:lnTo>
                  <a:lnTo>
                    <a:pt x="1361376" y="2430208"/>
                  </a:lnTo>
                  <a:lnTo>
                    <a:pt x="1407744" y="2423909"/>
                  </a:lnTo>
                  <a:lnTo>
                    <a:pt x="1453553" y="2415908"/>
                  </a:lnTo>
                  <a:lnTo>
                    <a:pt x="1498752" y="2406205"/>
                  </a:lnTo>
                  <a:lnTo>
                    <a:pt x="1543304" y="2394851"/>
                  </a:lnTo>
                  <a:lnTo>
                    <a:pt x="1587195" y="2381885"/>
                  </a:lnTo>
                  <a:lnTo>
                    <a:pt x="1630387" y="2367330"/>
                  </a:lnTo>
                  <a:lnTo>
                    <a:pt x="1672831" y="2351227"/>
                  </a:lnTo>
                  <a:lnTo>
                    <a:pt x="1714500" y="2333599"/>
                  </a:lnTo>
                  <a:lnTo>
                    <a:pt x="1755368" y="2314486"/>
                  </a:lnTo>
                  <a:lnTo>
                    <a:pt x="1795399" y="2293924"/>
                  </a:lnTo>
                  <a:lnTo>
                    <a:pt x="1834553" y="2271953"/>
                  </a:lnTo>
                  <a:lnTo>
                    <a:pt x="1872792" y="2248598"/>
                  </a:lnTo>
                  <a:lnTo>
                    <a:pt x="1910105" y="2223884"/>
                  </a:lnTo>
                  <a:lnTo>
                    <a:pt x="1946427" y="2197862"/>
                  </a:lnTo>
                  <a:lnTo>
                    <a:pt x="1981746" y="2170569"/>
                  </a:lnTo>
                  <a:lnTo>
                    <a:pt x="2016023" y="2142020"/>
                  </a:lnTo>
                  <a:lnTo>
                    <a:pt x="2049221" y="2112251"/>
                  </a:lnTo>
                  <a:lnTo>
                    <a:pt x="2081301" y="2081314"/>
                  </a:lnTo>
                  <a:lnTo>
                    <a:pt x="2112238" y="2049233"/>
                  </a:lnTo>
                  <a:lnTo>
                    <a:pt x="2142007" y="2016036"/>
                  </a:lnTo>
                  <a:lnTo>
                    <a:pt x="2170557" y="1981758"/>
                  </a:lnTo>
                  <a:lnTo>
                    <a:pt x="2197849" y="1946440"/>
                  </a:lnTo>
                  <a:lnTo>
                    <a:pt x="2223871" y="1910118"/>
                  </a:lnTo>
                  <a:lnTo>
                    <a:pt x="2248585" y="1872805"/>
                  </a:lnTo>
                  <a:lnTo>
                    <a:pt x="2271941" y="1834565"/>
                  </a:lnTo>
                  <a:lnTo>
                    <a:pt x="2293912" y="1795411"/>
                  </a:lnTo>
                  <a:lnTo>
                    <a:pt x="2314473" y="1755381"/>
                  </a:lnTo>
                  <a:lnTo>
                    <a:pt x="2333587" y="1714512"/>
                  </a:lnTo>
                  <a:lnTo>
                    <a:pt x="2351214" y="1672844"/>
                  </a:lnTo>
                  <a:lnTo>
                    <a:pt x="2367318" y="1630400"/>
                  </a:lnTo>
                  <a:lnTo>
                    <a:pt x="2381872" y="1587207"/>
                  </a:lnTo>
                  <a:lnTo>
                    <a:pt x="2394839" y="1543316"/>
                  </a:lnTo>
                  <a:lnTo>
                    <a:pt x="2406192" y="1498765"/>
                  </a:lnTo>
                  <a:lnTo>
                    <a:pt x="2415895" y="1453565"/>
                  </a:lnTo>
                  <a:lnTo>
                    <a:pt x="2423896" y="1407756"/>
                  </a:lnTo>
                  <a:lnTo>
                    <a:pt x="2430195" y="1361389"/>
                  </a:lnTo>
                  <a:lnTo>
                    <a:pt x="2434729" y="1314488"/>
                  </a:lnTo>
                  <a:lnTo>
                    <a:pt x="2437473" y="1267079"/>
                  </a:lnTo>
                  <a:lnTo>
                    <a:pt x="2438400" y="121920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515734" y="2809811"/>
            <a:ext cx="1195705" cy="4000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219075">
              <a:lnSpc>
                <a:spcPct val="104400"/>
              </a:lnSpc>
              <a:spcBef>
                <a:spcPts val="40"/>
              </a:spcBef>
            </a:pPr>
            <a:r>
              <a:rPr dirty="0" sz="1200" spc="5" b="1">
                <a:solidFill>
                  <a:srgbClr val="FFFFFF"/>
                </a:solidFill>
                <a:latin typeface="Trebuchet MS"/>
                <a:cs typeface="Trebuchet MS"/>
              </a:rPr>
              <a:t>Iniciativas  </a:t>
            </a:r>
            <a:r>
              <a:rPr dirty="0" sz="1200" spc="5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7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4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5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3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3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40" b="1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3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4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6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-7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3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72025" y="1104772"/>
            <a:ext cx="1900555" cy="1900555"/>
            <a:chOff x="4772025" y="1104772"/>
            <a:chExt cx="1900555" cy="1900555"/>
          </a:xfrm>
        </p:grpSpPr>
        <p:sp>
          <p:nvSpPr>
            <p:cNvPr id="12" name="object 12"/>
            <p:cNvSpPr/>
            <p:nvPr/>
          </p:nvSpPr>
          <p:spPr>
            <a:xfrm>
              <a:off x="4772025" y="1104772"/>
              <a:ext cx="1900301" cy="1900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10150" y="1295399"/>
              <a:ext cx="1428750" cy="1428750"/>
            </a:xfrm>
            <a:custGeom>
              <a:avLst/>
              <a:gdLst/>
              <a:ahLst/>
              <a:cxnLst/>
              <a:rect l="l" t="t" r="r" b="b"/>
              <a:pathLst>
                <a:path w="1428750" h="1428750">
                  <a:moveTo>
                    <a:pt x="714375" y="0"/>
                  </a:moveTo>
                  <a:lnTo>
                    <a:pt x="665458" y="1647"/>
                  </a:lnTo>
                  <a:lnTo>
                    <a:pt x="617427" y="6520"/>
                  </a:lnTo>
                  <a:lnTo>
                    <a:pt x="570388" y="14511"/>
                  </a:lnTo>
                  <a:lnTo>
                    <a:pt x="524448" y="25514"/>
                  </a:lnTo>
                  <a:lnTo>
                    <a:pt x="479712" y="39423"/>
                  </a:lnTo>
                  <a:lnTo>
                    <a:pt x="436286" y="56132"/>
                  </a:lnTo>
                  <a:lnTo>
                    <a:pt x="394278" y="75533"/>
                  </a:lnTo>
                  <a:lnTo>
                    <a:pt x="353793" y="97521"/>
                  </a:lnTo>
                  <a:lnTo>
                    <a:pt x="314938" y="121990"/>
                  </a:lnTo>
                  <a:lnTo>
                    <a:pt x="277820" y="148833"/>
                  </a:lnTo>
                  <a:lnTo>
                    <a:pt x="242544" y="177944"/>
                  </a:lnTo>
                  <a:lnTo>
                    <a:pt x="209216" y="209216"/>
                  </a:lnTo>
                  <a:lnTo>
                    <a:pt x="177944" y="242544"/>
                  </a:lnTo>
                  <a:lnTo>
                    <a:pt x="148833" y="277820"/>
                  </a:lnTo>
                  <a:lnTo>
                    <a:pt x="121990" y="314938"/>
                  </a:lnTo>
                  <a:lnTo>
                    <a:pt x="97521" y="353793"/>
                  </a:lnTo>
                  <a:lnTo>
                    <a:pt x="75533" y="394278"/>
                  </a:lnTo>
                  <a:lnTo>
                    <a:pt x="56132" y="436286"/>
                  </a:lnTo>
                  <a:lnTo>
                    <a:pt x="39423" y="479712"/>
                  </a:lnTo>
                  <a:lnTo>
                    <a:pt x="25514" y="524448"/>
                  </a:lnTo>
                  <a:lnTo>
                    <a:pt x="14511" y="570388"/>
                  </a:lnTo>
                  <a:lnTo>
                    <a:pt x="6520" y="617427"/>
                  </a:lnTo>
                  <a:lnTo>
                    <a:pt x="1647" y="665458"/>
                  </a:lnTo>
                  <a:lnTo>
                    <a:pt x="0" y="714375"/>
                  </a:lnTo>
                  <a:lnTo>
                    <a:pt x="1647" y="763291"/>
                  </a:lnTo>
                  <a:lnTo>
                    <a:pt x="6520" y="811322"/>
                  </a:lnTo>
                  <a:lnTo>
                    <a:pt x="14511" y="858361"/>
                  </a:lnTo>
                  <a:lnTo>
                    <a:pt x="25514" y="904301"/>
                  </a:lnTo>
                  <a:lnTo>
                    <a:pt x="39423" y="949037"/>
                  </a:lnTo>
                  <a:lnTo>
                    <a:pt x="56132" y="992463"/>
                  </a:lnTo>
                  <a:lnTo>
                    <a:pt x="75533" y="1034471"/>
                  </a:lnTo>
                  <a:lnTo>
                    <a:pt x="97521" y="1074956"/>
                  </a:lnTo>
                  <a:lnTo>
                    <a:pt x="121990" y="1113811"/>
                  </a:lnTo>
                  <a:lnTo>
                    <a:pt x="148833" y="1150929"/>
                  </a:lnTo>
                  <a:lnTo>
                    <a:pt x="177944" y="1186205"/>
                  </a:lnTo>
                  <a:lnTo>
                    <a:pt x="209216" y="1219533"/>
                  </a:lnTo>
                  <a:lnTo>
                    <a:pt x="242544" y="1250805"/>
                  </a:lnTo>
                  <a:lnTo>
                    <a:pt x="277820" y="1279916"/>
                  </a:lnTo>
                  <a:lnTo>
                    <a:pt x="314938" y="1306759"/>
                  </a:lnTo>
                  <a:lnTo>
                    <a:pt x="353793" y="1331228"/>
                  </a:lnTo>
                  <a:lnTo>
                    <a:pt x="394278" y="1353216"/>
                  </a:lnTo>
                  <a:lnTo>
                    <a:pt x="436286" y="1372617"/>
                  </a:lnTo>
                  <a:lnTo>
                    <a:pt x="479712" y="1389326"/>
                  </a:lnTo>
                  <a:lnTo>
                    <a:pt x="524448" y="1403235"/>
                  </a:lnTo>
                  <a:lnTo>
                    <a:pt x="570388" y="1414238"/>
                  </a:lnTo>
                  <a:lnTo>
                    <a:pt x="617427" y="1422229"/>
                  </a:lnTo>
                  <a:lnTo>
                    <a:pt x="665458" y="1427102"/>
                  </a:lnTo>
                  <a:lnTo>
                    <a:pt x="714375" y="1428750"/>
                  </a:lnTo>
                  <a:lnTo>
                    <a:pt x="763291" y="1427102"/>
                  </a:lnTo>
                  <a:lnTo>
                    <a:pt x="811322" y="1422229"/>
                  </a:lnTo>
                  <a:lnTo>
                    <a:pt x="858361" y="1414238"/>
                  </a:lnTo>
                  <a:lnTo>
                    <a:pt x="904301" y="1403235"/>
                  </a:lnTo>
                  <a:lnTo>
                    <a:pt x="949037" y="1389326"/>
                  </a:lnTo>
                  <a:lnTo>
                    <a:pt x="992463" y="1372617"/>
                  </a:lnTo>
                  <a:lnTo>
                    <a:pt x="1034471" y="1353216"/>
                  </a:lnTo>
                  <a:lnTo>
                    <a:pt x="1074956" y="1331228"/>
                  </a:lnTo>
                  <a:lnTo>
                    <a:pt x="1113811" y="1306759"/>
                  </a:lnTo>
                  <a:lnTo>
                    <a:pt x="1150929" y="1279916"/>
                  </a:lnTo>
                  <a:lnTo>
                    <a:pt x="1186205" y="1250805"/>
                  </a:lnTo>
                  <a:lnTo>
                    <a:pt x="1219533" y="1219533"/>
                  </a:lnTo>
                  <a:lnTo>
                    <a:pt x="1250805" y="1186205"/>
                  </a:lnTo>
                  <a:lnTo>
                    <a:pt x="1279916" y="1150929"/>
                  </a:lnTo>
                  <a:lnTo>
                    <a:pt x="1306759" y="1113811"/>
                  </a:lnTo>
                  <a:lnTo>
                    <a:pt x="1331228" y="1074956"/>
                  </a:lnTo>
                  <a:lnTo>
                    <a:pt x="1353216" y="1034471"/>
                  </a:lnTo>
                  <a:lnTo>
                    <a:pt x="1372617" y="992463"/>
                  </a:lnTo>
                  <a:lnTo>
                    <a:pt x="1389326" y="949037"/>
                  </a:lnTo>
                  <a:lnTo>
                    <a:pt x="1403235" y="904301"/>
                  </a:lnTo>
                  <a:lnTo>
                    <a:pt x="1414238" y="858361"/>
                  </a:lnTo>
                  <a:lnTo>
                    <a:pt x="1422229" y="811322"/>
                  </a:lnTo>
                  <a:lnTo>
                    <a:pt x="1427102" y="763291"/>
                  </a:lnTo>
                  <a:lnTo>
                    <a:pt x="1428750" y="714375"/>
                  </a:lnTo>
                  <a:lnTo>
                    <a:pt x="1427102" y="665458"/>
                  </a:lnTo>
                  <a:lnTo>
                    <a:pt x="1422229" y="617427"/>
                  </a:lnTo>
                  <a:lnTo>
                    <a:pt x="1414238" y="570388"/>
                  </a:lnTo>
                  <a:lnTo>
                    <a:pt x="1403235" y="524448"/>
                  </a:lnTo>
                  <a:lnTo>
                    <a:pt x="1389326" y="479712"/>
                  </a:lnTo>
                  <a:lnTo>
                    <a:pt x="1372617" y="436286"/>
                  </a:lnTo>
                  <a:lnTo>
                    <a:pt x="1353216" y="394278"/>
                  </a:lnTo>
                  <a:lnTo>
                    <a:pt x="1331228" y="353793"/>
                  </a:lnTo>
                  <a:lnTo>
                    <a:pt x="1306759" y="314938"/>
                  </a:lnTo>
                  <a:lnTo>
                    <a:pt x="1279916" y="277820"/>
                  </a:lnTo>
                  <a:lnTo>
                    <a:pt x="1250805" y="242544"/>
                  </a:lnTo>
                  <a:lnTo>
                    <a:pt x="1219533" y="209216"/>
                  </a:lnTo>
                  <a:lnTo>
                    <a:pt x="1186205" y="177944"/>
                  </a:lnTo>
                  <a:lnTo>
                    <a:pt x="1150929" y="148833"/>
                  </a:lnTo>
                  <a:lnTo>
                    <a:pt x="1113811" y="121990"/>
                  </a:lnTo>
                  <a:lnTo>
                    <a:pt x="1074956" y="97521"/>
                  </a:lnTo>
                  <a:lnTo>
                    <a:pt x="1034471" y="75533"/>
                  </a:lnTo>
                  <a:lnTo>
                    <a:pt x="992463" y="56132"/>
                  </a:lnTo>
                  <a:lnTo>
                    <a:pt x="949037" y="39423"/>
                  </a:lnTo>
                  <a:lnTo>
                    <a:pt x="904301" y="25514"/>
                  </a:lnTo>
                  <a:lnTo>
                    <a:pt x="858361" y="14511"/>
                  </a:lnTo>
                  <a:lnTo>
                    <a:pt x="811322" y="6520"/>
                  </a:lnTo>
                  <a:lnTo>
                    <a:pt x="763291" y="1647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383276" y="1847913"/>
            <a:ext cx="688340" cy="3270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69850" marR="5080" indent="-57150">
              <a:lnSpc>
                <a:spcPct val="105400"/>
              </a:lnSpc>
              <a:spcBef>
                <a:spcPts val="65"/>
              </a:spcBef>
            </a:pPr>
            <a:r>
              <a:rPr dirty="0" sz="950" spc="45" b="1">
                <a:solidFill>
                  <a:srgbClr val="FFFFFF"/>
                </a:solidFill>
                <a:latin typeface="Trebuchet MS"/>
                <a:cs typeface="Trebuchet MS"/>
              </a:rPr>
              <a:t>Aplausos </a:t>
            </a:r>
            <a:r>
              <a:rPr dirty="0" sz="950" spc="55" b="1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950" spc="5" b="1">
                <a:solidFill>
                  <a:srgbClr val="FFFFFF"/>
                </a:solidFill>
                <a:latin typeface="Trebuchet MS"/>
                <a:cs typeface="Trebuchet MS"/>
              </a:rPr>
              <a:t>sanitarios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38650" y="2666936"/>
            <a:ext cx="1967230" cy="1976755"/>
            <a:chOff x="4438650" y="2666936"/>
            <a:chExt cx="1967230" cy="1976755"/>
          </a:xfrm>
        </p:grpSpPr>
        <p:sp>
          <p:nvSpPr>
            <p:cNvPr id="16" name="object 16"/>
            <p:cNvSpPr/>
            <p:nvPr/>
          </p:nvSpPr>
          <p:spPr>
            <a:xfrm>
              <a:off x="4438650" y="2666936"/>
              <a:ext cx="1966976" cy="19765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76775" y="2857499"/>
              <a:ext cx="1495425" cy="1504950"/>
            </a:xfrm>
            <a:custGeom>
              <a:avLst/>
              <a:gdLst/>
              <a:ahLst/>
              <a:cxnLst/>
              <a:rect l="l" t="t" r="r" b="b"/>
              <a:pathLst>
                <a:path w="1495425" h="1504950">
                  <a:moveTo>
                    <a:pt x="747776" y="0"/>
                  </a:moveTo>
                  <a:lnTo>
                    <a:pt x="700483" y="1480"/>
                  </a:lnTo>
                  <a:lnTo>
                    <a:pt x="653972" y="5863"/>
                  </a:lnTo>
                  <a:lnTo>
                    <a:pt x="608331" y="13060"/>
                  </a:lnTo>
                  <a:lnTo>
                    <a:pt x="563647" y="22983"/>
                  </a:lnTo>
                  <a:lnTo>
                    <a:pt x="520008" y="35544"/>
                  </a:lnTo>
                  <a:lnTo>
                    <a:pt x="477501" y="50654"/>
                  </a:lnTo>
                  <a:lnTo>
                    <a:pt x="436214" y="68226"/>
                  </a:lnTo>
                  <a:lnTo>
                    <a:pt x="396234" y="88171"/>
                  </a:lnTo>
                  <a:lnTo>
                    <a:pt x="357649" y="110401"/>
                  </a:lnTo>
                  <a:lnTo>
                    <a:pt x="320547" y="134828"/>
                  </a:lnTo>
                  <a:lnTo>
                    <a:pt x="285015" y="161363"/>
                  </a:lnTo>
                  <a:lnTo>
                    <a:pt x="251140" y="189920"/>
                  </a:lnTo>
                  <a:lnTo>
                    <a:pt x="219011" y="220408"/>
                  </a:lnTo>
                  <a:lnTo>
                    <a:pt x="188715" y="252741"/>
                  </a:lnTo>
                  <a:lnTo>
                    <a:pt x="160339" y="286829"/>
                  </a:lnTo>
                  <a:lnTo>
                    <a:pt x="133971" y="322585"/>
                  </a:lnTo>
                  <a:lnTo>
                    <a:pt x="109699" y="359921"/>
                  </a:lnTo>
                  <a:lnTo>
                    <a:pt x="87609" y="398748"/>
                  </a:lnTo>
                  <a:lnTo>
                    <a:pt x="67791" y="438979"/>
                  </a:lnTo>
                  <a:lnTo>
                    <a:pt x="50331" y="480524"/>
                  </a:lnTo>
                  <a:lnTo>
                    <a:pt x="35317" y="523297"/>
                  </a:lnTo>
                  <a:lnTo>
                    <a:pt x="22836" y="567208"/>
                  </a:lnTo>
                  <a:lnTo>
                    <a:pt x="12976" y="612169"/>
                  </a:lnTo>
                  <a:lnTo>
                    <a:pt x="5825" y="658093"/>
                  </a:lnTo>
                  <a:lnTo>
                    <a:pt x="1471" y="704891"/>
                  </a:lnTo>
                  <a:lnTo>
                    <a:pt x="0" y="752475"/>
                  </a:lnTo>
                  <a:lnTo>
                    <a:pt x="1471" y="800062"/>
                  </a:lnTo>
                  <a:lnTo>
                    <a:pt x="5825" y="846864"/>
                  </a:lnTo>
                  <a:lnTo>
                    <a:pt x="12976" y="892790"/>
                  </a:lnTo>
                  <a:lnTo>
                    <a:pt x="22836" y="937754"/>
                  </a:lnTo>
                  <a:lnTo>
                    <a:pt x="35317" y="981667"/>
                  </a:lnTo>
                  <a:lnTo>
                    <a:pt x="50331" y="1024440"/>
                  </a:lnTo>
                  <a:lnTo>
                    <a:pt x="67791" y="1065987"/>
                  </a:lnTo>
                  <a:lnTo>
                    <a:pt x="87609" y="1106218"/>
                  </a:lnTo>
                  <a:lnTo>
                    <a:pt x="109699" y="1145045"/>
                  </a:lnTo>
                  <a:lnTo>
                    <a:pt x="133971" y="1182380"/>
                  </a:lnTo>
                  <a:lnTo>
                    <a:pt x="160339" y="1218136"/>
                  </a:lnTo>
                  <a:lnTo>
                    <a:pt x="188715" y="1252224"/>
                  </a:lnTo>
                  <a:lnTo>
                    <a:pt x="219011" y="1284555"/>
                  </a:lnTo>
                  <a:lnTo>
                    <a:pt x="251140" y="1315043"/>
                  </a:lnTo>
                  <a:lnTo>
                    <a:pt x="285015" y="1343597"/>
                  </a:lnTo>
                  <a:lnTo>
                    <a:pt x="320547" y="1370132"/>
                  </a:lnTo>
                  <a:lnTo>
                    <a:pt x="357649" y="1394557"/>
                  </a:lnTo>
                  <a:lnTo>
                    <a:pt x="396234" y="1416786"/>
                  </a:lnTo>
                  <a:lnTo>
                    <a:pt x="436214" y="1436729"/>
                  </a:lnTo>
                  <a:lnTo>
                    <a:pt x="477501" y="1454300"/>
                  </a:lnTo>
                  <a:lnTo>
                    <a:pt x="520008" y="1469409"/>
                  </a:lnTo>
                  <a:lnTo>
                    <a:pt x="563647" y="1481968"/>
                  </a:lnTo>
                  <a:lnTo>
                    <a:pt x="608331" y="1491890"/>
                  </a:lnTo>
                  <a:lnTo>
                    <a:pt x="653972" y="1499087"/>
                  </a:lnTo>
                  <a:lnTo>
                    <a:pt x="700483" y="1503469"/>
                  </a:lnTo>
                  <a:lnTo>
                    <a:pt x="747776" y="1504950"/>
                  </a:lnTo>
                  <a:lnTo>
                    <a:pt x="795054" y="1503469"/>
                  </a:lnTo>
                  <a:lnTo>
                    <a:pt x="841552" y="1499087"/>
                  </a:lnTo>
                  <a:lnTo>
                    <a:pt x="887181" y="1491890"/>
                  </a:lnTo>
                  <a:lnTo>
                    <a:pt x="931854" y="1481968"/>
                  </a:lnTo>
                  <a:lnTo>
                    <a:pt x="975483" y="1469409"/>
                  </a:lnTo>
                  <a:lnTo>
                    <a:pt x="1017981" y="1454300"/>
                  </a:lnTo>
                  <a:lnTo>
                    <a:pt x="1059260" y="1436729"/>
                  </a:lnTo>
                  <a:lnTo>
                    <a:pt x="1099232" y="1416786"/>
                  </a:lnTo>
                  <a:lnTo>
                    <a:pt x="1137810" y="1394557"/>
                  </a:lnTo>
                  <a:lnTo>
                    <a:pt x="1174907" y="1370132"/>
                  </a:lnTo>
                  <a:lnTo>
                    <a:pt x="1210434" y="1343597"/>
                  </a:lnTo>
                  <a:lnTo>
                    <a:pt x="1244304" y="1315043"/>
                  </a:lnTo>
                  <a:lnTo>
                    <a:pt x="1276429" y="1284555"/>
                  </a:lnTo>
                  <a:lnTo>
                    <a:pt x="1306722" y="1252224"/>
                  </a:lnTo>
                  <a:lnTo>
                    <a:pt x="1335095" y="1218136"/>
                  </a:lnTo>
                  <a:lnTo>
                    <a:pt x="1361460" y="1182380"/>
                  </a:lnTo>
                  <a:lnTo>
                    <a:pt x="1385731" y="1145045"/>
                  </a:lnTo>
                  <a:lnTo>
                    <a:pt x="1407818" y="1106218"/>
                  </a:lnTo>
                  <a:lnTo>
                    <a:pt x="1427635" y="1065987"/>
                  </a:lnTo>
                  <a:lnTo>
                    <a:pt x="1445095" y="1024440"/>
                  </a:lnTo>
                  <a:lnTo>
                    <a:pt x="1460108" y="981667"/>
                  </a:lnTo>
                  <a:lnTo>
                    <a:pt x="1472588" y="937754"/>
                  </a:lnTo>
                  <a:lnTo>
                    <a:pt x="1482448" y="892790"/>
                  </a:lnTo>
                  <a:lnTo>
                    <a:pt x="1489599" y="846864"/>
                  </a:lnTo>
                  <a:lnTo>
                    <a:pt x="1493953" y="800062"/>
                  </a:lnTo>
                  <a:lnTo>
                    <a:pt x="1495425" y="752475"/>
                  </a:lnTo>
                  <a:lnTo>
                    <a:pt x="1493953" y="704891"/>
                  </a:lnTo>
                  <a:lnTo>
                    <a:pt x="1489599" y="658093"/>
                  </a:lnTo>
                  <a:lnTo>
                    <a:pt x="1482448" y="612169"/>
                  </a:lnTo>
                  <a:lnTo>
                    <a:pt x="1472588" y="567208"/>
                  </a:lnTo>
                  <a:lnTo>
                    <a:pt x="1460108" y="523297"/>
                  </a:lnTo>
                  <a:lnTo>
                    <a:pt x="1445095" y="480524"/>
                  </a:lnTo>
                  <a:lnTo>
                    <a:pt x="1427635" y="438979"/>
                  </a:lnTo>
                  <a:lnTo>
                    <a:pt x="1407818" y="398748"/>
                  </a:lnTo>
                  <a:lnTo>
                    <a:pt x="1385731" y="359921"/>
                  </a:lnTo>
                  <a:lnTo>
                    <a:pt x="1361460" y="322585"/>
                  </a:lnTo>
                  <a:lnTo>
                    <a:pt x="1335095" y="286829"/>
                  </a:lnTo>
                  <a:lnTo>
                    <a:pt x="1306722" y="252741"/>
                  </a:lnTo>
                  <a:lnTo>
                    <a:pt x="1276429" y="220408"/>
                  </a:lnTo>
                  <a:lnTo>
                    <a:pt x="1244304" y="189920"/>
                  </a:lnTo>
                  <a:lnTo>
                    <a:pt x="1210434" y="161363"/>
                  </a:lnTo>
                  <a:lnTo>
                    <a:pt x="1174907" y="134828"/>
                  </a:lnTo>
                  <a:lnTo>
                    <a:pt x="1137810" y="110401"/>
                  </a:lnTo>
                  <a:lnTo>
                    <a:pt x="1099232" y="88171"/>
                  </a:lnTo>
                  <a:lnTo>
                    <a:pt x="1059260" y="68226"/>
                  </a:lnTo>
                  <a:lnTo>
                    <a:pt x="1017981" y="50654"/>
                  </a:lnTo>
                  <a:lnTo>
                    <a:pt x="975483" y="35544"/>
                  </a:lnTo>
                  <a:lnTo>
                    <a:pt x="931854" y="22983"/>
                  </a:lnTo>
                  <a:lnTo>
                    <a:pt x="887181" y="13060"/>
                  </a:lnTo>
                  <a:lnTo>
                    <a:pt x="841552" y="5863"/>
                  </a:lnTo>
                  <a:lnTo>
                    <a:pt x="795054" y="1480"/>
                  </a:lnTo>
                  <a:lnTo>
                    <a:pt x="747776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112765" y="3453129"/>
            <a:ext cx="62357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solidFill>
                  <a:srgbClr val="FFFFFF"/>
                </a:solidFill>
                <a:latin typeface="Trebuchet MS"/>
                <a:cs typeface="Trebuchet MS"/>
              </a:rPr>
              <a:t>Bajada</a:t>
            </a:r>
            <a:r>
              <a:rPr dirty="0" sz="950" spc="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4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950" spc="8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950" spc="-6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950" spc="3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950" spc="-6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950" spc="5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50" spc="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950" spc="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950" spc="7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96125" y="923925"/>
            <a:ext cx="1595755" cy="1500505"/>
            <a:chOff x="7096125" y="923925"/>
            <a:chExt cx="1595755" cy="1500505"/>
          </a:xfrm>
        </p:grpSpPr>
        <p:sp>
          <p:nvSpPr>
            <p:cNvPr id="20" name="object 20"/>
            <p:cNvSpPr/>
            <p:nvPr/>
          </p:nvSpPr>
          <p:spPr>
            <a:xfrm>
              <a:off x="7096125" y="923925"/>
              <a:ext cx="1595374" cy="1500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34250" y="1114425"/>
              <a:ext cx="1123950" cy="1028700"/>
            </a:xfrm>
            <a:custGeom>
              <a:avLst/>
              <a:gdLst/>
              <a:ahLst/>
              <a:cxnLst/>
              <a:rect l="l" t="t" r="r" b="b"/>
              <a:pathLst>
                <a:path w="1123950" h="1028700">
                  <a:moveTo>
                    <a:pt x="561975" y="0"/>
                  </a:moveTo>
                  <a:lnTo>
                    <a:pt x="510821" y="2101"/>
                  </a:lnTo>
                  <a:lnTo>
                    <a:pt x="460954" y="8285"/>
                  </a:lnTo>
                  <a:lnTo>
                    <a:pt x="412573" y="18370"/>
                  </a:lnTo>
                  <a:lnTo>
                    <a:pt x="365876" y="32175"/>
                  </a:lnTo>
                  <a:lnTo>
                    <a:pt x="321061" y="49517"/>
                  </a:lnTo>
                  <a:lnTo>
                    <a:pt x="278327" y="70216"/>
                  </a:lnTo>
                  <a:lnTo>
                    <a:pt x="237872" y="94090"/>
                  </a:lnTo>
                  <a:lnTo>
                    <a:pt x="199894" y="120958"/>
                  </a:lnTo>
                  <a:lnTo>
                    <a:pt x="164592" y="150637"/>
                  </a:lnTo>
                  <a:lnTo>
                    <a:pt x="132163" y="182947"/>
                  </a:lnTo>
                  <a:lnTo>
                    <a:pt x="102807" y="217707"/>
                  </a:lnTo>
                  <a:lnTo>
                    <a:pt x="76722" y="254733"/>
                  </a:lnTo>
                  <a:lnTo>
                    <a:pt x="54105" y="293846"/>
                  </a:lnTo>
                  <a:lnTo>
                    <a:pt x="35156" y="334863"/>
                  </a:lnTo>
                  <a:lnTo>
                    <a:pt x="20073" y="377604"/>
                  </a:lnTo>
                  <a:lnTo>
                    <a:pt x="9053" y="421886"/>
                  </a:lnTo>
                  <a:lnTo>
                    <a:pt x="2296" y="467529"/>
                  </a:lnTo>
                  <a:lnTo>
                    <a:pt x="0" y="514350"/>
                  </a:lnTo>
                  <a:lnTo>
                    <a:pt x="2296" y="561170"/>
                  </a:lnTo>
                  <a:lnTo>
                    <a:pt x="9053" y="606813"/>
                  </a:lnTo>
                  <a:lnTo>
                    <a:pt x="20073" y="651095"/>
                  </a:lnTo>
                  <a:lnTo>
                    <a:pt x="35156" y="693836"/>
                  </a:lnTo>
                  <a:lnTo>
                    <a:pt x="54105" y="734853"/>
                  </a:lnTo>
                  <a:lnTo>
                    <a:pt x="76722" y="773966"/>
                  </a:lnTo>
                  <a:lnTo>
                    <a:pt x="102807" y="810992"/>
                  </a:lnTo>
                  <a:lnTo>
                    <a:pt x="132163" y="845752"/>
                  </a:lnTo>
                  <a:lnTo>
                    <a:pt x="164592" y="878062"/>
                  </a:lnTo>
                  <a:lnTo>
                    <a:pt x="199894" y="907741"/>
                  </a:lnTo>
                  <a:lnTo>
                    <a:pt x="237872" y="934609"/>
                  </a:lnTo>
                  <a:lnTo>
                    <a:pt x="278327" y="958483"/>
                  </a:lnTo>
                  <a:lnTo>
                    <a:pt x="321061" y="979182"/>
                  </a:lnTo>
                  <a:lnTo>
                    <a:pt x="365876" y="996524"/>
                  </a:lnTo>
                  <a:lnTo>
                    <a:pt x="412573" y="1010329"/>
                  </a:lnTo>
                  <a:lnTo>
                    <a:pt x="460954" y="1020414"/>
                  </a:lnTo>
                  <a:lnTo>
                    <a:pt x="510821" y="1026598"/>
                  </a:lnTo>
                  <a:lnTo>
                    <a:pt x="561975" y="1028700"/>
                  </a:lnTo>
                  <a:lnTo>
                    <a:pt x="613128" y="1026598"/>
                  </a:lnTo>
                  <a:lnTo>
                    <a:pt x="662995" y="1020414"/>
                  </a:lnTo>
                  <a:lnTo>
                    <a:pt x="711376" y="1010329"/>
                  </a:lnTo>
                  <a:lnTo>
                    <a:pt x="758073" y="996524"/>
                  </a:lnTo>
                  <a:lnTo>
                    <a:pt x="802888" y="979182"/>
                  </a:lnTo>
                  <a:lnTo>
                    <a:pt x="845622" y="958483"/>
                  </a:lnTo>
                  <a:lnTo>
                    <a:pt x="886077" y="934609"/>
                  </a:lnTo>
                  <a:lnTo>
                    <a:pt x="924055" y="907741"/>
                  </a:lnTo>
                  <a:lnTo>
                    <a:pt x="959357" y="878062"/>
                  </a:lnTo>
                  <a:lnTo>
                    <a:pt x="991786" y="845752"/>
                  </a:lnTo>
                  <a:lnTo>
                    <a:pt x="1021142" y="810992"/>
                  </a:lnTo>
                  <a:lnTo>
                    <a:pt x="1047227" y="773966"/>
                  </a:lnTo>
                  <a:lnTo>
                    <a:pt x="1069844" y="734853"/>
                  </a:lnTo>
                  <a:lnTo>
                    <a:pt x="1088793" y="693836"/>
                  </a:lnTo>
                  <a:lnTo>
                    <a:pt x="1103876" y="651095"/>
                  </a:lnTo>
                  <a:lnTo>
                    <a:pt x="1114896" y="606813"/>
                  </a:lnTo>
                  <a:lnTo>
                    <a:pt x="1121653" y="561170"/>
                  </a:lnTo>
                  <a:lnTo>
                    <a:pt x="1123950" y="514350"/>
                  </a:lnTo>
                  <a:lnTo>
                    <a:pt x="1121653" y="467529"/>
                  </a:lnTo>
                  <a:lnTo>
                    <a:pt x="1114896" y="421886"/>
                  </a:lnTo>
                  <a:lnTo>
                    <a:pt x="1103876" y="377604"/>
                  </a:lnTo>
                  <a:lnTo>
                    <a:pt x="1088793" y="334863"/>
                  </a:lnTo>
                  <a:lnTo>
                    <a:pt x="1069844" y="293846"/>
                  </a:lnTo>
                  <a:lnTo>
                    <a:pt x="1047227" y="254733"/>
                  </a:lnTo>
                  <a:lnTo>
                    <a:pt x="1021142" y="217707"/>
                  </a:lnTo>
                  <a:lnTo>
                    <a:pt x="991786" y="182947"/>
                  </a:lnTo>
                  <a:lnTo>
                    <a:pt x="959357" y="150637"/>
                  </a:lnTo>
                  <a:lnTo>
                    <a:pt x="924055" y="120958"/>
                  </a:lnTo>
                  <a:lnTo>
                    <a:pt x="886077" y="94090"/>
                  </a:lnTo>
                  <a:lnTo>
                    <a:pt x="845622" y="70216"/>
                  </a:lnTo>
                  <a:lnTo>
                    <a:pt x="802888" y="49517"/>
                  </a:lnTo>
                  <a:lnTo>
                    <a:pt x="758073" y="32175"/>
                  </a:lnTo>
                  <a:lnTo>
                    <a:pt x="711376" y="18370"/>
                  </a:lnTo>
                  <a:lnTo>
                    <a:pt x="662995" y="8285"/>
                  </a:lnTo>
                  <a:lnTo>
                    <a:pt x="613128" y="2101"/>
                  </a:lnTo>
                  <a:lnTo>
                    <a:pt x="561975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593330" y="1463103"/>
            <a:ext cx="658495" cy="3270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57150">
              <a:lnSpc>
                <a:spcPct val="105400"/>
              </a:lnSpc>
              <a:spcBef>
                <a:spcPts val="65"/>
              </a:spcBef>
            </a:pPr>
            <a:r>
              <a:rPr dirty="0" sz="950" spc="25" b="1">
                <a:solidFill>
                  <a:srgbClr val="FFFFFF"/>
                </a:solidFill>
                <a:latin typeface="Trebuchet MS"/>
                <a:cs typeface="Trebuchet MS"/>
              </a:rPr>
              <a:t>Cercanía  </a:t>
            </a:r>
            <a:r>
              <a:rPr dirty="0" sz="950" spc="1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950" spc="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950" spc="3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950" spc="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950" spc="5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5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950" spc="5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50" spc="12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950" spc="-60" b="1">
                <a:solidFill>
                  <a:srgbClr val="FFFFFF"/>
                </a:solidFill>
                <a:latin typeface="Trebuchet MS"/>
                <a:cs typeface="Trebuchet MS"/>
              </a:rPr>
              <a:t>í</a:t>
            </a:r>
            <a:r>
              <a:rPr dirty="0" sz="950" spc="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153400" y="371475"/>
            <a:ext cx="600075" cy="638175"/>
            <a:chOff x="8153400" y="371475"/>
            <a:chExt cx="600075" cy="638175"/>
          </a:xfrm>
        </p:grpSpPr>
        <p:sp>
          <p:nvSpPr>
            <p:cNvPr id="24" name="object 24"/>
            <p:cNvSpPr/>
            <p:nvPr/>
          </p:nvSpPr>
          <p:spPr>
            <a:xfrm>
              <a:off x="8153400" y="44767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390525" y="252984"/>
                  </a:moveTo>
                  <a:lnTo>
                    <a:pt x="388747" y="236601"/>
                  </a:lnTo>
                  <a:lnTo>
                    <a:pt x="386207" y="228854"/>
                  </a:lnTo>
                  <a:lnTo>
                    <a:pt x="384556" y="221107"/>
                  </a:lnTo>
                  <a:lnTo>
                    <a:pt x="374142" y="198755"/>
                  </a:lnTo>
                  <a:lnTo>
                    <a:pt x="320929" y="251206"/>
                  </a:lnTo>
                  <a:lnTo>
                    <a:pt x="321691" y="261493"/>
                  </a:lnTo>
                  <a:lnTo>
                    <a:pt x="321691" y="267589"/>
                  </a:lnTo>
                  <a:lnTo>
                    <a:pt x="304546" y="304546"/>
                  </a:lnTo>
                  <a:lnTo>
                    <a:pt x="285623" y="316611"/>
                  </a:lnTo>
                  <a:lnTo>
                    <a:pt x="280416" y="319151"/>
                  </a:lnTo>
                  <a:lnTo>
                    <a:pt x="274447" y="320040"/>
                  </a:lnTo>
                  <a:lnTo>
                    <a:pt x="268351" y="321691"/>
                  </a:lnTo>
                  <a:lnTo>
                    <a:pt x="256413" y="321691"/>
                  </a:lnTo>
                  <a:lnTo>
                    <a:pt x="250317" y="320040"/>
                  </a:lnTo>
                  <a:lnTo>
                    <a:pt x="244348" y="319151"/>
                  </a:lnTo>
                  <a:lnTo>
                    <a:pt x="239141" y="316611"/>
                  </a:lnTo>
                  <a:lnTo>
                    <a:pt x="204724" y="279527"/>
                  </a:lnTo>
                  <a:lnTo>
                    <a:pt x="202184" y="261493"/>
                  </a:lnTo>
                  <a:lnTo>
                    <a:pt x="203835" y="249428"/>
                  </a:lnTo>
                  <a:lnTo>
                    <a:pt x="228854" y="212471"/>
                  </a:lnTo>
                  <a:lnTo>
                    <a:pt x="256413" y="202184"/>
                  </a:lnTo>
                  <a:lnTo>
                    <a:pt x="262382" y="202184"/>
                  </a:lnTo>
                  <a:lnTo>
                    <a:pt x="272669" y="203073"/>
                  </a:lnTo>
                  <a:lnTo>
                    <a:pt x="325120" y="149733"/>
                  </a:lnTo>
                  <a:lnTo>
                    <a:pt x="311404" y="142875"/>
                  </a:lnTo>
                  <a:lnTo>
                    <a:pt x="295910" y="137668"/>
                  </a:lnTo>
                  <a:lnTo>
                    <a:pt x="287274" y="136017"/>
                  </a:lnTo>
                  <a:lnTo>
                    <a:pt x="279527" y="134239"/>
                  </a:lnTo>
                  <a:lnTo>
                    <a:pt x="271018" y="133350"/>
                  </a:lnTo>
                  <a:lnTo>
                    <a:pt x="262382" y="133350"/>
                  </a:lnTo>
                  <a:lnTo>
                    <a:pt x="223647" y="138557"/>
                  </a:lnTo>
                  <a:lnTo>
                    <a:pt x="180721" y="162560"/>
                  </a:lnTo>
                  <a:lnTo>
                    <a:pt x="148844" y="200406"/>
                  </a:lnTo>
                  <a:lnTo>
                    <a:pt x="134239" y="248539"/>
                  </a:lnTo>
                  <a:lnTo>
                    <a:pt x="133350" y="261493"/>
                  </a:lnTo>
                  <a:lnTo>
                    <a:pt x="134239" y="275336"/>
                  </a:lnTo>
                  <a:lnTo>
                    <a:pt x="143637" y="312293"/>
                  </a:lnTo>
                  <a:lnTo>
                    <a:pt x="171196" y="352679"/>
                  </a:lnTo>
                  <a:lnTo>
                    <a:pt x="212471" y="380111"/>
                  </a:lnTo>
                  <a:lnTo>
                    <a:pt x="249428" y="389636"/>
                  </a:lnTo>
                  <a:lnTo>
                    <a:pt x="262382" y="390525"/>
                  </a:lnTo>
                  <a:lnTo>
                    <a:pt x="275209" y="389636"/>
                  </a:lnTo>
                  <a:lnTo>
                    <a:pt x="312293" y="380111"/>
                  </a:lnTo>
                  <a:lnTo>
                    <a:pt x="353568" y="352679"/>
                  </a:lnTo>
                  <a:lnTo>
                    <a:pt x="381000" y="312293"/>
                  </a:lnTo>
                  <a:lnTo>
                    <a:pt x="390525" y="275336"/>
                  </a:lnTo>
                  <a:lnTo>
                    <a:pt x="390525" y="252984"/>
                  </a:lnTo>
                  <a:close/>
                </a:path>
                <a:path w="533400" h="533400">
                  <a:moveTo>
                    <a:pt x="533400" y="266319"/>
                  </a:moveTo>
                  <a:lnTo>
                    <a:pt x="529971" y="223139"/>
                  </a:lnTo>
                  <a:lnTo>
                    <a:pt x="519557" y="182753"/>
                  </a:lnTo>
                  <a:lnTo>
                    <a:pt x="504063" y="143891"/>
                  </a:lnTo>
                  <a:lnTo>
                    <a:pt x="481711" y="109474"/>
                  </a:lnTo>
                  <a:lnTo>
                    <a:pt x="474853" y="107696"/>
                  </a:lnTo>
                  <a:lnTo>
                    <a:pt x="429133" y="153416"/>
                  </a:lnTo>
                  <a:lnTo>
                    <a:pt x="436880" y="165481"/>
                  </a:lnTo>
                  <a:lnTo>
                    <a:pt x="443738" y="178435"/>
                  </a:lnTo>
                  <a:lnTo>
                    <a:pt x="459232" y="220599"/>
                  </a:lnTo>
                  <a:lnTo>
                    <a:pt x="464439" y="250698"/>
                  </a:lnTo>
                  <a:lnTo>
                    <a:pt x="464439" y="266319"/>
                  </a:lnTo>
                  <a:lnTo>
                    <a:pt x="461010" y="306832"/>
                  </a:lnTo>
                  <a:lnTo>
                    <a:pt x="448945" y="343789"/>
                  </a:lnTo>
                  <a:lnTo>
                    <a:pt x="419608" y="392049"/>
                  </a:lnTo>
                  <a:lnTo>
                    <a:pt x="377444" y="430022"/>
                  </a:lnTo>
                  <a:lnTo>
                    <a:pt x="343789" y="448945"/>
                  </a:lnTo>
                  <a:lnTo>
                    <a:pt x="306705" y="460121"/>
                  </a:lnTo>
                  <a:lnTo>
                    <a:pt x="267081" y="464439"/>
                  </a:lnTo>
                  <a:lnTo>
                    <a:pt x="246507" y="463550"/>
                  </a:lnTo>
                  <a:lnTo>
                    <a:pt x="208534" y="454914"/>
                  </a:lnTo>
                  <a:lnTo>
                    <a:pt x="173228" y="440309"/>
                  </a:lnTo>
                  <a:lnTo>
                    <a:pt x="141351" y="418846"/>
                  </a:lnTo>
                  <a:lnTo>
                    <a:pt x="103378" y="376555"/>
                  </a:lnTo>
                  <a:lnTo>
                    <a:pt x="78486" y="324866"/>
                  </a:lnTo>
                  <a:lnTo>
                    <a:pt x="70612" y="286893"/>
                  </a:lnTo>
                  <a:lnTo>
                    <a:pt x="68961" y="266319"/>
                  </a:lnTo>
                  <a:lnTo>
                    <a:pt x="70612" y="246507"/>
                  </a:lnTo>
                  <a:lnTo>
                    <a:pt x="78486" y="207645"/>
                  </a:lnTo>
                  <a:lnTo>
                    <a:pt x="93091" y="172339"/>
                  </a:lnTo>
                  <a:lnTo>
                    <a:pt x="127508" y="126619"/>
                  </a:lnTo>
                  <a:lnTo>
                    <a:pt x="173228" y="93091"/>
                  </a:lnTo>
                  <a:lnTo>
                    <a:pt x="208534" y="77597"/>
                  </a:lnTo>
                  <a:lnTo>
                    <a:pt x="246507" y="69850"/>
                  </a:lnTo>
                  <a:lnTo>
                    <a:pt x="267081" y="68961"/>
                  </a:lnTo>
                  <a:lnTo>
                    <a:pt x="282575" y="69850"/>
                  </a:lnTo>
                  <a:lnTo>
                    <a:pt x="327406" y="78486"/>
                  </a:lnTo>
                  <a:lnTo>
                    <a:pt x="367919" y="96520"/>
                  </a:lnTo>
                  <a:lnTo>
                    <a:pt x="379984" y="104267"/>
                  </a:lnTo>
                  <a:lnTo>
                    <a:pt x="421386" y="63754"/>
                  </a:lnTo>
                  <a:lnTo>
                    <a:pt x="384302" y="27559"/>
                  </a:lnTo>
                  <a:lnTo>
                    <a:pt x="347218" y="12065"/>
                  </a:lnTo>
                  <a:lnTo>
                    <a:pt x="308483" y="3429"/>
                  </a:lnTo>
                  <a:lnTo>
                    <a:pt x="267081" y="0"/>
                  </a:lnTo>
                  <a:lnTo>
                    <a:pt x="253365" y="0"/>
                  </a:lnTo>
                  <a:lnTo>
                    <a:pt x="213741" y="5207"/>
                  </a:lnTo>
                  <a:lnTo>
                    <a:pt x="163703" y="20701"/>
                  </a:lnTo>
                  <a:lnTo>
                    <a:pt x="118110" y="45720"/>
                  </a:lnTo>
                  <a:lnTo>
                    <a:pt x="87884" y="68961"/>
                  </a:lnTo>
                  <a:lnTo>
                    <a:pt x="53467" y="106934"/>
                  </a:lnTo>
                  <a:lnTo>
                    <a:pt x="26797" y="150749"/>
                  </a:lnTo>
                  <a:lnTo>
                    <a:pt x="12065" y="186944"/>
                  </a:lnTo>
                  <a:lnTo>
                    <a:pt x="3429" y="225806"/>
                  </a:lnTo>
                  <a:lnTo>
                    <a:pt x="0" y="266319"/>
                  </a:lnTo>
                  <a:lnTo>
                    <a:pt x="1778" y="293878"/>
                  </a:lnTo>
                  <a:lnTo>
                    <a:pt x="8636" y="333502"/>
                  </a:lnTo>
                  <a:lnTo>
                    <a:pt x="21590" y="370586"/>
                  </a:lnTo>
                  <a:lnTo>
                    <a:pt x="38862" y="405003"/>
                  </a:lnTo>
                  <a:lnTo>
                    <a:pt x="61214" y="435991"/>
                  </a:lnTo>
                  <a:lnTo>
                    <a:pt x="97409" y="472186"/>
                  </a:lnTo>
                  <a:lnTo>
                    <a:pt x="129286" y="494665"/>
                  </a:lnTo>
                  <a:lnTo>
                    <a:pt x="175768" y="517017"/>
                  </a:lnTo>
                  <a:lnTo>
                    <a:pt x="226695" y="529971"/>
                  </a:lnTo>
                  <a:lnTo>
                    <a:pt x="267081" y="533400"/>
                  </a:lnTo>
                  <a:lnTo>
                    <a:pt x="293878" y="531622"/>
                  </a:lnTo>
                  <a:lnTo>
                    <a:pt x="333502" y="524764"/>
                  </a:lnTo>
                  <a:lnTo>
                    <a:pt x="382524" y="506730"/>
                  </a:lnTo>
                  <a:lnTo>
                    <a:pt x="416179" y="487807"/>
                  </a:lnTo>
                  <a:lnTo>
                    <a:pt x="455803" y="454914"/>
                  </a:lnTo>
                  <a:lnTo>
                    <a:pt x="480822" y="425704"/>
                  </a:lnTo>
                  <a:lnTo>
                    <a:pt x="507492" y="381762"/>
                  </a:lnTo>
                  <a:lnTo>
                    <a:pt x="521335" y="345567"/>
                  </a:lnTo>
                  <a:lnTo>
                    <a:pt x="525653" y="333502"/>
                  </a:lnTo>
                  <a:lnTo>
                    <a:pt x="530733" y="306832"/>
                  </a:lnTo>
                  <a:lnTo>
                    <a:pt x="532511" y="293878"/>
                  </a:lnTo>
                  <a:lnTo>
                    <a:pt x="533400" y="280035"/>
                  </a:lnTo>
                  <a:lnTo>
                    <a:pt x="533400" y="266319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62925" y="914400"/>
              <a:ext cx="104775" cy="95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562975" y="914400"/>
              <a:ext cx="104775" cy="952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401050" y="371475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260096" y="0"/>
                  </a:moveTo>
                  <a:lnTo>
                    <a:pt x="257428" y="0"/>
                  </a:lnTo>
                  <a:lnTo>
                    <a:pt x="254000" y="888"/>
                  </a:lnTo>
                  <a:lnTo>
                    <a:pt x="190753" y="62229"/>
                  </a:lnTo>
                  <a:lnTo>
                    <a:pt x="179577" y="89788"/>
                  </a:lnTo>
                  <a:lnTo>
                    <a:pt x="179577" y="99313"/>
                  </a:lnTo>
                  <a:lnTo>
                    <a:pt x="187325" y="140842"/>
                  </a:lnTo>
                  <a:lnTo>
                    <a:pt x="189102" y="146812"/>
                  </a:lnTo>
                  <a:lnTo>
                    <a:pt x="2540" y="335152"/>
                  </a:lnTo>
                  <a:lnTo>
                    <a:pt x="889" y="338582"/>
                  </a:lnTo>
                  <a:lnTo>
                    <a:pt x="0" y="342011"/>
                  </a:lnTo>
                  <a:lnTo>
                    <a:pt x="0" y="348107"/>
                  </a:lnTo>
                  <a:lnTo>
                    <a:pt x="13716" y="361950"/>
                  </a:lnTo>
                  <a:lnTo>
                    <a:pt x="20574" y="361950"/>
                  </a:lnTo>
                  <a:lnTo>
                    <a:pt x="23114" y="361061"/>
                  </a:lnTo>
                  <a:lnTo>
                    <a:pt x="26543" y="359283"/>
                  </a:lnTo>
                  <a:lnTo>
                    <a:pt x="217297" y="167512"/>
                  </a:lnTo>
                  <a:lnTo>
                    <a:pt x="254000" y="173609"/>
                  </a:lnTo>
                  <a:lnTo>
                    <a:pt x="258318" y="174498"/>
                  </a:lnTo>
                  <a:lnTo>
                    <a:pt x="263525" y="174498"/>
                  </a:lnTo>
                  <a:lnTo>
                    <a:pt x="349884" y="101980"/>
                  </a:lnTo>
                  <a:lnTo>
                    <a:pt x="352425" y="95885"/>
                  </a:lnTo>
                  <a:lnTo>
                    <a:pt x="351535" y="92455"/>
                  </a:lnTo>
                  <a:lnTo>
                    <a:pt x="304546" y="78612"/>
                  </a:lnTo>
                  <a:lnTo>
                    <a:pt x="343026" y="39750"/>
                  </a:lnTo>
                  <a:lnTo>
                    <a:pt x="344677" y="36322"/>
                  </a:lnTo>
                  <a:lnTo>
                    <a:pt x="345567" y="33654"/>
                  </a:lnTo>
                  <a:lnTo>
                    <a:pt x="345567" y="26797"/>
                  </a:lnTo>
                  <a:lnTo>
                    <a:pt x="331850" y="12953"/>
                  </a:lnTo>
                  <a:lnTo>
                    <a:pt x="324993" y="12953"/>
                  </a:lnTo>
                  <a:lnTo>
                    <a:pt x="322452" y="13842"/>
                  </a:lnTo>
                  <a:lnTo>
                    <a:pt x="319024" y="15621"/>
                  </a:lnTo>
                  <a:lnTo>
                    <a:pt x="276225" y="58800"/>
                  </a:lnTo>
                  <a:lnTo>
                    <a:pt x="274574" y="52704"/>
                  </a:lnTo>
                  <a:lnTo>
                    <a:pt x="266065" y="6858"/>
                  </a:lnTo>
                  <a:lnTo>
                    <a:pt x="264286" y="3428"/>
                  </a:lnTo>
                  <a:lnTo>
                    <a:pt x="262635" y="1777"/>
                  </a:lnTo>
                  <a:lnTo>
                    <a:pt x="260096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816593" y="4773504"/>
            <a:ext cx="118110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50" spc="-5" b="1">
                <a:solidFill>
                  <a:srgbClr val="FFB600"/>
                </a:solidFill>
                <a:latin typeface="Trebuchet MS"/>
                <a:cs typeface="Trebuchet MS"/>
              </a:rPr>
              <a:t>4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712" y="943864"/>
            <a:ext cx="6113145" cy="1794510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45"/>
              </a:spcBef>
            </a:pPr>
            <a:r>
              <a:rPr dirty="0" sz="5750" spc="204"/>
              <a:t>Qué </a:t>
            </a:r>
            <a:r>
              <a:rPr dirty="0" sz="5750" spc="210">
                <a:solidFill>
                  <a:srgbClr val="434343"/>
                </a:solidFill>
              </a:rPr>
              <a:t>genera</a:t>
            </a:r>
            <a:r>
              <a:rPr dirty="0" sz="5750" spc="-919">
                <a:solidFill>
                  <a:srgbClr val="434343"/>
                </a:solidFill>
              </a:rPr>
              <a:t> </a:t>
            </a:r>
            <a:r>
              <a:rPr dirty="0" sz="5750" spc="100">
                <a:solidFill>
                  <a:srgbClr val="434343"/>
                </a:solidFill>
              </a:rPr>
              <a:t>valor  </a:t>
            </a:r>
            <a:r>
              <a:rPr dirty="0" sz="5750" spc="110">
                <a:solidFill>
                  <a:srgbClr val="434343"/>
                </a:solidFill>
              </a:rPr>
              <a:t>y</a:t>
            </a:r>
            <a:r>
              <a:rPr dirty="0" sz="5750" spc="-340">
                <a:solidFill>
                  <a:srgbClr val="434343"/>
                </a:solidFill>
              </a:rPr>
              <a:t> </a:t>
            </a:r>
            <a:r>
              <a:rPr dirty="0" sz="5750" spc="175"/>
              <a:t>cuánto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001712" y="2885503"/>
            <a:ext cx="1315085" cy="894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 spc="50" b="1">
                <a:solidFill>
                  <a:srgbClr val="FFB600"/>
                </a:solidFill>
                <a:latin typeface="Trebuchet MS"/>
                <a:cs typeface="Trebuchet MS"/>
              </a:rPr>
              <a:t>Suscripciones</a:t>
            </a:r>
            <a:endParaRPr sz="1400">
              <a:latin typeface="Trebuchet MS"/>
              <a:cs typeface="Trebuchet MS"/>
            </a:endParaRPr>
          </a:p>
          <a:p>
            <a:pPr marL="127000" indent="-114935">
              <a:lnSpc>
                <a:spcPct val="100000"/>
              </a:lnSpc>
              <a:spcBef>
                <a:spcPts val="575"/>
              </a:spcBef>
              <a:buChar char="-"/>
              <a:tabLst>
                <a:tab pos="127635" algn="l"/>
              </a:tabLst>
            </a:pP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Clientes</a:t>
            </a:r>
            <a:endParaRPr sz="1400">
              <a:latin typeface="Trebuchet MS"/>
              <a:cs typeface="Trebuchet MS"/>
            </a:endParaRPr>
          </a:p>
          <a:p>
            <a:pPr marL="127000" indent="-114935">
              <a:lnSpc>
                <a:spcPct val="100000"/>
              </a:lnSpc>
              <a:spcBef>
                <a:spcPts val="645"/>
              </a:spcBef>
              <a:buChar char="-"/>
              <a:tabLst>
                <a:tab pos="127635" algn="l"/>
              </a:tabLst>
            </a:pPr>
            <a:r>
              <a:rPr dirty="0" sz="1400" spc="35" b="1">
                <a:solidFill>
                  <a:srgbClr val="666666"/>
                </a:solidFill>
                <a:latin typeface="Trebuchet MS"/>
                <a:cs typeface="Trebuchet MS"/>
              </a:rPr>
              <a:t>Profesionales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6051" y="2885503"/>
            <a:ext cx="1381760" cy="59817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 spc="55" b="1">
                <a:solidFill>
                  <a:srgbClr val="FFB600"/>
                </a:solidFill>
                <a:latin typeface="Trebuchet MS"/>
                <a:cs typeface="Trebuchet MS"/>
              </a:rPr>
              <a:t>Publicidad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400" spc="80" b="1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1400" spc="-27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15" b="1">
                <a:solidFill>
                  <a:srgbClr val="666666"/>
                </a:solidFill>
                <a:latin typeface="Trebuchet MS"/>
                <a:cs typeface="Trebuchet MS"/>
              </a:rPr>
              <a:t>Fitness </a:t>
            </a:r>
            <a:r>
              <a:rPr dirty="0" sz="1400" spc="40" b="1">
                <a:solidFill>
                  <a:srgbClr val="666666"/>
                </a:solidFill>
                <a:latin typeface="Trebuchet MS"/>
                <a:cs typeface="Trebuchet MS"/>
              </a:rPr>
              <a:t>brands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2578" y="2885503"/>
            <a:ext cx="1366520" cy="894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 spc="40" b="1">
                <a:solidFill>
                  <a:srgbClr val="FFB600"/>
                </a:solidFill>
                <a:latin typeface="Trebuchet MS"/>
                <a:cs typeface="Trebuchet MS"/>
              </a:rPr>
              <a:t>Proyección</a:t>
            </a:r>
            <a:endParaRPr sz="14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spcBef>
                <a:spcPts val="575"/>
              </a:spcBef>
              <a:buChar char="-"/>
              <a:tabLst>
                <a:tab pos="127000" algn="l"/>
              </a:tabLst>
            </a:pPr>
            <a:r>
              <a:rPr dirty="0" sz="1400" spc="25" b="1">
                <a:solidFill>
                  <a:srgbClr val="666666"/>
                </a:solidFill>
                <a:latin typeface="Trebuchet MS"/>
                <a:cs typeface="Trebuchet MS"/>
              </a:rPr>
              <a:t>Crecimiento</a:t>
            </a:r>
            <a:endParaRPr sz="14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spcBef>
                <a:spcPts val="645"/>
              </a:spcBef>
              <a:buChar char="-"/>
              <a:tabLst>
                <a:tab pos="127000" algn="l"/>
              </a:tabLst>
            </a:pPr>
            <a:r>
              <a:rPr dirty="0" sz="1400" spc="55" b="1">
                <a:solidFill>
                  <a:srgbClr val="666666"/>
                </a:solidFill>
                <a:latin typeface="Trebuchet MS"/>
                <a:cs typeface="Trebuchet MS"/>
              </a:rPr>
              <a:t>Plan</a:t>
            </a:r>
            <a:r>
              <a:rPr dirty="0" sz="1400" spc="-19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70" b="1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dirty="0" sz="1400" spc="-114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666666"/>
                </a:solidFill>
                <a:latin typeface="Trebuchet MS"/>
                <a:cs typeface="Trebuchet MS"/>
              </a:rPr>
              <a:t>futuro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58150" y="295275"/>
            <a:ext cx="790575" cy="790575"/>
          </a:xfrm>
          <a:custGeom>
            <a:avLst/>
            <a:gdLst/>
            <a:ahLst/>
            <a:cxnLst/>
            <a:rect l="l" t="t" r="r" b="b"/>
            <a:pathLst>
              <a:path w="790575" h="790575">
                <a:moveTo>
                  <a:pt x="678815" y="0"/>
                </a:moveTo>
                <a:lnTo>
                  <a:pt x="633222" y="18034"/>
                </a:lnTo>
                <a:lnTo>
                  <a:pt x="612775" y="58927"/>
                </a:lnTo>
                <a:lnTo>
                  <a:pt x="609092" y="69723"/>
                </a:lnTo>
                <a:lnTo>
                  <a:pt x="579120" y="111760"/>
                </a:lnTo>
                <a:lnTo>
                  <a:pt x="546607" y="127380"/>
                </a:lnTo>
                <a:lnTo>
                  <a:pt x="537082" y="127380"/>
                </a:lnTo>
                <a:lnTo>
                  <a:pt x="528701" y="124967"/>
                </a:lnTo>
                <a:lnTo>
                  <a:pt x="511809" y="112902"/>
                </a:lnTo>
                <a:lnTo>
                  <a:pt x="495046" y="93725"/>
                </a:lnTo>
                <a:lnTo>
                  <a:pt x="477011" y="69723"/>
                </a:lnTo>
                <a:lnTo>
                  <a:pt x="443356" y="28828"/>
                </a:lnTo>
                <a:lnTo>
                  <a:pt x="413257" y="3555"/>
                </a:lnTo>
                <a:lnTo>
                  <a:pt x="395350" y="0"/>
                </a:lnTo>
                <a:lnTo>
                  <a:pt x="390525" y="1142"/>
                </a:lnTo>
                <a:lnTo>
                  <a:pt x="383285" y="4825"/>
                </a:lnTo>
                <a:lnTo>
                  <a:pt x="360425" y="18034"/>
                </a:lnTo>
                <a:lnTo>
                  <a:pt x="347218" y="26415"/>
                </a:lnTo>
                <a:lnTo>
                  <a:pt x="332867" y="37211"/>
                </a:lnTo>
                <a:lnTo>
                  <a:pt x="317119" y="48005"/>
                </a:lnTo>
                <a:lnTo>
                  <a:pt x="289559" y="74422"/>
                </a:lnTo>
                <a:lnTo>
                  <a:pt x="264286" y="110489"/>
                </a:lnTo>
                <a:lnTo>
                  <a:pt x="261874" y="118999"/>
                </a:lnTo>
                <a:lnTo>
                  <a:pt x="259588" y="126111"/>
                </a:lnTo>
                <a:lnTo>
                  <a:pt x="258318" y="133350"/>
                </a:lnTo>
                <a:lnTo>
                  <a:pt x="258318" y="140588"/>
                </a:lnTo>
                <a:lnTo>
                  <a:pt x="276351" y="177800"/>
                </a:lnTo>
                <a:lnTo>
                  <a:pt x="326771" y="199389"/>
                </a:lnTo>
                <a:lnTo>
                  <a:pt x="337693" y="204215"/>
                </a:lnTo>
                <a:lnTo>
                  <a:pt x="370077" y="237871"/>
                </a:lnTo>
                <a:lnTo>
                  <a:pt x="374903" y="264287"/>
                </a:lnTo>
                <a:lnTo>
                  <a:pt x="373633" y="273938"/>
                </a:lnTo>
                <a:lnTo>
                  <a:pt x="372491" y="284734"/>
                </a:lnTo>
                <a:lnTo>
                  <a:pt x="354456" y="323214"/>
                </a:lnTo>
                <a:lnTo>
                  <a:pt x="323215" y="354457"/>
                </a:lnTo>
                <a:lnTo>
                  <a:pt x="314832" y="359283"/>
                </a:lnTo>
                <a:lnTo>
                  <a:pt x="305180" y="365251"/>
                </a:lnTo>
                <a:lnTo>
                  <a:pt x="295528" y="368808"/>
                </a:lnTo>
                <a:lnTo>
                  <a:pt x="284733" y="372490"/>
                </a:lnTo>
                <a:lnTo>
                  <a:pt x="273939" y="373634"/>
                </a:lnTo>
                <a:lnTo>
                  <a:pt x="264286" y="374903"/>
                </a:lnTo>
                <a:lnTo>
                  <a:pt x="227075" y="365251"/>
                </a:lnTo>
                <a:lnTo>
                  <a:pt x="195833" y="314833"/>
                </a:lnTo>
                <a:lnTo>
                  <a:pt x="193421" y="305180"/>
                </a:lnTo>
                <a:lnTo>
                  <a:pt x="189865" y="295528"/>
                </a:lnTo>
                <a:lnTo>
                  <a:pt x="163449" y="265557"/>
                </a:lnTo>
                <a:lnTo>
                  <a:pt x="140589" y="258317"/>
                </a:lnTo>
                <a:lnTo>
                  <a:pt x="133350" y="258317"/>
                </a:lnTo>
                <a:lnTo>
                  <a:pt x="126110" y="259461"/>
                </a:lnTo>
                <a:lnTo>
                  <a:pt x="118999" y="261874"/>
                </a:lnTo>
                <a:lnTo>
                  <a:pt x="110617" y="264287"/>
                </a:lnTo>
                <a:lnTo>
                  <a:pt x="74549" y="289560"/>
                </a:lnTo>
                <a:lnTo>
                  <a:pt x="48132" y="317246"/>
                </a:lnTo>
                <a:lnTo>
                  <a:pt x="37338" y="332739"/>
                </a:lnTo>
                <a:lnTo>
                  <a:pt x="26416" y="347217"/>
                </a:lnTo>
                <a:lnTo>
                  <a:pt x="18033" y="360425"/>
                </a:lnTo>
                <a:lnTo>
                  <a:pt x="4825" y="383286"/>
                </a:lnTo>
                <a:lnTo>
                  <a:pt x="1270" y="390525"/>
                </a:lnTo>
                <a:lnTo>
                  <a:pt x="0" y="395224"/>
                </a:lnTo>
                <a:lnTo>
                  <a:pt x="1270" y="404875"/>
                </a:lnTo>
                <a:lnTo>
                  <a:pt x="28828" y="443357"/>
                </a:lnTo>
                <a:lnTo>
                  <a:pt x="69723" y="477012"/>
                </a:lnTo>
                <a:lnTo>
                  <a:pt x="93725" y="494919"/>
                </a:lnTo>
                <a:lnTo>
                  <a:pt x="113029" y="511810"/>
                </a:lnTo>
                <a:lnTo>
                  <a:pt x="124968" y="528574"/>
                </a:lnTo>
                <a:lnTo>
                  <a:pt x="127380" y="537083"/>
                </a:lnTo>
                <a:lnTo>
                  <a:pt x="127380" y="546735"/>
                </a:lnTo>
                <a:lnTo>
                  <a:pt x="90170" y="600710"/>
                </a:lnTo>
                <a:lnTo>
                  <a:pt x="49275" y="613917"/>
                </a:lnTo>
                <a:lnTo>
                  <a:pt x="38480" y="618744"/>
                </a:lnTo>
                <a:lnTo>
                  <a:pt x="4825" y="653541"/>
                </a:lnTo>
                <a:lnTo>
                  <a:pt x="0" y="678814"/>
                </a:lnTo>
                <a:lnTo>
                  <a:pt x="2413" y="700404"/>
                </a:lnTo>
                <a:lnTo>
                  <a:pt x="21590" y="738886"/>
                </a:lnTo>
                <a:lnTo>
                  <a:pt x="51689" y="768985"/>
                </a:lnTo>
                <a:lnTo>
                  <a:pt x="91313" y="788162"/>
                </a:lnTo>
                <a:lnTo>
                  <a:pt x="111759" y="790575"/>
                </a:lnTo>
                <a:lnTo>
                  <a:pt x="124968" y="789304"/>
                </a:lnTo>
                <a:lnTo>
                  <a:pt x="165861" y="762888"/>
                </a:lnTo>
                <a:lnTo>
                  <a:pt x="177800" y="731647"/>
                </a:lnTo>
                <a:lnTo>
                  <a:pt x="181482" y="720851"/>
                </a:lnTo>
                <a:lnTo>
                  <a:pt x="211454" y="680085"/>
                </a:lnTo>
                <a:lnTo>
                  <a:pt x="243967" y="663194"/>
                </a:lnTo>
                <a:lnTo>
                  <a:pt x="253492" y="663194"/>
                </a:lnTo>
                <a:lnTo>
                  <a:pt x="261874" y="665607"/>
                </a:lnTo>
                <a:lnTo>
                  <a:pt x="278765" y="677672"/>
                </a:lnTo>
                <a:lnTo>
                  <a:pt x="295528" y="696849"/>
                </a:lnTo>
                <a:lnTo>
                  <a:pt x="313563" y="720851"/>
                </a:lnTo>
                <a:lnTo>
                  <a:pt x="347218" y="761746"/>
                </a:lnTo>
                <a:lnTo>
                  <a:pt x="377317" y="786891"/>
                </a:lnTo>
                <a:lnTo>
                  <a:pt x="395350" y="790575"/>
                </a:lnTo>
                <a:lnTo>
                  <a:pt x="400050" y="789304"/>
                </a:lnTo>
                <a:lnTo>
                  <a:pt x="407289" y="785749"/>
                </a:lnTo>
                <a:lnTo>
                  <a:pt x="430149" y="772540"/>
                </a:lnTo>
                <a:lnTo>
                  <a:pt x="443356" y="764159"/>
                </a:lnTo>
                <a:lnTo>
                  <a:pt x="457707" y="753237"/>
                </a:lnTo>
                <a:lnTo>
                  <a:pt x="473328" y="742569"/>
                </a:lnTo>
                <a:lnTo>
                  <a:pt x="501015" y="716026"/>
                </a:lnTo>
                <a:lnTo>
                  <a:pt x="526288" y="680085"/>
                </a:lnTo>
                <a:lnTo>
                  <a:pt x="528701" y="671576"/>
                </a:lnTo>
                <a:lnTo>
                  <a:pt x="531114" y="664337"/>
                </a:lnTo>
                <a:lnTo>
                  <a:pt x="532256" y="657225"/>
                </a:lnTo>
                <a:lnTo>
                  <a:pt x="532256" y="649986"/>
                </a:lnTo>
                <a:lnTo>
                  <a:pt x="514223" y="612775"/>
                </a:lnTo>
                <a:lnTo>
                  <a:pt x="474599" y="593471"/>
                </a:lnTo>
                <a:lnTo>
                  <a:pt x="463803" y="591058"/>
                </a:lnTo>
                <a:lnTo>
                  <a:pt x="452881" y="586359"/>
                </a:lnTo>
                <a:lnTo>
                  <a:pt x="420497" y="552703"/>
                </a:lnTo>
                <a:lnTo>
                  <a:pt x="415671" y="526161"/>
                </a:lnTo>
                <a:lnTo>
                  <a:pt x="416941" y="516636"/>
                </a:lnTo>
                <a:lnTo>
                  <a:pt x="418083" y="505840"/>
                </a:lnTo>
                <a:lnTo>
                  <a:pt x="436118" y="467360"/>
                </a:lnTo>
                <a:lnTo>
                  <a:pt x="475742" y="431291"/>
                </a:lnTo>
                <a:lnTo>
                  <a:pt x="516635" y="416940"/>
                </a:lnTo>
                <a:lnTo>
                  <a:pt x="526288" y="415671"/>
                </a:lnTo>
                <a:lnTo>
                  <a:pt x="563499" y="425323"/>
                </a:lnTo>
                <a:lnTo>
                  <a:pt x="594741" y="475741"/>
                </a:lnTo>
                <a:lnTo>
                  <a:pt x="597153" y="485394"/>
                </a:lnTo>
                <a:lnTo>
                  <a:pt x="600709" y="494919"/>
                </a:lnTo>
                <a:lnTo>
                  <a:pt x="627126" y="525017"/>
                </a:lnTo>
                <a:lnTo>
                  <a:pt x="649985" y="532257"/>
                </a:lnTo>
                <a:lnTo>
                  <a:pt x="657225" y="532257"/>
                </a:lnTo>
                <a:lnTo>
                  <a:pt x="664464" y="530987"/>
                </a:lnTo>
                <a:lnTo>
                  <a:pt x="671576" y="528574"/>
                </a:lnTo>
                <a:lnTo>
                  <a:pt x="679957" y="526161"/>
                </a:lnTo>
                <a:lnTo>
                  <a:pt x="716026" y="501014"/>
                </a:lnTo>
                <a:lnTo>
                  <a:pt x="742442" y="473328"/>
                </a:lnTo>
                <a:lnTo>
                  <a:pt x="753236" y="457708"/>
                </a:lnTo>
                <a:lnTo>
                  <a:pt x="764158" y="443357"/>
                </a:lnTo>
                <a:lnTo>
                  <a:pt x="772541" y="430149"/>
                </a:lnTo>
                <a:lnTo>
                  <a:pt x="785749" y="407288"/>
                </a:lnTo>
                <a:lnTo>
                  <a:pt x="789304" y="400050"/>
                </a:lnTo>
                <a:lnTo>
                  <a:pt x="790575" y="395224"/>
                </a:lnTo>
                <a:lnTo>
                  <a:pt x="789304" y="385699"/>
                </a:lnTo>
                <a:lnTo>
                  <a:pt x="761746" y="347217"/>
                </a:lnTo>
                <a:lnTo>
                  <a:pt x="720851" y="313563"/>
                </a:lnTo>
                <a:lnTo>
                  <a:pt x="696849" y="295528"/>
                </a:lnTo>
                <a:lnTo>
                  <a:pt x="677545" y="278764"/>
                </a:lnTo>
                <a:lnTo>
                  <a:pt x="665606" y="261874"/>
                </a:lnTo>
                <a:lnTo>
                  <a:pt x="663194" y="253491"/>
                </a:lnTo>
                <a:lnTo>
                  <a:pt x="663194" y="243839"/>
                </a:lnTo>
                <a:lnTo>
                  <a:pt x="700404" y="189864"/>
                </a:lnTo>
                <a:lnTo>
                  <a:pt x="741299" y="176657"/>
                </a:lnTo>
                <a:lnTo>
                  <a:pt x="752094" y="171830"/>
                </a:lnTo>
                <a:lnTo>
                  <a:pt x="785749" y="136905"/>
                </a:lnTo>
                <a:lnTo>
                  <a:pt x="790575" y="111760"/>
                </a:lnTo>
                <a:lnTo>
                  <a:pt x="788161" y="90170"/>
                </a:lnTo>
                <a:lnTo>
                  <a:pt x="768984" y="51688"/>
                </a:lnTo>
                <a:lnTo>
                  <a:pt x="738885" y="21589"/>
                </a:lnTo>
                <a:lnTo>
                  <a:pt x="699261" y="2412"/>
                </a:lnTo>
                <a:lnTo>
                  <a:pt x="689609" y="1142"/>
                </a:lnTo>
                <a:lnTo>
                  <a:pt x="678815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43695" y="4773504"/>
            <a:ext cx="274320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20" b="1">
                <a:solidFill>
                  <a:srgbClr val="FFB600"/>
                </a:solidFill>
                <a:latin typeface="Trebuchet MS"/>
                <a:cs typeface="Trebuchet MS"/>
              </a:rPr>
              <a:t>40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619" y="526033"/>
            <a:ext cx="2423795" cy="7588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800" spc="315"/>
              <a:t>C</a:t>
            </a:r>
            <a:r>
              <a:rPr dirty="0" sz="4800" spc="130"/>
              <a:t>l</a:t>
            </a:r>
            <a:r>
              <a:rPr dirty="0" sz="4800" spc="-235"/>
              <a:t>i</a:t>
            </a:r>
            <a:r>
              <a:rPr dirty="0" sz="4800" spc="90"/>
              <a:t>e</a:t>
            </a:r>
            <a:r>
              <a:rPr dirty="0" sz="4800" spc="85"/>
              <a:t>n</a:t>
            </a:r>
            <a:r>
              <a:rPr dirty="0" sz="4800" spc="-40"/>
              <a:t>t</a:t>
            </a:r>
            <a:r>
              <a:rPr dirty="0" sz="4800" spc="90"/>
              <a:t>e</a:t>
            </a:r>
            <a:r>
              <a:rPr dirty="0" sz="4800" spc="305"/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9619" y="1113218"/>
            <a:ext cx="6842125" cy="358584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400" spc="-5" b="1">
                <a:solidFill>
                  <a:srgbClr val="666666"/>
                </a:solidFill>
                <a:latin typeface="Trebuchet MS"/>
                <a:cs typeface="Trebuchet MS"/>
              </a:rPr>
              <a:t>Primer</a:t>
            </a:r>
            <a:r>
              <a:rPr dirty="0" sz="2400" spc="-16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25" b="1">
                <a:solidFill>
                  <a:srgbClr val="666666"/>
                </a:solidFill>
                <a:latin typeface="Trebuchet MS"/>
                <a:cs typeface="Trebuchet MS"/>
              </a:rPr>
              <a:t>mes</a:t>
            </a:r>
            <a:r>
              <a:rPr dirty="0" sz="2400" spc="-11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35" b="1">
                <a:solidFill>
                  <a:srgbClr val="666666"/>
                </a:solidFill>
                <a:latin typeface="Trebuchet MS"/>
                <a:cs typeface="Trebuchet MS"/>
              </a:rPr>
              <a:t>gratis</a:t>
            </a:r>
            <a:r>
              <a:rPr dirty="0" sz="2400" spc="-4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395" b="1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dirty="0" sz="2400" spc="-16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215" b="1">
                <a:solidFill>
                  <a:srgbClr val="666666"/>
                </a:solidFill>
                <a:latin typeface="Trebuchet MS"/>
                <a:cs typeface="Trebuchet MS"/>
              </a:rPr>
              <a:t>75€/mes</a:t>
            </a:r>
            <a:r>
              <a:rPr dirty="0" sz="2400" spc="-18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35" b="1">
                <a:solidFill>
                  <a:srgbClr val="666666"/>
                </a:solidFill>
                <a:latin typeface="Trebuchet MS"/>
                <a:cs typeface="Trebuchet MS"/>
              </a:rPr>
              <a:t>(70%</a:t>
            </a:r>
            <a:r>
              <a:rPr dirty="0" sz="2400" spc="-13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35" b="1">
                <a:solidFill>
                  <a:srgbClr val="666666"/>
                </a:solidFill>
                <a:latin typeface="Trebuchet MS"/>
                <a:cs typeface="Trebuchet MS"/>
              </a:rPr>
              <a:t>más</a:t>
            </a:r>
            <a:r>
              <a:rPr dirty="0" sz="2400" spc="-18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666666"/>
                </a:solidFill>
                <a:latin typeface="Trebuchet MS"/>
                <a:cs typeface="Trebuchet MS"/>
              </a:rPr>
              <a:t>barato)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5665"/>
              </a:lnSpc>
              <a:spcBef>
                <a:spcPts val="1920"/>
              </a:spcBef>
            </a:pPr>
            <a:r>
              <a:rPr dirty="0" sz="4800" spc="105" b="1">
                <a:solidFill>
                  <a:srgbClr val="FFB600"/>
                </a:solidFill>
                <a:latin typeface="Trebuchet MS"/>
                <a:cs typeface="Trebuchet MS"/>
              </a:rPr>
              <a:t>Profesionales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2785"/>
              </a:lnSpc>
            </a:pPr>
            <a:r>
              <a:rPr dirty="0" sz="2400" spc="35" b="1">
                <a:solidFill>
                  <a:srgbClr val="666666"/>
                </a:solidFill>
                <a:latin typeface="Trebuchet MS"/>
                <a:cs typeface="Trebuchet MS"/>
              </a:rPr>
              <a:t>gratis </a:t>
            </a:r>
            <a:r>
              <a:rPr dirty="0" sz="2400" spc="-395" b="1">
                <a:solidFill>
                  <a:srgbClr val="666666"/>
                </a:solidFill>
                <a:latin typeface="Trebuchet MS"/>
                <a:cs typeface="Trebuchet MS"/>
              </a:rPr>
              <a:t>+ </a:t>
            </a:r>
            <a:r>
              <a:rPr dirty="0" sz="2400" spc="-10" b="1">
                <a:solidFill>
                  <a:srgbClr val="666666"/>
                </a:solidFill>
                <a:latin typeface="Trebuchet MS"/>
                <a:cs typeface="Trebuchet MS"/>
              </a:rPr>
              <a:t>15% </a:t>
            </a:r>
            <a:r>
              <a:rPr dirty="0" sz="2400" spc="25" b="1">
                <a:solidFill>
                  <a:srgbClr val="666666"/>
                </a:solidFill>
                <a:latin typeface="Trebuchet MS"/>
                <a:cs typeface="Trebuchet MS"/>
              </a:rPr>
              <a:t>por</a:t>
            </a:r>
            <a:r>
              <a:rPr dirty="0" sz="2400" spc="-45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5" b="1">
                <a:solidFill>
                  <a:srgbClr val="666666"/>
                </a:solidFill>
                <a:latin typeface="Trebuchet MS"/>
                <a:cs typeface="Trebuchet MS"/>
              </a:rPr>
              <a:t>cliente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5665"/>
              </a:lnSpc>
              <a:spcBef>
                <a:spcPts val="1920"/>
              </a:spcBef>
            </a:pPr>
            <a:r>
              <a:rPr dirty="0" sz="4800" spc="105" b="1">
                <a:solidFill>
                  <a:srgbClr val="BE8700"/>
                </a:solidFill>
                <a:latin typeface="Trebuchet MS"/>
                <a:cs typeface="Trebuchet MS"/>
              </a:rPr>
              <a:t>Premium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2785"/>
              </a:lnSpc>
            </a:pPr>
            <a:r>
              <a:rPr dirty="0" sz="2400" spc="180" b="1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dirty="0" sz="2400" spc="-13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290" b="1">
                <a:solidFill>
                  <a:srgbClr val="666666"/>
                </a:solidFill>
                <a:latin typeface="Trebuchet MS"/>
                <a:cs typeface="Trebuchet MS"/>
              </a:rPr>
              <a:t>:</a:t>
            </a:r>
            <a:r>
              <a:rPr dirty="0" sz="2400" spc="-19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80" b="1">
                <a:solidFill>
                  <a:srgbClr val="666666"/>
                </a:solidFill>
                <a:latin typeface="Trebuchet MS"/>
                <a:cs typeface="Trebuchet MS"/>
              </a:rPr>
              <a:t>120€/mes</a:t>
            </a:r>
            <a:r>
              <a:rPr dirty="0" sz="2400" spc="-18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35" b="1">
                <a:solidFill>
                  <a:srgbClr val="666666"/>
                </a:solidFill>
                <a:latin typeface="Trebuchet MS"/>
                <a:cs typeface="Trebuchet MS"/>
              </a:rPr>
              <a:t>(50%</a:t>
            </a:r>
            <a:r>
              <a:rPr dirty="0" sz="2400" spc="-21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35" b="1">
                <a:solidFill>
                  <a:srgbClr val="666666"/>
                </a:solidFill>
                <a:latin typeface="Trebuchet MS"/>
                <a:cs typeface="Trebuchet MS"/>
              </a:rPr>
              <a:t>más</a:t>
            </a:r>
            <a:r>
              <a:rPr dirty="0" sz="2400" spc="-11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666666"/>
                </a:solidFill>
                <a:latin typeface="Trebuchet MS"/>
                <a:cs typeface="Trebuchet MS"/>
              </a:rPr>
              <a:t>barato)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100" b="1">
                <a:solidFill>
                  <a:srgbClr val="666666"/>
                </a:solidFill>
                <a:latin typeface="Trebuchet MS"/>
                <a:cs typeface="Trebuchet MS"/>
              </a:rPr>
              <a:t>P:</a:t>
            </a:r>
            <a:r>
              <a:rPr dirty="0" sz="2400" spc="-20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35" b="1">
                <a:solidFill>
                  <a:srgbClr val="666666"/>
                </a:solidFill>
                <a:latin typeface="Trebuchet MS"/>
                <a:cs typeface="Trebuchet MS"/>
              </a:rPr>
              <a:t>20%cliente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8150" y="171449"/>
            <a:ext cx="790575" cy="1038225"/>
          </a:xfrm>
          <a:custGeom>
            <a:avLst/>
            <a:gdLst/>
            <a:ahLst/>
            <a:cxnLst/>
            <a:rect l="l" t="t" r="r" b="b"/>
            <a:pathLst>
              <a:path w="790575" h="1038225">
                <a:moveTo>
                  <a:pt x="352425" y="335280"/>
                </a:moveTo>
                <a:lnTo>
                  <a:pt x="346075" y="297688"/>
                </a:lnTo>
                <a:lnTo>
                  <a:pt x="328549" y="261239"/>
                </a:lnTo>
                <a:lnTo>
                  <a:pt x="298450" y="228727"/>
                </a:lnTo>
                <a:lnTo>
                  <a:pt x="262128" y="208661"/>
                </a:lnTo>
                <a:lnTo>
                  <a:pt x="240792" y="197358"/>
                </a:lnTo>
                <a:lnTo>
                  <a:pt x="140462" y="161036"/>
                </a:lnTo>
                <a:lnTo>
                  <a:pt x="90297" y="147193"/>
                </a:lnTo>
                <a:lnTo>
                  <a:pt x="47625" y="137160"/>
                </a:lnTo>
                <a:lnTo>
                  <a:pt x="16383" y="133350"/>
                </a:lnTo>
                <a:lnTo>
                  <a:pt x="3810" y="133350"/>
                </a:lnTo>
                <a:lnTo>
                  <a:pt x="1270" y="134620"/>
                </a:lnTo>
                <a:lnTo>
                  <a:pt x="0" y="137160"/>
                </a:lnTo>
                <a:lnTo>
                  <a:pt x="0" y="149733"/>
                </a:lnTo>
                <a:lnTo>
                  <a:pt x="13843" y="223647"/>
                </a:lnTo>
                <a:lnTo>
                  <a:pt x="27686" y="273812"/>
                </a:lnTo>
                <a:lnTo>
                  <a:pt x="53975" y="350393"/>
                </a:lnTo>
                <a:lnTo>
                  <a:pt x="74041" y="395478"/>
                </a:lnTo>
                <a:lnTo>
                  <a:pt x="95377" y="431800"/>
                </a:lnTo>
                <a:lnTo>
                  <a:pt x="127889" y="461899"/>
                </a:lnTo>
                <a:lnTo>
                  <a:pt x="164338" y="479425"/>
                </a:lnTo>
                <a:lnTo>
                  <a:pt x="189357" y="485775"/>
                </a:lnTo>
                <a:lnTo>
                  <a:pt x="215646" y="485775"/>
                </a:lnTo>
                <a:lnTo>
                  <a:pt x="254508" y="479425"/>
                </a:lnTo>
                <a:lnTo>
                  <a:pt x="289687" y="461899"/>
                </a:lnTo>
                <a:lnTo>
                  <a:pt x="300990" y="453136"/>
                </a:lnTo>
                <a:lnTo>
                  <a:pt x="112903" y="265049"/>
                </a:lnTo>
                <a:lnTo>
                  <a:pt x="110363" y="261239"/>
                </a:lnTo>
                <a:lnTo>
                  <a:pt x="109093" y="256286"/>
                </a:lnTo>
                <a:lnTo>
                  <a:pt x="110363" y="251206"/>
                </a:lnTo>
                <a:lnTo>
                  <a:pt x="112903" y="246253"/>
                </a:lnTo>
                <a:lnTo>
                  <a:pt x="117856" y="243713"/>
                </a:lnTo>
                <a:lnTo>
                  <a:pt x="122936" y="242443"/>
                </a:lnTo>
                <a:lnTo>
                  <a:pt x="127889" y="243713"/>
                </a:lnTo>
                <a:lnTo>
                  <a:pt x="131699" y="246253"/>
                </a:lnTo>
                <a:lnTo>
                  <a:pt x="319786" y="434340"/>
                </a:lnTo>
                <a:lnTo>
                  <a:pt x="334772" y="411734"/>
                </a:lnTo>
                <a:lnTo>
                  <a:pt x="341122" y="400431"/>
                </a:lnTo>
                <a:lnTo>
                  <a:pt x="346075" y="387858"/>
                </a:lnTo>
                <a:lnTo>
                  <a:pt x="349885" y="375412"/>
                </a:lnTo>
                <a:lnTo>
                  <a:pt x="352425" y="348996"/>
                </a:lnTo>
                <a:lnTo>
                  <a:pt x="352425" y="335280"/>
                </a:lnTo>
                <a:close/>
              </a:path>
              <a:path w="790575" h="1038225">
                <a:moveTo>
                  <a:pt x="723900" y="5207"/>
                </a:moveTo>
                <a:lnTo>
                  <a:pt x="722630" y="1270"/>
                </a:lnTo>
                <a:lnTo>
                  <a:pt x="718693" y="0"/>
                </a:lnTo>
                <a:lnTo>
                  <a:pt x="710946" y="0"/>
                </a:lnTo>
                <a:lnTo>
                  <a:pt x="655574" y="10414"/>
                </a:lnTo>
                <a:lnTo>
                  <a:pt x="618236" y="20828"/>
                </a:lnTo>
                <a:lnTo>
                  <a:pt x="579628" y="33655"/>
                </a:lnTo>
                <a:lnTo>
                  <a:pt x="542163" y="49276"/>
                </a:lnTo>
                <a:lnTo>
                  <a:pt x="498475" y="72517"/>
                </a:lnTo>
                <a:lnTo>
                  <a:pt x="466217" y="113919"/>
                </a:lnTo>
                <a:lnTo>
                  <a:pt x="457200" y="151511"/>
                </a:lnTo>
                <a:lnTo>
                  <a:pt x="457200" y="161925"/>
                </a:lnTo>
                <a:lnTo>
                  <a:pt x="470154" y="208407"/>
                </a:lnTo>
                <a:lnTo>
                  <a:pt x="480441" y="225298"/>
                </a:lnTo>
                <a:lnTo>
                  <a:pt x="596265" y="108712"/>
                </a:lnTo>
                <a:lnTo>
                  <a:pt x="601472" y="106172"/>
                </a:lnTo>
                <a:lnTo>
                  <a:pt x="605282" y="104902"/>
                </a:lnTo>
                <a:lnTo>
                  <a:pt x="610489" y="106172"/>
                </a:lnTo>
                <a:lnTo>
                  <a:pt x="614299" y="108712"/>
                </a:lnTo>
                <a:lnTo>
                  <a:pt x="616966" y="112649"/>
                </a:lnTo>
                <a:lnTo>
                  <a:pt x="618236" y="117856"/>
                </a:lnTo>
                <a:lnTo>
                  <a:pt x="616966" y="123063"/>
                </a:lnTo>
                <a:lnTo>
                  <a:pt x="614299" y="126873"/>
                </a:lnTo>
                <a:lnTo>
                  <a:pt x="498475" y="243332"/>
                </a:lnTo>
                <a:lnTo>
                  <a:pt x="507492" y="248539"/>
                </a:lnTo>
                <a:lnTo>
                  <a:pt x="515239" y="253746"/>
                </a:lnTo>
                <a:lnTo>
                  <a:pt x="524256" y="258953"/>
                </a:lnTo>
                <a:lnTo>
                  <a:pt x="534543" y="261493"/>
                </a:lnTo>
                <a:lnTo>
                  <a:pt x="543560" y="264160"/>
                </a:lnTo>
                <a:lnTo>
                  <a:pt x="562864" y="266700"/>
                </a:lnTo>
                <a:lnTo>
                  <a:pt x="571881" y="266700"/>
                </a:lnTo>
                <a:lnTo>
                  <a:pt x="610489" y="257683"/>
                </a:lnTo>
                <a:lnTo>
                  <a:pt x="642620" y="234315"/>
                </a:lnTo>
                <a:lnTo>
                  <a:pt x="667131" y="198120"/>
                </a:lnTo>
                <a:lnTo>
                  <a:pt x="689102" y="145034"/>
                </a:lnTo>
                <a:lnTo>
                  <a:pt x="701929" y="104902"/>
                </a:lnTo>
                <a:lnTo>
                  <a:pt x="712216" y="67310"/>
                </a:lnTo>
                <a:lnTo>
                  <a:pt x="722630" y="11684"/>
                </a:lnTo>
                <a:lnTo>
                  <a:pt x="723900" y="5207"/>
                </a:lnTo>
                <a:close/>
              </a:path>
              <a:path w="790575" h="1038225">
                <a:moveTo>
                  <a:pt x="790575" y="982218"/>
                </a:moveTo>
                <a:lnTo>
                  <a:pt x="761238" y="937768"/>
                </a:lnTo>
                <a:lnTo>
                  <a:pt x="726821" y="895731"/>
                </a:lnTo>
                <a:lnTo>
                  <a:pt x="688594" y="858901"/>
                </a:lnTo>
                <a:lnTo>
                  <a:pt x="645160" y="827151"/>
                </a:lnTo>
                <a:lnTo>
                  <a:pt x="598043" y="800354"/>
                </a:lnTo>
                <a:lnTo>
                  <a:pt x="548259" y="778764"/>
                </a:lnTo>
                <a:lnTo>
                  <a:pt x="494665" y="764794"/>
                </a:lnTo>
                <a:lnTo>
                  <a:pt x="438658" y="757174"/>
                </a:lnTo>
                <a:lnTo>
                  <a:pt x="438658" y="221869"/>
                </a:lnTo>
                <a:lnTo>
                  <a:pt x="432181" y="206629"/>
                </a:lnTo>
                <a:lnTo>
                  <a:pt x="428371" y="191389"/>
                </a:lnTo>
                <a:lnTo>
                  <a:pt x="425831" y="176022"/>
                </a:lnTo>
                <a:lnTo>
                  <a:pt x="424561" y="160782"/>
                </a:lnTo>
                <a:lnTo>
                  <a:pt x="425831" y="144272"/>
                </a:lnTo>
                <a:lnTo>
                  <a:pt x="428371" y="129032"/>
                </a:lnTo>
                <a:lnTo>
                  <a:pt x="432181" y="113792"/>
                </a:lnTo>
                <a:lnTo>
                  <a:pt x="438658" y="98552"/>
                </a:lnTo>
                <a:lnTo>
                  <a:pt x="438658" y="80772"/>
                </a:lnTo>
                <a:lnTo>
                  <a:pt x="435991" y="68072"/>
                </a:lnTo>
                <a:lnTo>
                  <a:pt x="428371" y="57785"/>
                </a:lnTo>
                <a:lnTo>
                  <a:pt x="418211" y="50165"/>
                </a:lnTo>
                <a:lnTo>
                  <a:pt x="405384" y="47625"/>
                </a:lnTo>
                <a:lnTo>
                  <a:pt x="391414" y="50165"/>
                </a:lnTo>
                <a:lnTo>
                  <a:pt x="381254" y="57785"/>
                </a:lnTo>
                <a:lnTo>
                  <a:pt x="373634" y="68072"/>
                </a:lnTo>
                <a:lnTo>
                  <a:pt x="370967" y="80772"/>
                </a:lnTo>
                <a:lnTo>
                  <a:pt x="370967" y="267589"/>
                </a:lnTo>
                <a:lnTo>
                  <a:pt x="378714" y="286639"/>
                </a:lnTo>
                <a:lnTo>
                  <a:pt x="385064" y="305816"/>
                </a:lnTo>
                <a:lnTo>
                  <a:pt x="387604" y="324866"/>
                </a:lnTo>
                <a:lnTo>
                  <a:pt x="388874" y="345186"/>
                </a:lnTo>
                <a:lnTo>
                  <a:pt x="387604" y="365633"/>
                </a:lnTo>
                <a:lnTo>
                  <a:pt x="385064" y="384683"/>
                </a:lnTo>
                <a:lnTo>
                  <a:pt x="378714" y="405003"/>
                </a:lnTo>
                <a:lnTo>
                  <a:pt x="370967" y="424053"/>
                </a:lnTo>
                <a:lnTo>
                  <a:pt x="370967" y="757174"/>
                </a:lnTo>
                <a:lnTo>
                  <a:pt x="314960" y="764794"/>
                </a:lnTo>
                <a:lnTo>
                  <a:pt x="261366" y="778764"/>
                </a:lnTo>
                <a:lnTo>
                  <a:pt x="211582" y="800354"/>
                </a:lnTo>
                <a:lnTo>
                  <a:pt x="164465" y="827151"/>
                </a:lnTo>
                <a:lnTo>
                  <a:pt x="121031" y="858901"/>
                </a:lnTo>
                <a:lnTo>
                  <a:pt x="82804" y="895731"/>
                </a:lnTo>
                <a:lnTo>
                  <a:pt x="48387" y="937768"/>
                </a:lnTo>
                <a:lnTo>
                  <a:pt x="19050" y="982218"/>
                </a:lnTo>
                <a:lnTo>
                  <a:pt x="34290" y="988568"/>
                </a:lnTo>
                <a:lnTo>
                  <a:pt x="87884" y="1005078"/>
                </a:lnTo>
                <a:lnTo>
                  <a:pt x="130048" y="1015365"/>
                </a:lnTo>
                <a:lnTo>
                  <a:pt x="178435" y="1022858"/>
                </a:lnTo>
                <a:lnTo>
                  <a:pt x="229489" y="1029208"/>
                </a:lnTo>
                <a:lnTo>
                  <a:pt x="285496" y="1034415"/>
                </a:lnTo>
                <a:lnTo>
                  <a:pt x="344297" y="1036955"/>
                </a:lnTo>
                <a:lnTo>
                  <a:pt x="404241" y="1038225"/>
                </a:lnTo>
                <a:lnTo>
                  <a:pt x="465328" y="1036955"/>
                </a:lnTo>
                <a:lnTo>
                  <a:pt x="524129" y="1034415"/>
                </a:lnTo>
                <a:lnTo>
                  <a:pt x="580136" y="1029208"/>
                </a:lnTo>
                <a:lnTo>
                  <a:pt x="631190" y="1022858"/>
                </a:lnTo>
                <a:lnTo>
                  <a:pt x="679577" y="1015365"/>
                </a:lnTo>
                <a:lnTo>
                  <a:pt x="721741" y="1005078"/>
                </a:lnTo>
                <a:lnTo>
                  <a:pt x="758698" y="994918"/>
                </a:lnTo>
                <a:lnTo>
                  <a:pt x="775335" y="988568"/>
                </a:lnTo>
                <a:lnTo>
                  <a:pt x="790575" y="9822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43695" y="4773504"/>
            <a:ext cx="274320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20" b="1">
                <a:solidFill>
                  <a:srgbClr val="FFB600"/>
                </a:solidFill>
                <a:latin typeface="Trebuchet MS"/>
                <a:cs typeface="Trebuchet MS"/>
              </a:rPr>
              <a:t>40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37" y="555923"/>
            <a:ext cx="8365490" cy="3922395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745"/>
              </a:spcBef>
            </a:pPr>
            <a:r>
              <a:rPr dirty="0" sz="4800" spc="-240" b="1">
                <a:solidFill>
                  <a:srgbClr val="FFB600"/>
                </a:solidFill>
                <a:latin typeface="Trebuchet MS"/>
                <a:cs typeface="Trebuchet MS"/>
              </a:rPr>
              <a:t>1.000*75*0.15 </a:t>
            </a:r>
            <a:r>
              <a:rPr dirty="0" sz="4800" spc="-720" b="1">
                <a:solidFill>
                  <a:srgbClr val="FFB600"/>
                </a:solidFill>
                <a:latin typeface="Trebuchet MS"/>
                <a:cs typeface="Trebuchet MS"/>
              </a:rPr>
              <a:t>=</a:t>
            </a:r>
            <a:r>
              <a:rPr dirty="0" sz="4800" spc="-245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4800" spc="140" b="1">
                <a:solidFill>
                  <a:srgbClr val="FFB600"/>
                </a:solidFill>
                <a:latin typeface="Trebuchet MS"/>
                <a:cs typeface="Trebuchet MS"/>
              </a:rPr>
              <a:t>11.250€/mes</a:t>
            </a:r>
            <a:endParaRPr sz="480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  <a:spcBef>
                <a:spcPts val="830"/>
              </a:spcBef>
            </a:pPr>
            <a:r>
              <a:rPr dirty="0" sz="2400" spc="15" b="1">
                <a:solidFill>
                  <a:srgbClr val="666666"/>
                </a:solidFill>
                <a:latin typeface="Trebuchet MS"/>
                <a:cs typeface="Trebuchet MS"/>
              </a:rPr>
              <a:t>Inversión </a:t>
            </a:r>
            <a:r>
              <a:rPr dirty="0" sz="2400" spc="-15" b="1">
                <a:solidFill>
                  <a:srgbClr val="666666"/>
                </a:solidFill>
                <a:latin typeface="Trebuchet MS"/>
                <a:cs typeface="Trebuchet MS"/>
              </a:rPr>
              <a:t>inicial </a:t>
            </a:r>
            <a:r>
              <a:rPr dirty="0" sz="2400" spc="200" b="1">
                <a:solidFill>
                  <a:srgbClr val="666666"/>
                </a:solidFill>
                <a:latin typeface="Trebuchet MS"/>
                <a:cs typeface="Trebuchet MS"/>
              </a:rPr>
              <a:t>550€/mes</a:t>
            </a:r>
            <a:r>
              <a:rPr dirty="0" sz="2400" spc="-45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5" b="1">
                <a:solidFill>
                  <a:srgbClr val="666666"/>
                </a:solidFill>
                <a:latin typeface="Trebuchet MS"/>
                <a:cs typeface="Trebuchet MS"/>
              </a:rPr>
              <a:t>3 </a:t>
            </a:r>
            <a:r>
              <a:rPr dirty="0" sz="2400" spc="114" b="1">
                <a:solidFill>
                  <a:srgbClr val="666666"/>
                </a:solidFill>
                <a:latin typeface="Trebuchet MS"/>
                <a:cs typeface="Trebuchet MS"/>
              </a:rPr>
              <a:t>meses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4800" spc="-200" b="1">
                <a:solidFill>
                  <a:srgbClr val="FFB600"/>
                </a:solidFill>
                <a:latin typeface="Trebuchet MS"/>
                <a:cs typeface="Trebuchet MS"/>
              </a:rPr>
              <a:t>100*120*0.2 </a:t>
            </a:r>
            <a:r>
              <a:rPr dirty="0" sz="4800" spc="-720" b="1">
                <a:solidFill>
                  <a:srgbClr val="FFB600"/>
                </a:solidFill>
                <a:latin typeface="Trebuchet MS"/>
                <a:cs typeface="Trebuchet MS"/>
              </a:rPr>
              <a:t>=</a:t>
            </a:r>
            <a:r>
              <a:rPr dirty="0" sz="4800" spc="-320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4800" spc="265" b="1">
                <a:solidFill>
                  <a:srgbClr val="FFB600"/>
                </a:solidFill>
                <a:latin typeface="Trebuchet MS"/>
                <a:cs typeface="Trebuchet MS"/>
              </a:rPr>
              <a:t>2.400€/mes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2400" spc="45" b="1">
                <a:solidFill>
                  <a:srgbClr val="666666"/>
                </a:solidFill>
                <a:latin typeface="Trebuchet MS"/>
                <a:cs typeface="Trebuchet MS"/>
              </a:rPr>
              <a:t>Premium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6600" spc="254" b="1">
                <a:solidFill>
                  <a:srgbClr val="434343"/>
                </a:solidFill>
                <a:latin typeface="Trebuchet MS"/>
                <a:cs typeface="Trebuchet MS"/>
              </a:rPr>
              <a:t>13.650€/mes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3695" y="4773504"/>
            <a:ext cx="274320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20" b="1">
                <a:solidFill>
                  <a:srgbClr val="FFB600"/>
                </a:solidFill>
                <a:latin typeface="Trebuchet MS"/>
                <a:cs typeface="Trebuchet MS"/>
              </a:rPr>
              <a:t>40</a:t>
            </a:fld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764222"/>
            <a:ext cx="315404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155"/>
              <a:t>P</a:t>
            </a:r>
            <a:r>
              <a:rPr dirty="0" sz="4800" spc="185"/>
              <a:t>u</a:t>
            </a:r>
            <a:r>
              <a:rPr dirty="0" sz="4800" spc="275"/>
              <a:t>b</a:t>
            </a:r>
            <a:r>
              <a:rPr dirty="0" sz="4800" spc="85"/>
              <a:t>l</a:t>
            </a:r>
            <a:r>
              <a:rPr dirty="0" sz="4800" spc="-235"/>
              <a:t>i</a:t>
            </a:r>
            <a:r>
              <a:rPr dirty="0" sz="4800" spc="30"/>
              <a:t>c</a:t>
            </a:r>
            <a:r>
              <a:rPr dirty="0" sz="4800" spc="-20"/>
              <a:t>i</a:t>
            </a:r>
            <a:r>
              <a:rPr dirty="0" sz="4800" spc="285"/>
              <a:t>d</a:t>
            </a:r>
            <a:r>
              <a:rPr dirty="0" sz="4800" spc="210"/>
              <a:t>a</a:t>
            </a:r>
            <a:r>
              <a:rPr dirty="0" sz="4800" spc="310"/>
              <a:t>d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8743695" y="4773504"/>
            <a:ext cx="274320" cy="21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1250" spc="20" b="1">
                <a:solidFill>
                  <a:srgbClr val="FFB600"/>
                </a:solidFill>
                <a:latin typeface="Trebuchet MS"/>
                <a:cs typeface="Trebuchet MS"/>
              </a:rPr>
              <a:t>40</a:t>
            </a:fld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601088"/>
            <a:ext cx="323151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00" b="1">
                <a:solidFill>
                  <a:srgbClr val="666666"/>
                </a:solidFill>
                <a:latin typeface="Trebuchet MS"/>
                <a:cs typeface="Trebuchet MS"/>
              </a:rPr>
              <a:t>Mercado</a:t>
            </a:r>
            <a:r>
              <a:rPr dirty="0" sz="2400" spc="-21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666666"/>
                </a:solidFill>
                <a:latin typeface="Trebuchet MS"/>
                <a:cs typeface="Trebuchet MS"/>
              </a:rPr>
              <a:t>segmentado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37" y="1925366"/>
            <a:ext cx="7315834" cy="2552700"/>
          </a:xfrm>
          <a:prstGeom prst="rect">
            <a:avLst/>
          </a:prstGeom>
        </p:spPr>
        <p:txBody>
          <a:bodyPr wrap="square" lIns="0" tIns="344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dirty="0" sz="4800" spc="-150" b="1">
                <a:solidFill>
                  <a:srgbClr val="FFB600"/>
                </a:solidFill>
                <a:latin typeface="Trebuchet MS"/>
                <a:cs typeface="Trebuchet MS"/>
              </a:rPr>
              <a:t>5</a:t>
            </a:r>
            <a:r>
              <a:rPr dirty="0" sz="4800" spc="-360" b="1">
                <a:solidFill>
                  <a:srgbClr val="FFB600"/>
                </a:solidFill>
                <a:latin typeface="Trebuchet MS"/>
                <a:cs typeface="Trebuchet MS"/>
              </a:rPr>
              <a:t> </a:t>
            </a:r>
            <a:r>
              <a:rPr dirty="0" sz="4800" spc="190" b="1">
                <a:solidFill>
                  <a:srgbClr val="FFB600"/>
                </a:solidFill>
                <a:latin typeface="Trebuchet MS"/>
                <a:cs typeface="Trebuchet MS"/>
              </a:rPr>
              <a:t>empresas*1.000€/mes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dirty="0" sz="6600" spc="390" b="1">
                <a:solidFill>
                  <a:srgbClr val="434343"/>
                </a:solidFill>
                <a:latin typeface="Trebuchet MS"/>
                <a:cs typeface="Trebuchet MS"/>
              </a:rPr>
              <a:t>5.000€/mes</a:t>
            </a:r>
            <a:endParaRPr sz="6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525" y="381000"/>
            <a:ext cx="8362950" cy="4381500"/>
          </a:xfrm>
          <a:custGeom>
            <a:avLst/>
            <a:gdLst/>
            <a:ahLst/>
            <a:cxnLst/>
            <a:rect l="l" t="t" r="r" b="b"/>
            <a:pathLst>
              <a:path w="8362950" h="4381500">
                <a:moveTo>
                  <a:pt x="955675" y="0"/>
                </a:moveTo>
                <a:lnTo>
                  <a:pt x="7975727" y="0"/>
                </a:lnTo>
                <a:lnTo>
                  <a:pt x="8016494" y="1777"/>
                </a:lnTo>
                <a:lnTo>
                  <a:pt x="8053832" y="7112"/>
                </a:lnTo>
                <a:lnTo>
                  <a:pt x="8091170" y="17779"/>
                </a:lnTo>
                <a:lnTo>
                  <a:pt x="8160384" y="46227"/>
                </a:lnTo>
                <a:lnTo>
                  <a:pt x="8222615" y="88773"/>
                </a:lnTo>
                <a:lnTo>
                  <a:pt x="8274177" y="140208"/>
                </a:lnTo>
                <a:lnTo>
                  <a:pt x="8316722" y="202437"/>
                </a:lnTo>
                <a:lnTo>
                  <a:pt x="8345170" y="271652"/>
                </a:lnTo>
                <a:lnTo>
                  <a:pt x="8355838" y="308863"/>
                </a:lnTo>
                <a:lnTo>
                  <a:pt x="8362950" y="386969"/>
                </a:lnTo>
                <a:lnTo>
                  <a:pt x="8362950" y="3994480"/>
                </a:lnTo>
                <a:lnTo>
                  <a:pt x="8361172" y="4035298"/>
                </a:lnTo>
                <a:lnTo>
                  <a:pt x="8345170" y="4109859"/>
                </a:lnTo>
                <a:lnTo>
                  <a:pt x="8316722" y="4179087"/>
                </a:lnTo>
                <a:lnTo>
                  <a:pt x="8274177" y="4241241"/>
                </a:lnTo>
                <a:lnTo>
                  <a:pt x="8222615" y="4292739"/>
                </a:lnTo>
                <a:lnTo>
                  <a:pt x="8160384" y="4335335"/>
                </a:lnTo>
                <a:lnTo>
                  <a:pt x="8091170" y="4363732"/>
                </a:lnTo>
                <a:lnTo>
                  <a:pt x="8053832" y="4374388"/>
                </a:lnTo>
                <a:lnTo>
                  <a:pt x="7975727" y="4381500"/>
                </a:lnTo>
                <a:lnTo>
                  <a:pt x="387235" y="4381500"/>
                </a:lnTo>
                <a:lnTo>
                  <a:pt x="346405" y="4379709"/>
                </a:lnTo>
                <a:lnTo>
                  <a:pt x="271792" y="4363732"/>
                </a:lnTo>
                <a:lnTo>
                  <a:pt x="202526" y="4335335"/>
                </a:lnTo>
                <a:lnTo>
                  <a:pt x="140334" y="4292739"/>
                </a:lnTo>
                <a:lnTo>
                  <a:pt x="88811" y="4241241"/>
                </a:lnTo>
                <a:lnTo>
                  <a:pt x="46189" y="4179087"/>
                </a:lnTo>
                <a:lnTo>
                  <a:pt x="17779" y="4109859"/>
                </a:lnTo>
                <a:lnTo>
                  <a:pt x="7111" y="4072585"/>
                </a:lnTo>
                <a:lnTo>
                  <a:pt x="0" y="3994480"/>
                </a:lnTo>
                <a:lnTo>
                  <a:pt x="0" y="955166"/>
                </a:lnTo>
              </a:path>
            </a:pathLst>
          </a:custGeom>
          <a:ln w="19050">
            <a:solidFill>
              <a:srgbClr val="434343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937" y="96774"/>
            <a:ext cx="688340" cy="18580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0" spc="-1814">
                <a:solidFill>
                  <a:srgbClr val="434343"/>
                </a:solidFill>
              </a:rPr>
              <a:t>“</a:t>
            </a:r>
            <a:endParaRPr sz="12000"/>
          </a:p>
        </p:txBody>
      </p:sp>
      <p:sp>
        <p:nvSpPr>
          <p:cNvPr id="5" name="object 5"/>
          <p:cNvSpPr txBox="1"/>
          <p:nvPr/>
        </p:nvSpPr>
        <p:spPr>
          <a:xfrm>
            <a:off x="1349628" y="321564"/>
            <a:ext cx="4295140" cy="850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400" spc="75" b="1" i="1">
                <a:solidFill>
                  <a:srgbClr val="434343"/>
                </a:solidFill>
                <a:latin typeface="Trebuchet MS"/>
                <a:cs typeface="Trebuchet MS"/>
              </a:rPr>
              <a:t>P</a:t>
            </a:r>
            <a:r>
              <a:rPr dirty="0" sz="5400" spc="85" b="1" i="1">
                <a:solidFill>
                  <a:srgbClr val="434343"/>
                </a:solidFill>
                <a:latin typeface="Trebuchet MS"/>
                <a:cs typeface="Trebuchet MS"/>
              </a:rPr>
              <a:t>R</a:t>
            </a:r>
            <a:r>
              <a:rPr dirty="0" sz="5400" spc="110" b="1" i="1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r>
              <a:rPr dirty="0" sz="5400" spc="-320" b="1" i="1">
                <a:solidFill>
                  <a:srgbClr val="434343"/>
                </a:solidFill>
                <a:latin typeface="Trebuchet MS"/>
                <a:cs typeface="Trebuchet MS"/>
              </a:rPr>
              <a:t>Y</a:t>
            </a:r>
            <a:r>
              <a:rPr dirty="0" sz="5400" spc="-60" b="1" i="1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dirty="0" sz="5400" spc="215" b="1" i="1">
                <a:solidFill>
                  <a:srgbClr val="434343"/>
                </a:solidFill>
                <a:latin typeface="Trebuchet MS"/>
                <a:cs typeface="Trebuchet MS"/>
              </a:rPr>
              <a:t>CC</a:t>
            </a:r>
            <a:r>
              <a:rPr dirty="0" sz="5400" spc="65" b="1" i="1">
                <a:solidFill>
                  <a:srgbClr val="434343"/>
                </a:solidFill>
                <a:latin typeface="Trebuchet MS"/>
                <a:cs typeface="Trebuchet MS"/>
              </a:rPr>
              <a:t>I</a:t>
            </a:r>
            <a:r>
              <a:rPr dirty="0" sz="5400" spc="110" b="1" i="1">
                <a:solidFill>
                  <a:srgbClr val="434343"/>
                </a:solidFill>
                <a:latin typeface="Trebuchet MS"/>
                <a:cs typeface="Trebuchet MS"/>
              </a:rPr>
              <a:t>Ó</a:t>
            </a:r>
            <a:r>
              <a:rPr dirty="0" sz="5400" spc="400" b="1" i="1">
                <a:solidFill>
                  <a:srgbClr val="434343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66700"/>
            <a:ext cx="1171575" cy="828675"/>
            <a:chOff x="0" y="266700"/>
            <a:chExt cx="1171575" cy="828675"/>
          </a:xfrm>
        </p:grpSpPr>
        <p:sp>
          <p:nvSpPr>
            <p:cNvPr id="7" name="object 7"/>
            <p:cNvSpPr/>
            <p:nvPr/>
          </p:nvSpPr>
          <p:spPr>
            <a:xfrm>
              <a:off x="0" y="266700"/>
              <a:ext cx="1085849" cy="828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9074" y="285750"/>
              <a:ext cx="952500" cy="800100"/>
            </a:xfrm>
            <a:custGeom>
              <a:avLst/>
              <a:gdLst/>
              <a:ahLst/>
              <a:cxnLst/>
              <a:rect l="l" t="t" r="r" b="b"/>
              <a:pathLst>
                <a:path w="952500" h="800100">
                  <a:moveTo>
                    <a:pt x="952436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952436" y="800100"/>
                  </a:lnTo>
                  <a:lnTo>
                    <a:pt x="952436" y="710691"/>
                  </a:lnTo>
                  <a:lnTo>
                    <a:pt x="148323" y="710691"/>
                  </a:lnTo>
                  <a:lnTo>
                    <a:pt x="143649" y="708405"/>
                  </a:lnTo>
                  <a:lnTo>
                    <a:pt x="137388" y="703961"/>
                  </a:lnTo>
                  <a:lnTo>
                    <a:pt x="132715" y="697229"/>
                  </a:lnTo>
                  <a:lnTo>
                    <a:pt x="128054" y="690626"/>
                  </a:lnTo>
                  <a:lnTo>
                    <a:pt x="126453" y="683895"/>
                  </a:lnTo>
                  <a:lnTo>
                    <a:pt x="123317" y="674877"/>
                  </a:lnTo>
                  <a:lnTo>
                    <a:pt x="123317" y="659257"/>
                  </a:lnTo>
                  <a:lnTo>
                    <a:pt x="126453" y="650366"/>
                  </a:lnTo>
                  <a:lnTo>
                    <a:pt x="128054" y="641476"/>
                  </a:lnTo>
                  <a:lnTo>
                    <a:pt x="132715" y="634619"/>
                  </a:lnTo>
                  <a:lnTo>
                    <a:pt x="320103" y="366522"/>
                  </a:lnTo>
                  <a:lnTo>
                    <a:pt x="329438" y="357632"/>
                  </a:lnTo>
                  <a:lnTo>
                    <a:pt x="335699" y="355346"/>
                  </a:lnTo>
                  <a:lnTo>
                    <a:pt x="622289" y="355346"/>
                  </a:lnTo>
                  <a:lnTo>
                    <a:pt x="724458" y="210058"/>
                  </a:lnTo>
                  <a:lnTo>
                    <a:pt x="652665" y="210058"/>
                  </a:lnTo>
                  <a:lnTo>
                    <a:pt x="646404" y="207899"/>
                  </a:lnTo>
                  <a:lnTo>
                    <a:pt x="621398" y="174371"/>
                  </a:lnTo>
                  <a:lnTo>
                    <a:pt x="621398" y="156463"/>
                  </a:lnTo>
                  <a:lnTo>
                    <a:pt x="640130" y="122936"/>
                  </a:lnTo>
                  <a:lnTo>
                    <a:pt x="646404" y="120650"/>
                  </a:lnTo>
                  <a:lnTo>
                    <a:pt x="952436" y="120650"/>
                  </a:lnTo>
                  <a:lnTo>
                    <a:pt x="952436" y="0"/>
                  </a:lnTo>
                  <a:close/>
                </a:path>
                <a:path w="952500" h="800100">
                  <a:moveTo>
                    <a:pt x="341960" y="462661"/>
                  </a:moveTo>
                  <a:lnTo>
                    <a:pt x="176453" y="697229"/>
                  </a:lnTo>
                  <a:lnTo>
                    <a:pt x="171780" y="703961"/>
                  </a:lnTo>
                  <a:lnTo>
                    <a:pt x="167055" y="708405"/>
                  </a:lnTo>
                  <a:lnTo>
                    <a:pt x="160845" y="710691"/>
                  </a:lnTo>
                  <a:lnTo>
                    <a:pt x="952436" y="710691"/>
                  </a:lnTo>
                  <a:lnTo>
                    <a:pt x="952436" y="654812"/>
                  </a:lnTo>
                  <a:lnTo>
                    <a:pt x="488683" y="654812"/>
                  </a:lnTo>
                  <a:lnTo>
                    <a:pt x="482485" y="652652"/>
                  </a:lnTo>
                  <a:lnTo>
                    <a:pt x="476211" y="650366"/>
                  </a:lnTo>
                  <a:lnTo>
                    <a:pt x="466890" y="641476"/>
                  </a:lnTo>
                  <a:lnTo>
                    <a:pt x="341960" y="462661"/>
                  </a:lnTo>
                  <a:close/>
                </a:path>
                <a:path w="952500" h="800100">
                  <a:moveTo>
                    <a:pt x="766648" y="274827"/>
                  </a:moveTo>
                  <a:lnTo>
                    <a:pt x="510552" y="641476"/>
                  </a:lnTo>
                  <a:lnTo>
                    <a:pt x="488683" y="654812"/>
                  </a:lnTo>
                  <a:lnTo>
                    <a:pt x="952436" y="654812"/>
                  </a:lnTo>
                  <a:lnTo>
                    <a:pt x="952436" y="417829"/>
                  </a:lnTo>
                  <a:lnTo>
                    <a:pt x="797852" y="417829"/>
                  </a:lnTo>
                  <a:lnTo>
                    <a:pt x="785380" y="413512"/>
                  </a:lnTo>
                  <a:lnTo>
                    <a:pt x="780719" y="409066"/>
                  </a:lnTo>
                  <a:lnTo>
                    <a:pt x="775982" y="404495"/>
                  </a:lnTo>
                  <a:lnTo>
                    <a:pt x="771321" y="397890"/>
                  </a:lnTo>
                  <a:lnTo>
                    <a:pt x="769785" y="391033"/>
                  </a:lnTo>
                  <a:lnTo>
                    <a:pt x="766648" y="382270"/>
                  </a:lnTo>
                  <a:lnTo>
                    <a:pt x="766648" y="274827"/>
                  </a:lnTo>
                  <a:close/>
                </a:path>
                <a:path w="952500" h="800100">
                  <a:moveTo>
                    <a:pt x="622289" y="355346"/>
                  </a:moveTo>
                  <a:lnTo>
                    <a:pt x="348170" y="355346"/>
                  </a:lnTo>
                  <a:lnTo>
                    <a:pt x="352894" y="357632"/>
                  </a:lnTo>
                  <a:lnTo>
                    <a:pt x="359092" y="362076"/>
                  </a:lnTo>
                  <a:lnTo>
                    <a:pt x="363829" y="366522"/>
                  </a:lnTo>
                  <a:lnTo>
                    <a:pt x="488683" y="545338"/>
                  </a:lnTo>
                  <a:lnTo>
                    <a:pt x="622289" y="355346"/>
                  </a:lnTo>
                  <a:close/>
                </a:path>
                <a:path w="952500" h="800100">
                  <a:moveTo>
                    <a:pt x="952436" y="120650"/>
                  </a:moveTo>
                  <a:lnTo>
                    <a:pt x="804113" y="120650"/>
                  </a:lnTo>
                  <a:lnTo>
                    <a:pt x="810387" y="122936"/>
                  </a:lnTo>
                  <a:lnTo>
                    <a:pt x="819721" y="131825"/>
                  </a:lnTo>
                  <a:lnTo>
                    <a:pt x="824382" y="138684"/>
                  </a:lnTo>
                  <a:lnTo>
                    <a:pt x="825982" y="147447"/>
                  </a:lnTo>
                  <a:lnTo>
                    <a:pt x="829119" y="156463"/>
                  </a:lnTo>
                  <a:lnTo>
                    <a:pt x="829119" y="382270"/>
                  </a:lnTo>
                  <a:lnTo>
                    <a:pt x="825982" y="391033"/>
                  </a:lnTo>
                  <a:lnTo>
                    <a:pt x="824382" y="397890"/>
                  </a:lnTo>
                  <a:lnTo>
                    <a:pt x="819721" y="404495"/>
                  </a:lnTo>
                  <a:lnTo>
                    <a:pt x="815047" y="409066"/>
                  </a:lnTo>
                  <a:lnTo>
                    <a:pt x="810387" y="413512"/>
                  </a:lnTo>
                  <a:lnTo>
                    <a:pt x="797852" y="417829"/>
                  </a:lnTo>
                  <a:lnTo>
                    <a:pt x="952436" y="417829"/>
                  </a:lnTo>
                  <a:lnTo>
                    <a:pt x="952436" y="12065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025646" y="1199451"/>
            <a:ext cx="217043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25" b="1">
                <a:solidFill>
                  <a:srgbClr val="434343"/>
                </a:solidFill>
                <a:latin typeface="Trebuchet MS"/>
                <a:cs typeface="Trebuchet MS"/>
              </a:rPr>
              <a:t>150</a:t>
            </a:r>
            <a:r>
              <a:rPr dirty="0" sz="3950" spc="-20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3950" spc="204" b="1">
                <a:solidFill>
                  <a:srgbClr val="434343"/>
                </a:solidFill>
                <a:latin typeface="Trebuchet MS"/>
                <a:cs typeface="Trebuchet MS"/>
              </a:rPr>
              <a:t>MILL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8704" y="3561397"/>
            <a:ext cx="4865370" cy="850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400" spc="-470" b="1">
                <a:solidFill>
                  <a:srgbClr val="FFFFFF"/>
                </a:solidFill>
                <a:latin typeface="Trebuchet MS"/>
                <a:cs typeface="Trebuchet MS"/>
              </a:rPr>
              <a:t>11.3</a:t>
            </a:r>
            <a:r>
              <a:rPr dirty="0" sz="5400" spc="-4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400" spc="440" b="1">
                <a:solidFill>
                  <a:srgbClr val="FFFFFF"/>
                </a:solidFill>
                <a:latin typeface="Trebuchet MS"/>
                <a:cs typeface="Trebuchet MS"/>
              </a:rPr>
              <a:t>MILL/mes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372" y="964482"/>
            <a:ext cx="3216910" cy="1884680"/>
          </a:xfrm>
          <a:prstGeom prst="rect">
            <a:avLst/>
          </a:prstGeom>
        </p:spPr>
        <p:txBody>
          <a:bodyPr wrap="square" lIns="0" tIns="251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dirty="0" sz="3950" spc="114" b="1">
                <a:solidFill>
                  <a:srgbClr val="434343"/>
                </a:solidFill>
                <a:latin typeface="Trebuchet MS"/>
                <a:cs typeface="Trebuchet MS"/>
              </a:rPr>
              <a:t>MyFitnessPal</a:t>
            </a:r>
            <a:endParaRPr sz="395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  <a:spcBef>
                <a:spcPts val="1330"/>
              </a:spcBef>
            </a:pPr>
            <a:r>
              <a:rPr dirty="0" sz="2750" spc="-10" b="1">
                <a:solidFill>
                  <a:srgbClr val="434343"/>
                </a:solidFill>
                <a:latin typeface="Trebuchet MS"/>
                <a:cs typeface="Trebuchet MS"/>
              </a:rPr>
              <a:t>0.7% </a:t>
            </a:r>
            <a:r>
              <a:rPr dirty="0" sz="2750" spc="-400" b="1">
                <a:solidFill>
                  <a:srgbClr val="434343"/>
                </a:solidFill>
                <a:latin typeface="Trebuchet MS"/>
                <a:cs typeface="Trebuchet MS"/>
              </a:rPr>
              <a:t>= </a:t>
            </a:r>
            <a:r>
              <a:rPr dirty="0" sz="2750" spc="-240" b="1">
                <a:solidFill>
                  <a:srgbClr val="434343"/>
                </a:solidFill>
                <a:latin typeface="Trebuchet MS"/>
                <a:cs typeface="Trebuchet MS"/>
              </a:rPr>
              <a:t>1</a:t>
            </a:r>
            <a:r>
              <a:rPr dirty="0" sz="2750" spc="-484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2750" spc="160" b="1">
                <a:solidFill>
                  <a:srgbClr val="434343"/>
                </a:solidFill>
                <a:latin typeface="Trebuchet MS"/>
                <a:cs typeface="Trebuchet MS"/>
              </a:rPr>
              <a:t>MILL</a:t>
            </a:r>
            <a:endParaRPr sz="275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  <a:spcBef>
                <a:spcPts val="80"/>
              </a:spcBef>
            </a:pPr>
            <a:r>
              <a:rPr dirty="0" sz="2750" spc="-30" b="1">
                <a:solidFill>
                  <a:srgbClr val="434343"/>
                </a:solidFill>
                <a:latin typeface="Trebuchet MS"/>
                <a:cs typeface="Trebuchet MS"/>
              </a:rPr>
              <a:t>0.5%</a:t>
            </a:r>
            <a:r>
              <a:rPr dirty="0" sz="2750" spc="-10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2750" spc="60" b="1">
                <a:solidFill>
                  <a:srgbClr val="434343"/>
                </a:solidFill>
                <a:latin typeface="Trebuchet MS"/>
                <a:cs typeface="Trebuchet MS"/>
              </a:rPr>
              <a:t>premium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287" y="2819082"/>
            <a:ext cx="525716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95" b="1">
                <a:solidFill>
                  <a:srgbClr val="434343"/>
                </a:solidFill>
                <a:latin typeface="Trebuchet MS"/>
                <a:cs typeface="Trebuchet MS"/>
              </a:rPr>
              <a:t>995.000*75*0.15 </a:t>
            </a:r>
            <a:r>
              <a:rPr dirty="0" sz="2750" spc="-440" b="1">
                <a:solidFill>
                  <a:srgbClr val="434343"/>
                </a:solidFill>
                <a:latin typeface="Trebuchet MS"/>
                <a:cs typeface="Trebuchet MS"/>
              </a:rPr>
              <a:t>+</a:t>
            </a:r>
            <a:r>
              <a:rPr dirty="0" sz="2750" spc="-6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2750" spc="-95" b="1">
                <a:solidFill>
                  <a:srgbClr val="434343"/>
                </a:solidFill>
                <a:latin typeface="Trebuchet MS"/>
                <a:cs typeface="Trebuchet MS"/>
              </a:rPr>
              <a:t>5.000*120*0.2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8493" y="4763770"/>
            <a:ext cx="21336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" b="1">
                <a:solidFill>
                  <a:srgbClr val="FFB600"/>
                </a:solidFill>
                <a:latin typeface="Trebuchet MS"/>
                <a:cs typeface="Trebuchet MS"/>
              </a:rPr>
              <a:t>45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90"/>
              <a:t>G</a:t>
            </a:r>
            <a:r>
              <a:rPr dirty="0" spc="80"/>
              <a:t>r</a:t>
            </a:r>
            <a:r>
              <a:rPr dirty="0" spc="365"/>
              <a:t>a</a:t>
            </a:r>
            <a:r>
              <a:rPr dirty="0" spc="150"/>
              <a:t>ci</a:t>
            </a:r>
            <a:r>
              <a:rPr dirty="0" spc="160"/>
              <a:t>a</a:t>
            </a:r>
            <a:r>
              <a:rPr dirty="0" spc="61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5492" y="2822762"/>
            <a:ext cx="3895090" cy="138557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3600" spc="120" b="1">
                <a:solidFill>
                  <a:srgbClr val="666666"/>
                </a:solidFill>
                <a:latin typeface="Trebuchet MS"/>
                <a:cs typeface="Trebuchet MS"/>
              </a:rPr>
              <a:t>Preguntas?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  <a:spcBef>
                <a:spcPts val="710"/>
              </a:spcBef>
            </a:pPr>
            <a:r>
              <a:rPr dirty="0" sz="1800" spc="30" b="1">
                <a:solidFill>
                  <a:srgbClr val="666666"/>
                </a:solidFill>
                <a:latin typeface="Trebuchet MS"/>
                <a:cs typeface="Trebuchet MS"/>
              </a:rPr>
              <a:t>Para</a:t>
            </a:r>
            <a:r>
              <a:rPr dirty="0" sz="1800" spc="-8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800" spc="100" b="1">
                <a:solidFill>
                  <a:srgbClr val="666666"/>
                </a:solidFill>
                <a:latin typeface="Trebuchet MS"/>
                <a:cs typeface="Trebuchet MS"/>
              </a:rPr>
              <a:t>más</a:t>
            </a:r>
            <a:r>
              <a:rPr dirty="0" sz="1800" spc="-8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666666"/>
                </a:solidFill>
                <a:latin typeface="Trebuchet MS"/>
                <a:cs typeface="Trebuchet MS"/>
              </a:rPr>
              <a:t>información,</a:t>
            </a:r>
            <a:r>
              <a:rPr dirty="0" sz="1800" spc="-13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666666"/>
                </a:solidFill>
                <a:latin typeface="Trebuchet MS"/>
                <a:cs typeface="Trebuchet MS"/>
              </a:rPr>
              <a:t>escríbenos</a:t>
            </a:r>
            <a:r>
              <a:rPr dirty="0" sz="1800" spc="-7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800" spc="75" b="1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dirty="0" sz="1800" spc="-5" b="1">
                <a:solidFill>
                  <a:srgbClr val="666666"/>
                </a:solidFill>
                <a:latin typeface="Trebuchet MS"/>
                <a:cs typeface="Trebuchet MS"/>
                <a:hlinkClick r:id="rId2"/>
              </a:rPr>
              <a:t>info@pocket.trainer.com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8150" y="323850"/>
            <a:ext cx="790575" cy="733425"/>
          </a:xfrm>
          <a:custGeom>
            <a:avLst/>
            <a:gdLst/>
            <a:ahLst/>
            <a:cxnLst/>
            <a:rect l="l" t="t" r="r" b="b"/>
            <a:pathLst>
              <a:path w="790575" h="733425">
                <a:moveTo>
                  <a:pt x="415544" y="0"/>
                </a:moveTo>
                <a:lnTo>
                  <a:pt x="375030" y="0"/>
                </a:lnTo>
                <a:lnTo>
                  <a:pt x="354838" y="1270"/>
                </a:lnTo>
                <a:lnTo>
                  <a:pt x="315595" y="6096"/>
                </a:lnTo>
                <a:lnTo>
                  <a:pt x="277368" y="14604"/>
                </a:lnTo>
                <a:lnTo>
                  <a:pt x="223900" y="32765"/>
                </a:lnTo>
                <a:lnTo>
                  <a:pt x="207136" y="41275"/>
                </a:lnTo>
                <a:lnTo>
                  <a:pt x="190500" y="48513"/>
                </a:lnTo>
                <a:lnTo>
                  <a:pt x="144145" y="77724"/>
                </a:lnTo>
                <a:lnTo>
                  <a:pt x="102361" y="111760"/>
                </a:lnTo>
                <a:lnTo>
                  <a:pt x="57150" y="163957"/>
                </a:lnTo>
                <a:lnTo>
                  <a:pt x="30988" y="208914"/>
                </a:lnTo>
                <a:lnTo>
                  <a:pt x="11938" y="256286"/>
                </a:lnTo>
                <a:lnTo>
                  <a:pt x="0" y="324230"/>
                </a:lnTo>
                <a:lnTo>
                  <a:pt x="0" y="360679"/>
                </a:lnTo>
                <a:lnTo>
                  <a:pt x="14350" y="433450"/>
                </a:lnTo>
                <a:lnTo>
                  <a:pt x="35686" y="484504"/>
                </a:lnTo>
                <a:lnTo>
                  <a:pt x="65531" y="530605"/>
                </a:lnTo>
                <a:lnTo>
                  <a:pt x="76200" y="545211"/>
                </a:lnTo>
                <a:lnTo>
                  <a:pt x="102361" y="571880"/>
                </a:lnTo>
                <a:lnTo>
                  <a:pt x="116713" y="585215"/>
                </a:lnTo>
                <a:lnTo>
                  <a:pt x="130936" y="597408"/>
                </a:lnTo>
                <a:lnTo>
                  <a:pt x="121539" y="615696"/>
                </a:lnTo>
                <a:lnTo>
                  <a:pt x="98805" y="653288"/>
                </a:lnTo>
                <a:lnTo>
                  <a:pt x="66675" y="689737"/>
                </a:lnTo>
                <a:lnTo>
                  <a:pt x="25019" y="720089"/>
                </a:lnTo>
                <a:lnTo>
                  <a:pt x="13080" y="724915"/>
                </a:lnTo>
                <a:lnTo>
                  <a:pt x="0" y="731012"/>
                </a:lnTo>
                <a:lnTo>
                  <a:pt x="5969" y="731012"/>
                </a:lnTo>
                <a:lnTo>
                  <a:pt x="23875" y="733425"/>
                </a:lnTo>
                <a:lnTo>
                  <a:pt x="66675" y="733425"/>
                </a:lnTo>
                <a:lnTo>
                  <a:pt x="121539" y="724915"/>
                </a:lnTo>
                <a:lnTo>
                  <a:pt x="161925" y="711580"/>
                </a:lnTo>
                <a:lnTo>
                  <a:pt x="203580" y="689737"/>
                </a:lnTo>
                <a:lnTo>
                  <a:pt x="242950" y="658113"/>
                </a:lnTo>
                <a:lnTo>
                  <a:pt x="278638" y="670305"/>
                </a:lnTo>
                <a:lnTo>
                  <a:pt x="335788" y="681227"/>
                </a:lnTo>
                <a:lnTo>
                  <a:pt x="354838" y="683640"/>
                </a:lnTo>
                <a:lnTo>
                  <a:pt x="375030" y="684911"/>
                </a:lnTo>
                <a:lnTo>
                  <a:pt x="415544" y="684911"/>
                </a:lnTo>
                <a:lnTo>
                  <a:pt x="456056" y="681227"/>
                </a:lnTo>
                <a:lnTo>
                  <a:pt x="494156" y="673862"/>
                </a:lnTo>
                <a:lnTo>
                  <a:pt x="548894" y="658113"/>
                </a:lnTo>
                <a:lnTo>
                  <a:pt x="616711" y="626617"/>
                </a:lnTo>
                <a:lnTo>
                  <a:pt x="660780" y="596264"/>
                </a:lnTo>
                <a:lnTo>
                  <a:pt x="675004" y="584073"/>
                </a:lnTo>
                <a:lnTo>
                  <a:pt x="688213" y="573151"/>
                </a:lnTo>
                <a:lnTo>
                  <a:pt x="700024" y="559815"/>
                </a:lnTo>
                <a:lnTo>
                  <a:pt x="711961" y="547624"/>
                </a:lnTo>
                <a:lnTo>
                  <a:pt x="722629" y="534288"/>
                </a:lnTo>
                <a:lnTo>
                  <a:pt x="759586" y="475996"/>
                </a:lnTo>
                <a:lnTo>
                  <a:pt x="778636" y="427354"/>
                </a:lnTo>
                <a:lnTo>
                  <a:pt x="790575" y="359410"/>
                </a:lnTo>
                <a:lnTo>
                  <a:pt x="790575" y="324230"/>
                </a:lnTo>
                <a:lnTo>
                  <a:pt x="778636" y="256286"/>
                </a:lnTo>
                <a:lnTo>
                  <a:pt x="759586" y="208914"/>
                </a:lnTo>
                <a:lnTo>
                  <a:pt x="733425" y="163957"/>
                </a:lnTo>
                <a:lnTo>
                  <a:pt x="700024" y="123951"/>
                </a:lnTo>
                <a:lnTo>
                  <a:pt x="646429" y="77724"/>
                </a:lnTo>
                <a:lnTo>
                  <a:pt x="600075" y="48513"/>
                </a:lnTo>
                <a:lnTo>
                  <a:pt x="583438" y="41275"/>
                </a:lnTo>
                <a:lnTo>
                  <a:pt x="566674" y="32765"/>
                </a:lnTo>
                <a:lnTo>
                  <a:pt x="513206" y="14604"/>
                </a:lnTo>
                <a:lnTo>
                  <a:pt x="494156" y="9778"/>
                </a:lnTo>
                <a:lnTo>
                  <a:pt x="474979" y="6096"/>
                </a:lnTo>
                <a:lnTo>
                  <a:pt x="435736" y="1270"/>
                </a:lnTo>
                <a:lnTo>
                  <a:pt x="415544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525" y="381000"/>
            <a:ext cx="8362950" cy="4381500"/>
          </a:xfrm>
          <a:custGeom>
            <a:avLst/>
            <a:gdLst/>
            <a:ahLst/>
            <a:cxnLst/>
            <a:rect l="l" t="t" r="r" b="b"/>
            <a:pathLst>
              <a:path w="8362950" h="4381500">
                <a:moveTo>
                  <a:pt x="7407275" y="0"/>
                </a:moveTo>
                <a:lnTo>
                  <a:pt x="387235" y="0"/>
                </a:lnTo>
                <a:lnTo>
                  <a:pt x="346405" y="1777"/>
                </a:lnTo>
                <a:lnTo>
                  <a:pt x="309079" y="7112"/>
                </a:lnTo>
                <a:lnTo>
                  <a:pt x="271792" y="17779"/>
                </a:lnTo>
                <a:lnTo>
                  <a:pt x="202526" y="46227"/>
                </a:lnTo>
                <a:lnTo>
                  <a:pt x="140334" y="88773"/>
                </a:lnTo>
                <a:lnTo>
                  <a:pt x="88811" y="140208"/>
                </a:lnTo>
                <a:lnTo>
                  <a:pt x="46189" y="202437"/>
                </a:lnTo>
                <a:lnTo>
                  <a:pt x="17779" y="271652"/>
                </a:lnTo>
                <a:lnTo>
                  <a:pt x="7111" y="308863"/>
                </a:lnTo>
                <a:lnTo>
                  <a:pt x="0" y="386969"/>
                </a:lnTo>
                <a:lnTo>
                  <a:pt x="0" y="3994480"/>
                </a:lnTo>
                <a:lnTo>
                  <a:pt x="1790" y="4035298"/>
                </a:lnTo>
                <a:lnTo>
                  <a:pt x="17779" y="4109859"/>
                </a:lnTo>
                <a:lnTo>
                  <a:pt x="46189" y="4179087"/>
                </a:lnTo>
                <a:lnTo>
                  <a:pt x="88811" y="4241241"/>
                </a:lnTo>
                <a:lnTo>
                  <a:pt x="140334" y="4292739"/>
                </a:lnTo>
                <a:lnTo>
                  <a:pt x="202526" y="4335335"/>
                </a:lnTo>
                <a:lnTo>
                  <a:pt x="271792" y="4363732"/>
                </a:lnTo>
                <a:lnTo>
                  <a:pt x="309079" y="4374388"/>
                </a:lnTo>
                <a:lnTo>
                  <a:pt x="387235" y="4381500"/>
                </a:lnTo>
                <a:lnTo>
                  <a:pt x="7975727" y="4381500"/>
                </a:lnTo>
                <a:lnTo>
                  <a:pt x="8016494" y="4379709"/>
                </a:lnTo>
                <a:lnTo>
                  <a:pt x="8091170" y="4363732"/>
                </a:lnTo>
                <a:lnTo>
                  <a:pt x="8160384" y="4335335"/>
                </a:lnTo>
                <a:lnTo>
                  <a:pt x="8222615" y="4292739"/>
                </a:lnTo>
                <a:lnTo>
                  <a:pt x="8274177" y="4241241"/>
                </a:lnTo>
                <a:lnTo>
                  <a:pt x="8316722" y="4179087"/>
                </a:lnTo>
                <a:lnTo>
                  <a:pt x="8345170" y="4109859"/>
                </a:lnTo>
                <a:lnTo>
                  <a:pt x="8355838" y="4072585"/>
                </a:lnTo>
                <a:lnTo>
                  <a:pt x="8362950" y="3994480"/>
                </a:lnTo>
                <a:lnTo>
                  <a:pt x="8362950" y="955166"/>
                </a:lnTo>
              </a:path>
            </a:pathLst>
          </a:custGeom>
          <a:ln w="19050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1877" y="699706"/>
            <a:ext cx="471868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120">
                <a:solidFill>
                  <a:srgbClr val="FFFFFF"/>
                </a:solidFill>
              </a:rPr>
              <a:t>4.700</a:t>
            </a:r>
            <a:r>
              <a:rPr dirty="0" sz="4800" spc="-340">
                <a:solidFill>
                  <a:srgbClr val="FFFFFF"/>
                </a:solidFill>
              </a:rPr>
              <a:t> </a:t>
            </a:r>
            <a:r>
              <a:rPr dirty="0" sz="4800" spc="185">
                <a:solidFill>
                  <a:srgbClr val="FFFFFF"/>
                </a:solidFill>
              </a:rPr>
              <a:t>gimnasios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051877" y="1285557"/>
            <a:ext cx="6398260" cy="314706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400" spc="-45" b="1">
                <a:solidFill>
                  <a:srgbClr val="666666"/>
                </a:solidFill>
                <a:latin typeface="Trebuchet MS"/>
                <a:cs typeface="Trebuchet MS"/>
              </a:rPr>
              <a:t>2019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5665"/>
              </a:lnSpc>
              <a:spcBef>
                <a:spcPts val="1920"/>
              </a:spcBef>
            </a:pPr>
            <a:r>
              <a:rPr dirty="0" sz="4800" spc="-350" b="1">
                <a:solidFill>
                  <a:srgbClr val="FFFFFF"/>
                </a:solidFill>
                <a:latin typeface="Trebuchet MS"/>
                <a:cs typeface="Trebuchet MS"/>
              </a:rPr>
              <a:t>5.5 </a:t>
            </a:r>
            <a:r>
              <a:rPr dirty="0" sz="4800" spc="120" b="1">
                <a:solidFill>
                  <a:srgbClr val="FFFFFF"/>
                </a:solidFill>
                <a:latin typeface="Trebuchet MS"/>
                <a:cs typeface="Trebuchet MS"/>
              </a:rPr>
              <a:t>millones </a:t>
            </a:r>
            <a:r>
              <a:rPr dirty="0" sz="4800" spc="204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4800" spc="-5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175" b="1">
                <a:solidFill>
                  <a:srgbClr val="FFFFFF"/>
                </a:solidFill>
                <a:latin typeface="Trebuchet MS"/>
                <a:cs typeface="Trebuchet MS"/>
              </a:rPr>
              <a:t>socios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2785"/>
              </a:lnSpc>
            </a:pPr>
            <a:r>
              <a:rPr dirty="0" sz="2400" spc="-65" b="1">
                <a:solidFill>
                  <a:srgbClr val="666666"/>
                </a:solidFill>
                <a:latin typeface="Trebuchet MS"/>
                <a:cs typeface="Trebuchet MS"/>
              </a:rPr>
              <a:t>2.300 </a:t>
            </a:r>
            <a:r>
              <a:rPr dirty="0" sz="2400" spc="50" b="1">
                <a:solidFill>
                  <a:srgbClr val="666666"/>
                </a:solidFill>
                <a:latin typeface="Trebuchet MS"/>
                <a:cs typeface="Trebuchet MS"/>
              </a:rPr>
              <a:t>millones </a:t>
            </a:r>
            <a:r>
              <a:rPr dirty="0" sz="2400" spc="114" b="1">
                <a:solidFill>
                  <a:srgbClr val="666666"/>
                </a:solidFill>
                <a:latin typeface="Trebuchet MS"/>
                <a:cs typeface="Trebuchet MS"/>
              </a:rPr>
              <a:t>de</a:t>
            </a:r>
            <a:r>
              <a:rPr dirty="0" sz="2400" spc="-41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666666"/>
                </a:solidFill>
                <a:latin typeface="Trebuchet MS"/>
                <a:cs typeface="Trebuchet MS"/>
              </a:rPr>
              <a:t>euros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5660"/>
              </a:lnSpc>
              <a:spcBef>
                <a:spcPts val="1925"/>
              </a:spcBef>
            </a:pPr>
            <a:r>
              <a:rPr dirty="0" sz="4800" spc="65" b="1">
                <a:solidFill>
                  <a:srgbClr val="FFFFFF"/>
                </a:solidFill>
                <a:latin typeface="Trebuchet MS"/>
                <a:cs typeface="Trebuchet MS"/>
              </a:rPr>
              <a:t>75%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2780"/>
              </a:lnSpc>
            </a:pPr>
            <a:r>
              <a:rPr dirty="0" sz="2400" spc="65" b="1">
                <a:solidFill>
                  <a:srgbClr val="666666"/>
                </a:solidFill>
                <a:latin typeface="Trebuchet MS"/>
                <a:cs typeface="Trebuchet MS"/>
              </a:rPr>
              <a:t>COVID-19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58150" y="171449"/>
            <a:ext cx="790575" cy="1038225"/>
          </a:xfrm>
          <a:custGeom>
            <a:avLst/>
            <a:gdLst/>
            <a:ahLst/>
            <a:cxnLst/>
            <a:rect l="l" t="t" r="r" b="b"/>
            <a:pathLst>
              <a:path w="790575" h="1038225">
                <a:moveTo>
                  <a:pt x="352425" y="335280"/>
                </a:moveTo>
                <a:lnTo>
                  <a:pt x="346075" y="297688"/>
                </a:lnTo>
                <a:lnTo>
                  <a:pt x="328549" y="261239"/>
                </a:lnTo>
                <a:lnTo>
                  <a:pt x="298450" y="228727"/>
                </a:lnTo>
                <a:lnTo>
                  <a:pt x="262128" y="208661"/>
                </a:lnTo>
                <a:lnTo>
                  <a:pt x="240792" y="197358"/>
                </a:lnTo>
                <a:lnTo>
                  <a:pt x="140462" y="161036"/>
                </a:lnTo>
                <a:lnTo>
                  <a:pt x="90297" y="147193"/>
                </a:lnTo>
                <a:lnTo>
                  <a:pt x="47625" y="137160"/>
                </a:lnTo>
                <a:lnTo>
                  <a:pt x="16383" y="133350"/>
                </a:lnTo>
                <a:lnTo>
                  <a:pt x="3810" y="133350"/>
                </a:lnTo>
                <a:lnTo>
                  <a:pt x="1270" y="134620"/>
                </a:lnTo>
                <a:lnTo>
                  <a:pt x="0" y="137160"/>
                </a:lnTo>
                <a:lnTo>
                  <a:pt x="0" y="149733"/>
                </a:lnTo>
                <a:lnTo>
                  <a:pt x="13843" y="223647"/>
                </a:lnTo>
                <a:lnTo>
                  <a:pt x="27686" y="273812"/>
                </a:lnTo>
                <a:lnTo>
                  <a:pt x="53975" y="350393"/>
                </a:lnTo>
                <a:lnTo>
                  <a:pt x="74041" y="395478"/>
                </a:lnTo>
                <a:lnTo>
                  <a:pt x="95377" y="431800"/>
                </a:lnTo>
                <a:lnTo>
                  <a:pt x="127889" y="461899"/>
                </a:lnTo>
                <a:lnTo>
                  <a:pt x="164338" y="479425"/>
                </a:lnTo>
                <a:lnTo>
                  <a:pt x="189357" y="485775"/>
                </a:lnTo>
                <a:lnTo>
                  <a:pt x="215646" y="485775"/>
                </a:lnTo>
                <a:lnTo>
                  <a:pt x="254508" y="479425"/>
                </a:lnTo>
                <a:lnTo>
                  <a:pt x="289687" y="461899"/>
                </a:lnTo>
                <a:lnTo>
                  <a:pt x="300990" y="453136"/>
                </a:lnTo>
                <a:lnTo>
                  <a:pt x="112903" y="265049"/>
                </a:lnTo>
                <a:lnTo>
                  <a:pt x="110363" y="261239"/>
                </a:lnTo>
                <a:lnTo>
                  <a:pt x="109093" y="256286"/>
                </a:lnTo>
                <a:lnTo>
                  <a:pt x="110363" y="251206"/>
                </a:lnTo>
                <a:lnTo>
                  <a:pt x="112903" y="246253"/>
                </a:lnTo>
                <a:lnTo>
                  <a:pt x="117856" y="243713"/>
                </a:lnTo>
                <a:lnTo>
                  <a:pt x="122936" y="242443"/>
                </a:lnTo>
                <a:lnTo>
                  <a:pt x="127889" y="243713"/>
                </a:lnTo>
                <a:lnTo>
                  <a:pt x="131699" y="246253"/>
                </a:lnTo>
                <a:lnTo>
                  <a:pt x="319786" y="434340"/>
                </a:lnTo>
                <a:lnTo>
                  <a:pt x="334772" y="411734"/>
                </a:lnTo>
                <a:lnTo>
                  <a:pt x="341122" y="400431"/>
                </a:lnTo>
                <a:lnTo>
                  <a:pt x="346075" y="387858"/>
                </a:lnTo>
                <a:lnTo>
                  <a:pt x="349885" y="375412"/>
                </a:lnTo>
                <a:lnTo>
                  <a:pt x="352425" y="348996"/>
                </a:lnTo>
                <a:lnTo>
                  <a:pt x="352425" y="335280"/>
                </a:lnTo>
                <a:close/>
              </a:path>
              <a:path w="790575" h="1038225">
                <a:moveTo>
                  <a:pt x="723900" y="5207"/>
                </a:moveTo>
                <a:lnTo>
                  <a:pt x="722630" y="1270"/>
                </a:lnTo>
                <a:lnTo>
                  <a:pt x="718693" y="0"/>
                </a:lnTo>
                <a:lnTo>
                  <a:pt x="710946" y="0"/>
                </a:lnTo>
                <a:lnTo>
                  <a:pt x="655574" y="10414"/>
                </a:lnTo>
                <a:lnTo>
                  <a:pt x="618236" y="20828"/>
                </a:lnTo>
                <a:lnTo>
                  <a:pt x="579628" y="33655"/>
                </a:lnTo>
                <a:lnTo>
                  <a:pt x="542163" y="49276"/>
                </a:lnTo>
                <a:lnTo>
                  <a:pt x="498475" y="72517"/>
                </a:lnTo>
                <a:lnTo>
                  <a:pt x="466217" y="113919"/>
                </a:lnTo>
                <a:lnTo>
                  <a:pt x="457200" y="151511"/>
                </a:lnTo>
                <a:lnTo>
                  <a:pt x="457200" y="161925"/>
                </a:lnTo>
                <a:lnTo>
                  <a:pt x="470154" y="208407"/>
                </a:lnTo>
                <a:lnTo>
                  <a:pt x="480441" y="225298"/>
                </a:lnTo>
                <a:lnTo>
                  <a:pt x="596265" y="108712"/>
                </a:lnTo>
                <a:lnTo>
                  <a:pt x="601472" y="106172"/>
                </a:lnTo>
                <a:lnTo>
                  <a:pt x="605282" y="104902"/>
                </a:lnTo>
                <a:lnTo>
                  <a:pt x="610489" y="106172"/>
                </a:lnTo>
                <a:lnTo>
                  <a:pt x="614299" y="108712"/>
                </a:lnTo>
                <a:lnTo>
                  <a:pt x="616966" y="112649"/>
                </a:lnTo>
                <a:lnTo>
                  <a:pt x="618236" y="117856"/>
                </a:lnTo>
                <a:lnTo>
                  <a:pt x="616966" y="123063"/>
                </a:lnTo>
                <a:lnTo>
                  <a:pt x="614299" y="126873"/>
                </a:lnTo>
                <a:lnTo>
                  <a:pt x="498475" y="243332"/>
                </a:lnTo>
                <a:lnTo>
                  <a:pt x="507492" y="248539"/>
                </a:lnTo>
                <a:lnTo>
                  <a:pt x="515239" y="253746"/>
                </a:lnTo>
                <a:lnTo>
                  <a:pt x="524256" y="258953"/>
                </a:lnTo>
                <a:lnTo>
                  <a:pt x="534543" y="261493"/>
                </a:lnTo>
                <a:lnTo>
                  <a:pt x="543560" y="264160"/>
                </a:lnTo>
                <a:lnTo>
                  <a:pt x="562864" y="266700"/>
                </a:lnTo>
                <a:lnTo>
                  <a:pt x="571881" y="266700"/>
                </a:lnTo>
                <a:lnTo>
                  <a:pt x="610489" y="257683"/>
                </a:lnTo>
                <a:lnTo>
                  <a:pt x="642620" y="234315"/>
                </a:lnTo>
                <a:lnTo>
                  <a:pt x="667131" y="198120"/>
                </a:lnTo>
                <a:lnTo>
                  <a:pt x="689102" y="145034"/>
                </a:lnTo>
                <a:lnTo>
                  <a:pt x="701929" y="104902"/>
                </a:lnTo>
                <a:lnTo>
                  <a:pt x="712216" y="67310"/>
                </a:lnTo>
                <a:lnTo>
                  <a:pt x="722630" y="11684"/>
                </a:lnTo>
                <a:lnTo>
                  <a:pt x="723900" y="5207"/>
                </a:lnTo>
                <a:close/>
              </a:path>
              <a:path w="790575" h="1038225">
                <a:moveTo>
                  <a:pt x="790575" y="982218"/>
                </a:moveTo>
                <a:lnTo>
                  <a:pt x="761238" y="937768"/>
                </a:lnTo>
                <a:lnTo>
                  <a:pt x="726821" y="895731"/>
                </a:lnTo>
                <a:lnTo>
                  <a:pt x="688594" y="858901"/>
                </a:lnTo>
                <a:lnTo>
                  <a:pt x="645160" y="827151"/>
                </a:lnTo>
                <a:lnTo>
                  <a:pt x="598043" y="800354"/>
                </a:lnTo>
                <a:lnTo>
                  <a:pt x="548259" y="778764"/>
                </a:lnTo>
                <a:lnTo>
                  <a:pt x="494665" y="764794"/>
                </a:lnTo>
                <a:lnTo>
                  <a:pt x="438658" y="757174"/>
                </a:lnTo>
                <a:lnTo>
                  <a:pt x="438658" y="221869"/>
                </a:lnTo>
                <a:lnTo>
                  <a:pt x="432181" y="206629"/>
                </a:lnTo>
                <a:lnTo>
                  <a:pt x="428371" y="191389"/>
                </a:lnTo>
                <a:lnTo>
                  <a:pt x="425831" y="176022"/>
                </a:lnTo>
                <a:lnTo>
                  <a:pt x="424561" y="160782"/>
                </a:lnTo>
                <a:lnTo>
                  <a:pt x="425831" y="144272"/>
                </a:lnTo>
                <a:lnTo>
                  <a:pt x="428371" y="129032"/>
                </a:lnTo>
                <a:lnTo>
                  <a:pt x="432181" y="113792"/>
                </a:lnTo>
                <a:lnTo>
                  <a:pt x="438658" y="98552"/>
                </a:lnTo>
                <a:lnTo>
                  <a:pt x="438658" y="80772"/>
                </a:lnTo>
                <a:lnTo>
                  <a:pt x="435991" y="68072"/>
                </a:lnTo>
                <a:lnTo>
                  <a:pt x="428371" y="57785"/>
                </a:lnTo>
                <a:lnTo>
                  <a:pt x="418211" y="50165"/>
                </a:lnTo>
                <a:lnTo>
                  <a:pt x="405384" y="47625"/>
                </a:lnTo>
                <a:lnTo>
                  <a:pt x="391414" y="50165"/>
                </a:lnTo>
                <a:lnTo>
                  <a:pt x="381254" y="57785"/>
                </a:lnTo>
                <a:lnTo>
                  <a:pt x="373634" y="68072"/>
                </a:lnTo>
                <a:lnTo>
                  <a:pt x="370967" y="80772"/>
                </a:lnTo>
                <a:lnTo>
                  <a:pt x="370967" y="267589"/>
                </a:lnTo>
                <a:lnTo>
                  <a:pt x="378714" y="286639"/>
                </a:lnTo>
                <a:lnTo>
                  <a:pt x="385064" y="305816"/>
                </a:lnTo>
                <a:lnTo>
                  <a:pt x="387604" y="324866"/>
                </a:lnTo>
                <a:lnTo>
                  <a:pt x="388874" y="345186"/>
                </a:lnTo>
                <a:lnTo>
                  <a:pt x="387604" y="365633"/>
                </a:lnTo>
                <a:lnTo>
                  <a:pt x="385064" y="384683"/>
                </a:lnTo>
                <a:lnTo>
                  <a:pt x="378714" y="405003"/>
                </a:lnTo>
                <a:lnTo>
                  <a:pt x="370967" y="424053"/>
                </a:lnTo>
                <a:lnTo>
                  <a:pt x="370967" y="757174"/>
                </a:lnTo>
                <a:lnTo>
                  <a:pt x="314960" y="764794"/>
                </a:lnTo>
                <a:lnTo>
                  <a:pt x="261366" y="778764"/>
                </a:lnTo>
                <a:lnTo>
                  <a:pt x="211582" y="800354"/>
                </a:lnTo>
                <a:lnTo>
                  <a:pt x="164465" y="827151"/>
                </a:lnTo>
                <a:lnTo>
                  <a:pt x="121031" y="858901"/>
                </a:lnTo>
                <a:lnTo>
                  <a:pt x="82804" y="895731"/>
                </a:lnTo>
                <a:lnTo>
                  <a:pt x="48387" y="937768"/>
                </a:lnTo>
                <a:lnTo>
                  <a:pt x="19050" y="982218"/>
                </a:lnTo>
                <a:lnTo>
                  <a:pt x="34290" y="988568"/>
                </a:lnTo>
                <a:lnTo>
                  <a:pt x="87884" y="1005078"/>
                </a:lnTo>
                <a:lnTo>
                  <a:pt x="130048" y="1015365"/>
                </a:lnTo>
                <a:lnTo>
                  <a:pt x="178435" y="1022858"/>
                </a:lnTo>
                <a:lnTo>
                  <a:pt x="229489" y="1029208"/>
                </a:lnTo>
                <a:lnTo>
                  <a:pt x="285496" y="1034415"/>
                </a:lnTo>
                <a:lnTo>
                  <a:pt x="344297" y="1036955"/>
                </a:lnTo>
                <a:lnTo>
                  <a:pt x="404241" y="1038225"/>
                </a:lnTo>
                <a:lnTo>
                  <a:pt x="465328" y="1036955"/>
                </a:lnTo>
                <a:lnTo>
                  <a:pt x="524129" y="1034415"/>
                </a:lnTo>
                <a:lnTo>
                  <a:pt x="580136" y="1029208"/>
                </a:lnTo>
                <a:lnTo>
                  <a:pt x="631190" y="1022858"/>
                </a:lnTo>
                <a:lnTo>
                  <a:pt x="679577" y="1015365"/>
                </a:lnTo>
                <a:lnTo>
                  <a:pt x="721741" y="1005078"/>
                </a:lnTo>
                <a:lnTo>
                  <a:pt x="758698" y="994918"/>
                </a:lnTo>
                <a:lnTo>
                  <a:pt x="775335" y="988568"/>
                </a:lnTo>
                <a:lnTo>
                  <a:pt x="790575" y="9822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92" y="1217853"/>
            <a:ext cx="3853815" cy="2150110"/>
          </a:xfrm>
          <a:prstGeom prst="rect"/>
        </p:spPr>
        <p:txBody>
          <a:bodyPr wrap="square" lIns="0" tIns="337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dirty="0" spc="-135"/>
              <a:t>4</a:t>
            </a:r>
            <a:r>
              <a:rPr dirty="0" spc="-680"/>
              <a:t> </a:t>
            </a:r>
            <a:r>
              <a:rPr dirty="0" spc="475"/>
              <a:t>MILL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800" spc="100">
                <a:solidFill>
                  <a:srgbClr val="666666"/>
                </a:solidFill>
              </a:rPr>
              <a:t>Salud</a:t>
            </a:r>
            <a:r>
              <a:rPr dirty="0" sz="1800" spc="-200">
                <a:solidFill>
                  <a:srgbClr val="666666"/>
                </a:solidFill>
              </a:rPr>
              <a:t> </a:t>
            </a:r>
            <a:r>
              <a:rPr dirty="0" sz="1800" spc="25">
                <a:solidFill>
                  <a:srgbClr val="666666"/>
                </a:solidFill>
              </a:rPr>
              <a:t>física</a:t>
            </a:r>
            <a:r>
              <a:rPr dirty="0" sz="1800" spc="-145">
                <a:solidFill>
                  <a:srgbClr val="666666"/>
                </a:solidFill>
              </a:rPr>
              <a:t> </a:t>
            </a:r>
            <a:r>
              <a:rPr dirty="0" sz="1800" spc="-270">
                <a:solidFill>
                  <a:srgbClr val="666666"/>
                </a:solidFill>
              </a:rPr>
              <a:t>=</a:t>
            </a:r>
            <a:r>
              <a:rPr dirty="0" sz="1800" spc="-60">
                <a:solidFill>
                  <a:srgbClr val="666666"/>
                </a:solidFill>
              </a:rPr>
              <a:t> </a:t>
            </a:r>
            <a:r>
              <a:rPr dirty="0" sz="1800" spc="90">
                <a:solidFill>
                  <a:srgbClr val="666666"/>
                </a:solidFill>
              </a:rPr>
              <a:t>salud</a:t>
            </a:r>
            <a:r>
              <a:rPr dirty="0" sz="1800" spc="-204">
                <a:solidFill>
                  <a:srgbClr val="666666"/>
                </a:solidFill>
              </a:rPr>
              <a:t> </a:t>
            </a:r>
            <a:r>
              <a:rPr dirty="0" sz="1800" spc="30">
                <a:solidFill>
                  <a:srgbClr val="666666"/>
                </a:solidFill>
              </a:rPr>
              <a:t>mental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816593" y="4763770"/>
            <a:ext cx="12446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40" b="1">
                <a:solidFill>
                  <a:srgbClr val="FFB600"/>
                </a:solidFill>
                <a:latin typeface="Trebuchet MS"/>
                <a:cs typeface="Trebuchet MS"/>
              </a:rPr>
              <a:t>6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8150" y="171449"/>
            <a:ext cx="790575" cy="1038225"/>
          </a:xfrm>
          <a:custGeom>
            <a:avLst/>
            <a:gdLst/>
            <a:ahLst/>
            <a:cxnLst/>
            <a:rect l="l" t="t" r="r" b="b"/>
            <a:pathLst>
              <a:path w="790575" h="1038225">
                <a:moveTo>
                  <a:pt x="352425" y="335280"/>
                </a:moveTo>
                <a:lnTo>
                  <a:pt x="346075" y="297688"/>
                </a:lnTo>
                <a:lnTo>
                  <a:pt x="328549" y="261239"/>
                </a:lnTo>
                <a:lnTo>
                  <a:pt x="298450" y="228727"/>
                </a:lnTo>
                <a:lnTo>
                  <a:pt x="262128" y="208661"/>
                </a:lnTo>
                <a:lnTo>
                  <a:pt x="240792" y="197358"/>
                </a:lnTo>
                <a:lnTo>
                  <a:pt x="140462" y="161036"/>
                </a:lnTo>
                <a:lnTo>
                  <a:pt x="90297" y="147193"/>
                </a:lnTo>
                <a:lnTo>
                  <a:pt x="47625" y="137160"/>
                </a:lnTo>
                <a:lnTo>
                  <a:pt x="16383" y="133350"/>
                </a:lnTo>
                <a:lnTo>
                  <a:pt x="3810" y="133350"/>
                </a:lnTo>
                <a:lnTo>
                  <a:pt x="1270" y="134620"/>
                </a:lnTo>
                <a:lnTo>
                  <a:pt x="0" y="137160"/>
                </a:lnTo>
                <a:lnTo>
                  <a:pt x="0" y="149733"/>
                </a:lnTo>
                <a:lnTo>
                  <a:pt x="13843" y="223647"/>
                </a:lnTo>
                <a:lnTo>
                  <a:pt x="27686" y="273812"/>
                </a:lnTo>
                <a:lnTo>
                  <a:pt x="53975" y="350393"/>
                </a:lnTo>
                <a:lnTo>
                  <a:pt x="74041" y="395478"/>
                </a:lnTo>
                <a:lnTo>
                  <a:pt x="95377" y="431800"/>
                </a:lnTo>
                <a:lnTo>
                  <a:pt x="127889" y="461899"/>
                </a:lnTo>
                <a:lnTo>
                  <a:pt x="164338" y="479425"/>
                </a:lnTo>
                <a:lnTo>
                  <a:pt x="189357" y="485775"/>
                </a:lnTo>
                <a:lnTo>
                  <a:pt x="215646" y="485775"/>
                </a:lnTo>
                <a:lnTo>
                  <a:pt x="254508" y="479425"/>
                </a:lnTo>
                <a:lnTo>
                  <a:pt x="289687" y="461899"/>
                </a:lnTo>
                <a:lnTo>
                  <a:pt x="300990" y="453136"/>
                </a:lnTo>
                <a:lnTo>
                  <a:pt x="112903" y="265049"/>
                </a:lnTo>
                <a:lnTo>
                  <a:pt x="110363" y="261239"/>
                </a:lnTo>
                <a:lnTo>
                  <a:pt x="109093" y="256286"/>
                </a:lnTo>
                <a:lnTo>
                  <a:pt x="110363" y="251206"/>
                </a:lnTo>
                <a:lnTo>
                  <a:pt x="112903" y="246253"/>
                </a:lnTo>
                <a:lnTo>
                  <a:pt x="117856" y="243713"/>
                </a:lnTo>
                <a:lnTo>
                  <a:pt x="122936" y="242443"/>
                </a:lnTo>
                <a:lnTo>
                  <a:pt x="127889" y="243713"/>
                </a:lnTo>
                <a:lnTo>
                  <a:pt x="131699" y="246253"/>
                </a:lnTo>
                <a:lnTo>
                  <a:pt x="319786" y="434340"/>
                </a:lnTo>
                <a:lnTo>
                  <a:pt x="334772" y="411734"/>
                </a:lnTo>
                <a:lnTo>
                  <a:pt x="341122" y="400431"/>
                </a:lnTo>
                <a:lnTo>
                  <a:pt x="346075" y="387858"/>
                </a:lnTo>
                <a:lnTo>
                  <a:pt x="349885" y="375412"/>
                </a:lnTo>
                <a:lnTo>
                  <a:pt x="352425" y="348996"/>
                </a:lnTo>
                <a:lnTo>
                  <a:pt x="352425" y="335280"/>
                </a:lnTo>
                <a:close/>
              </a:path>
              <a:path w="790575" h="1038225">
                <a:moveTo>
                  <a:pt x="723900" y="5207"/>
                </a:moveTo>
                <a:lnTo>
                  <a:pt x="722630" y="1270"/>
                </a:lnTo>
                <a:lnTo>
                  <a:pt x="718693" y="0"/>
                </a:lnTo>
                <a:lnTo>
                  <a:pt x="710946" y="0"/>
                </a:lnTo>
                <a:lnTo>
                  <a:pt x="655574" y="10414"/>
                </a:lnTo>
                <a:lnTo>
                  <a:pt x="618236" y="20828"/>
                </a:lnTo>
                <a:lnTo>
                  <a:pt x="579628" y="33655"/>
                </a:lnTo>
                <a:lnTo>
                  <a:pt x="542163" y="49276"/>
                </a:lnTo>
                <a:lnTo>
                  <a:pt x="498475" y="72517"/>
                </a:lnTo>
                <a:lnTo>
                  <a:pt x="466217" y="113919"/>
                </a:lnTo>
                <a:lnTo>
                  <a:pt x="457200" y="151511"/>
                </a:lnTo>
                <a:lnTo>
                  <a:pt x="457200" y="161925"/>
                </a:lnTo>
                <a:lnTo>
                  <a:pt x="470154" y="208407"/>
                </a:lnTo>
                <a:lnTo>
                  <a:pt x="480441" y="225298"/>
                </a:lnTo>
                <a:lnTo>
                  <a:pt x="596265" y="108712"/>
                </a:lnTo>
                <a:lnTo>
                  <a:pt x="601472" y="106172"/>
                </a:lnTo>
                <a:lnTo>
                  <a:pt x="605282" y="104902"/>
                </a:lnTo>
                <a:lnTo>
                  <a:pt x="610489" y="106172"/>
                </a:lnTo>
                <a:lnTo>
                  <a:pt x="614299" y="108712"/>
                </a:lnTo>
                <a:lnTo>
                  <a:pt x="616966" y="112649"/>
                </a:lnTo>
                <a:lnTo>
                  <a:pt x="618236" y="117856"/>
                </a:lnTo>
                <a:lnTo>
                  <a:pt x="616966" y="123063"/>
                </a:lnTo>
                <a:lnTo>
                  <a:pt x="614299" y="126873"/>
                </a:lnTo>
                <a:lnTo>
                  <a:pt x="498475" y="243332"/>
                </a:lnTo>
                <a:lnTo>
                  <a:pt x="507492" y="248539"/>
                </a:lnTo>
                <a:lnTo>
                  <a:pt x="515239" y="253746"/>
                </a:lnTo>
                <a:lnTo>
                  <a:pt x="524256" y="258953"/>
                </a:lnTo>
                <a:lnTo>
                  <a:pt x="534543" y="261493"/>
                </a:lnTo>
                <a:lnTo>
                  <a:pt x="543560" y="264160"/>
                </a:lnTo>
                <a:lnTo>
                  <a:pt x="562864" y="266700"/>
                </a:lnTo>
                <a:lnTo>
                  <a:pt x="571881" y="266700"/>
                </a:lnTo>
                <a:lnTo>
                  <a:pt x="610489" y="257683"/>
                </a:lnTo>
                <a:lnTo>
                  <a:pt x="642620" y="234315"/>
                </a:lnTo>
                <a:lnTo>
                  <a:pt x="667131" y="198120"/>
                </a:lnTo>
                <a:lnTo>
                  <a:pt x="689102" y="145034"/>
                </a:lnTo>
                <a:lnTo>
                  <a:pt x="701929" y="104902"/>
                </a:lnTo>
                <a:lnTo>
                  <a:pt x="712216" y="67310"/>
                </a:lnTo>
                <a:lnTo>
                  <a:pt x="722630" y="11684"/>
                </a:lnTo>
                <a:lnTo>
                  <a:pt x="723900" y="5207"/>
                </a:lnTo>
                <a:close/>
              </a:path>
              <a:path w="790575" h="1038225">
                <a:moveTo>
                  <a:pt x="790575" y="982218"/>
                </a:moveTo>
                <a:lnTo>
                  <a:pt x="761238" y="937768"/>
                </a:lnTo>
                <a:lnTo>
                  <a:pt x="726821" y="895731"/>
                </a:lnTo>
                <a:lnTo>
                  <a:pt x="688594" y="858901"/>
                </a:lnTo>
                <a:lnTo>
                  <a:pt x="645160" y="827151"/>
                </a:lnTo>
                <a:lnTo>
                  <a:pt x="598043" y="800354"/>
                </a:lnTo>
                <a:lnTo>
                  <a:pt x="548259" y="778764"/>
                </a:lnTo>
                <a:lnTo>
                  <a:pt x="494665" y="764794"/>
                </a:lnTo>
                <a:lnTo>
                  <a:pt x="438658" y="757174"/>
                </a:lnTo>
                <a:lnTo>
                  <a:pt x="438658" y="221869"/>
                </a:lnTo>
                <a:lnTo>
                  <a:pt x="432181" y="206629"/>
                </a:lnTo>
                <a:lnTo>
                  <a:pt x="428371" y="191389"/>
                </a:lnTo>
                <a:lnTo>
                  <a:pt x="425831" y="176022"/>
                </a:lnTo>
                <a:lnTo>
                  <a:pt x="424561" y="160782"/>
                </a:lnTo>
                <a:lnTo>
                  <a:pt x="425831" y="144272"/>
                </a:lnTo>
                <a:lnTo>
                  <a:pt x="428371" y="129032"/>
                </a:lnTo>
                <a:lnTo>
                  <a:pt x="432181" y="113792"/>
                </a:lnTo>
                <a:lnTo>
                  <a:pt x="438658" y="98552"/>
                </a:lnTo>
                <a:lnTo>
                  <a:pt x="438658" y="80772"/>
                </a:lnTo>
                <a:lnTo>
                  <a:pt x="435991" y="68072"/>
                </a:lnTo>
                <a:lnTo>
                  <a:pt x="428371" y="57785"/>
                </a:lnTo>
                <a:lnTo>
                  <a:pt x="418211" y="50165"/>
                </a:lnTo>
                <a:lnTo>
                  <a:pt x="405384" y="47625"/>
                </a:lnTo>
                <a:lnTo>
                  <a:pt x="391414" y="50165"/>
                </a:lnTo>
                <a:lnTo>
                  <a:pt x="381254" y="57785"/>
                </a:lnTo>
                <a:lnTo>
                  <a:pt x="373634" y="68072"/>
                </a:lnTo>
                <a:lnTo>
                  <a:pt x="370967" y="80772"/>
                </a:lnTo>
                <a:lnTo>
                  <a:pt x="370967" y="267589"/>
                </a:lnTo>
                <a:lnTo>
                  <a:pt x="378714" y="286639"/>
                </a:lnTo>
                <a:lnTo>
                  <a:pt x="385064" y="305816"/>
                </a:lnTo>
                <a:lnTo>
                  <a:pt x="387604" y="324866"/>
                </a:lnTo>
                <a:lnTo>
                  <a:pt x="388874" y="345186"/>
                </a:lnTo>
                <a:lnTo>
                  <a:pt x="387604" y="365633"/>
                </a:lnTo>
                <a:lnTo>
                  <a:pt x="385064" y="384683"/>
                </a:lnTo>
                <a:lnTo>
                  <a:pt x="378714" y="405003"/>
                </a:lnTo>
                <a:lnTo>
                  <a:pt x="370967" y="424053"/>
                </a:lnTo>
                <a:lnTo>
                  <a:pt x="370967" y="757174"/>
                </a:lnTo>
                <a:lnTo>
                  <a:pt x="314960" y="764794"/>
                </a:lnTo>
                <a:lnTo>
                  <a:pt x="261366" y="778764"/>
                </a:lnTo>
                <a:lnTo>
                  <a:pt x="211582" y="800354"/>
                </a:lnTo>
                <a:lnTo>
                  <a:pt x="164465" y="827151"/>
                </a:lnTo>
                <a:lnTo>
                  <a:pt x="121031" y="858901"/>
                </a:lnTo>
                <a:lnTo>
                  <a:pt x="82804" y="895731"/>
                </a:lnTo>
                <a:lnTo>
                  <a:pt x="48387" y="937768"/>
                </a:lnTo>
                <a:lnTo>
                  <a:pt x="19050" y="982218"/>
                </a:lnTo>
                <a:lnTo>
                  <a:pt x="34290" y="988568"/>
                </a:lnTo>
                <a:lnTo>
                  <a:pt x="87884" y="1005078"/>
                </a:lnTo>
                <a:lnTo>
                  <a:pt x="130048" y="1015365"/>
                </a:lnTo>
                <a:lnTo>
                  <a:pt x="178435" y="1022858"/>
                </a:lnTo>
                <a:lnTo>
                  <a:pt x="229489" y="1029208"/>
                </a:lnTo>
                <a:lnTo>
                  <a:pt x="285496" y="1034415"/>
                </a:lnTo>
                <a:lnTo>
                  <a:pt x="344297" y="1036955"/>
                </a:lnTo>
                <a:lnTo>
                  <a:pt x="404241" y="1038225"/>
                </a:lnTo>
                <a:lnTo>
                  <a:pt x="465328" y="1036955"/>
                </a:lnTo>
                <a:lnTo>
                  <a:pt x="524129" y="1034415"/>
                </a:lnTo>
                <a:lnTo>
                  <a:pt x="580136" y="1029208"/>
                </a:lnTo>
                <a:lnTo>
                  <a:pt x="631190" y="1022858"/>
                </a:lnTo>
                <a:lnTo>
                  <a:pt x="679577" y="1015365"/>
                </a:lnTo>
                <a:lnTo>
                  <a:pt x="721741" y="1005078"/>
                </a:lnTo>
                <a:lnTo>
                  <a:pt x="758698" y="994918"/>
                </a:lnTo>
                <a:lnTo>
                  <a:pt x="775335" y="988568"/>
                </a:lnTo>
                <a:lnTo>
                  <a:pt x="790575" y="982218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525" y="381000"/>
            <a:ext cx="8362950" cy="4381500"/>
          </a:xfrm>
          <a:custGeom>
            <a:avLst/>
            <a:gdLst/>
            <a:ahLst/>
            <a:cxnLst/>
            <a:rect l="l" t="t" r="r" b="b"/>
            <a:pathLst>
              <a:path w="8362950" h="4381500">
                <a:moveTo>
                  <a:pt x="7407275" y="0"/>
                </a:moveTo>
                <a:lnTo>
                  <a:pt x="387235" y="0"/>
                </a:lnTo>
                <a:lnTo>
                  <a:pt x="346405" y="1777"/>
                </a:lnTo>
                <a:lnTo>
                  <a:pt x="309079" y="7112"/>
                </a:lnTo>
                <a:lnTo>
                  <a:pt x="271792" y="17779"/>
                </a:lnTo>
                <a:lnTo>
                  <a:pt x="202526" y="46227"/>
                </a:lnTo>
                <a:lnTo>
                  <a:pt x="140334" y="88773"/>
                </a:lnTo>
                <a:lnTo>
                  <a:pt x="88811" y="140208"/>
                </a:lnTo>
                <a:lnTo>
                  <a:pt x="46189" y="202437"/>
                </a:lnTo>
                <a:lnTo>
                  <a:pt x="17779" y="271652"/>
                </a:lnTo>
                <a:lnTo>
                  <a:pt x="7111" y="308863"/>
                </a:lnTo>
                <a:lnTo>
                  <a:pt x="0" y="386969"/>
                </a:lnTo>
                <a:lnTo>
                  <a:pt x="0" y="3994480"/>
                </a:lnTo>
                <a:lnTo>
                  <a:pt x="1790" y="4035298"/>
                </a:lnTo>
                <a:lnTo>
                  <a:pt x="17779" y="4109859"/>
                </a:lnTo>
                <a:lnTo>
                  <a:pt x="46189" y="4179087"/>
                </a:lnTo>
                <a:lnTo>
                  <a:pt x="88811" y="4241241"/>
                </a:lnTo>
                <a:lnTo>
                  <a:pt x="140334" y="4292739"/>
                </a:lnTo>
                <a:lnTo>
                  <a:pt x="202526" y="4335335"/>
                </a:lnTo>
                <a:lnTo>
                  <a:pt x="271792" y="4363732"/>
                </a:lnTo>
                <a:lnTo>
                  <a:pt x="309079" y="4374388"/>
                </a:lnTo>
                <a:lnTo>
                  <a:pt x="387235" y="4381500"/>
                </a:lnTo>
                <a:lnTo>
                  <a:pt x="7975727" y="4381500"/>
                </a:lnTo>
                <a:lnTo>
                  <a:pt x="8016494" y="4379709"/>
                </a:lnTo>
                <a:lnTo>
                  <a:pt x="8091170" y="4363732"/>
                </a:lnTo>
                <a:lnTo>
                  <a:pt x="8160384" y="4335335"/>
                </a:lnTo>
                <a:lnTo>
                  <a:pt x="8222615" y="4292739"/>
                </a:lnTo>
                <a:lnTo>
                  <a:pt x="8274177" y="4241241"/>
                </a:lnTo>
                <a:lnTo>
                  <a:pt x="8316722" y="4179087"/>
                </a:lnTo>
                <a:lnTo>
                  <a:pt x="8345170" y="4109859"/>
                </a:lnTo>
                <a:lnTo>
                  <a:pt x="8355838" y="4072585"/>
                </a:lnTo>
                <a:lnTo>
                  <a:pt x="8362950" y="3994480"/>
                </a:lnTo>
                <a:lnTo>
                  <a:pt x="8362950" y="955166"/>
                </a:lnTo>
              </a:path>
            </a:pathLst>
          </a:custGeom>
          <a:ln w="19050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8659" y="1886267"/>
            <a:ext cx="6310630" cy="941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0" spc="25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6000" spc="26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000" spc="38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6000" spc="40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6000" spc="1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000" spc="16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000" spc="70" b="1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dirty="0" sz="6000" spc="310" b="1">
                <a:solidFill>
                  <a:srgbClr val="434343"/>
                </a:solidFill>
                <a:latin typeface="Trebuchet MS"/>
                <a:cs typeface="Trebuchet MS"/>
              </a:rPr>
              <a:t>R</a:t>
            </a:r>
            <a:r>
              <a:rPr dirty="0" sz="6000" spc="280" b="1">
                <a:solidFill>
                  <a:srgbClr val="434343"/>
                </a:solidFill>
                <a:latin typeface="Trebuchet MS"/>
                <a:cs typeface="Trebuchet MS"/>
              </a:rPr>
              <a:t>AINER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67650" y="466725"/>
            <a:ext cx="1066800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08219" y="3581336"/>
            <a:ext cx="3071495" cy="4629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Jaime 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Arana,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Alfonso</a:t>
            </a:r>
            <a:r>
              <a:rPr dirty="0" sz="1400" spc="-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Gutiérrez,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Javier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Álvarez,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Jorge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Calvo, Juan</a:t>
            </a:r>
            <a:r>
              <a:rPr dirty="0" sz="14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Caminos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712" y="943864"/>
            <a:ext cx="5894705" cy="1794510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45"/>
              </a:spcBef>
            </a:pPr>
            <a:r>
              <a:rPr dirty="0" sz="5750" spc="190">
                <a:solidFill>
                  <a:srgbClr val="434343"/>
                </a:solidFill>
              </a:rPr>
              <a:t>Nuestro</a:t>
            </a:r>
            <a:r>
              <a:rPr dirty="0" sz="5750" spc="-445">
                <a:solidFill>
                  <a:srgbClr val="434343"/>
                </a:solidFill>
              </a:rPr>
              <a:t> </a:t>
            </a:r>
            <a:r>
              <a:rPr dirty="0" sz="5750" spc="204">
                <a:solidFill>
                  <a:srgbClr val="434343"/>
                </a:solidFill>
              </a:rPr>
              <a:t>proceso  </a:t>
            </a:r>
            <a:r>
              <a:rPr dirty="0" sz="5750" spc="270">
                <a:solidFill>
                  <a:srgbClr val="434343"/>
                </a:solidFill>
              </a:rPr>
              <a:t>es </a:t>
            </a:r>
            <a:r>
              <a:rPr dirty="0" sz="5750" spc="254">
                <a:solidFill>
                  <a:srgbClr val="434343"/>
                </a:solidFill>
              </a:rPr>
              <a:t>muy</a:t>
            </a:r>
            <a:r>
              <a:rPr dirty="0" sz="5750" spc="-940">
                <a:solidFill>
                  <a:srgbClr val="434343"/>
                </a:solidFill>
              </a:rPr>
              <a:t> </a:t>
            </a:r>
            <a:r>
              <a:rPr dirty="0" sz="5750" spc="80"/>
              <a:t>fácil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8816593" y="4763770"/>
            <a:ext cx="12382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35" b="1">
                <a:solidFill>
                  <a:srgbClr val="FFB600"/>
                </a:solidFill>
                <a:latin typeface="Trebuchet MS"/>
                <a:cs typeface="Trebuchet MS"/>
              </a:rPr>
              <a:t>8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3475" y="2924175"/>
            <a:ext cx="1638935" cy="638175"/>
            <a:chOff x="1133475" y="2924175"/>
            <a:chExt cx="1638935" cy="638175"/>
          </a:xfrm>
        </p:grpSpPr>
        <p:sp>
          <p:nvSpPr>
            <p:cNvPr id="5" name="object 5"/>
            <p:cNvSpPr/>
            <p:nvPr/>
          </p:nvSpPr>
          <p:spPr>
            <a:xfrm>
              <a:off x="2167000" y="3243325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581025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19"/>
                  </a:lnTo>
                  <a:lnTo>
                    <a:pt x="5572" y="32480"/>
                  </a:lnTo>
                  <a:lnTo>
                    <a:pt x="11626" y="36587"/>
                  </a:lnTo>
                  <a:lnTo>
                    <a:pt x="19050" y="38100"/>
                  </a:lnTo>
                  <a:lnTo>
                    <a:pt x="581025" y="38100"/>
                  </a:lnTo>
                  <a:lnTo>
                    <a:pt x="588394" y="36587"/>
                  </a:lnTo>
                  <a:lnTo>
                    <a:pt x="594455" y="32480"/>
                  </a:lnTo>
                  <a:lnTo>
                    <a:pt x="598562" y="26419"/>
                  </a:lnTo>
                  <a:lnTo>
                    <a:pt x="600075" y="19050"/>
                  </a:lnTo>
                  <a:lnTo>
                    <a:pt x="598562" y="11626"/>
                  </a:lnTo>
                  <a:lnTo>
                    <a:pt x="594455" y="5572"/>
                  </a:lnTo>
                  <a:lnTo>
                    <a:pt x="588394" y="1494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7000" y="3243325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0" y="19050"/>
                  </a:moveTo>
                  <a:lnTo>
                    <a:pt x="1494" y="11626"/>
                  </a:lnTo>
                  <a:lnTo>
                    <a:pt x="5572" y="5572"/>
                  </a:lnTo>
                  <a:lnTo>
                    <a:pt x="11626" y="1494"/>
                  </a:lnTo>
                  <a:lnTo>
                    <a:pt x="19050" y="0"/>
                  </a:lnTo>
                  <a:lnTo>
                    <a:pt x="581025" y="0"/>
                  </a:lnTo>
                  <a:lnTo>
                    <a:pt x="588394" y="1494"/>
                  </a:lnTo>
                  <a:lnTo>
                    <a:pt x="594455" y="5572"/>
                  </a:lnTo>
                  <a:lnTo>
                    <a:pt x="598562" y="11626"/>
                  </a:lnTo>
                  <a:lnTo>
                    <a:pt x="600075" y="19050"/>
                  </a:lnTo>
                  <a:lnTo>
                    <a:pt x="598562" y="26419"/>
                  </a:lnTo>
                  <a:lnTo>
                    <a:pt x="594455" y="32480"/>
                  </a:lnTo>
                  <a:lnTo>
                    <a:pt x="588394" y="36587"/>
                  </a:lnTo>
                  <a:lnTo>
                    <a:pt x="581025" y="38100"/>
                  </a:lnTo>
                  <a:lnTo>
                    <a:pt x="19050" y="38100"/>
                  </a:lnTo>
                  <a:lnTo>
                    <a:pt x="11626" y="36587"/>
                  </a:lnTo>
                  <a:lnTo>
                    <a:pt x="5572" y="32480"/>
                  </a:lnTo>
                  <a:lnTo>
                    <a:pt x="1494" y="26419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52525" y="2943225"/>
              <a:ext cx="590550" cy="600075"/>
            </a:xfrm>
            <a:custGeom>
              <a:avLst/>
              <a:gdLst/>
              <a:ahLst/>
              <a:cxnLst/>
              <a:rect l="l" t="t" r="r" b="b"/>
              <a:pathLst>
                <a:path w="590550" h="600075">
                  <a:moveTo>
                    <a:pt x="0" y="299974"/>
                  </a:moveTo>
                  <a:lnTo>
                    <a:pt x="3864" y="251331"/>
                  </a:lnTo>
                  <a:lnTo>
                    <a:pt x="15054" y="205183"/>
                  </a:lnTo>
                  <a:lnTo>
                    <a:pt x="32959" y="162146"/>
                  </a:lnTo>
                  <a:lnTo>
                    <a:pt x="56973" y="122840"/>
                  </a:lnTo>
                  <a:lnTo>
                    <a:pt x="86487" y="87883"/>
                  </a:lnTo>
                  <a:lnTo>
                    <a:pt x="120892" y="57895"/>
                  </a:lnTo>
                  <a:lnTo>
                    <a:pt x="159582" y="33494"/>
                  </a:lnTo>
                  <a:lnTo>
                    <a:pt x="201948" y="15298"/>
                  </a:lnTo>
                  <a:lnTo>
                    <a:pt x="247381" y="3927"/>
                  </a:lnTo>
                  <a:lnTo>
                    <a:pt x="295275" y="0"/>
                  </a:lnTo>
                  <a:lnTo>
                    <a:pt x="343168" y="3927"/>
                  </a:lnTo>
                  <a:lnTo>
                    <a:pt x="388601" y="15298"/>
                  </a:lnTo>
                  <a:lnTo>
                    <a:pt x="430967" y="33494"/>
                  </a:lnTo>
                  <a:lnTo>
                    <a:pt x="469657" y="57895"/>
                  </a:lnTo>
                  <a:lnTo>
                    <a:pt x="504063" y="87883"/>
                  </a:lnTo>
                  <a:lnTo>
                    <a:pt x="533576" y="122840"/>
                  </a:lnTo>
                  <a:lnTo>
                    <a:pt x="557590" y="162146"/>
                  </a:lnTo>
                  <a:lnTo>
                    <a:pt x="575495" y="205183"/>
                  </a:lnTo>
                  <a:lnTo>
                    <a:pt x="586685" y="251331"/>
                  </a:lnTo>
                  <a:lnTo>
                    <a:pt x="590550" y="299974"/>
                  </a:lnTo>
                  <a:lnTo>
                    <a:pt x="586685" y="348650"/>
                  </a:lnTo>
                  <a:lnTo>
                    <a:pt x="575495" y="394826"/>
                  </a:lnTo>
                  <a:lnTo>
                    <a:pt x="557590" y="437884"/>
                  </a:lnTo>
                  <a:lnTo>
                    <a:pt x="533576" y="477207"/>
                  </a:lnTo>
                  <a:lnTo>
                    <a:pt x="504063" y="512175"/>
                  </a:lnTo>
                  <a:lnTo>
                    <a:pt x="469657" y="542171"/>
                  </a:lnTo>
                  <a:lnTo>
                    <a:pt x="430967" y="566577"/>
                  </a:lnTo>
                  <a:lnTo>
                    <a:pt x="388601" y="584775"/>
                  </a:lnTo>
                  <a:lnTo>
                    <a:pt x="343168" y="596147"/>
                  </a:lnTo>
                  <a:lnTo>
                    <a:pt x="295275" y="600075"/>
                  </a:lnTo>
                  <a:lnTo>
                    <a:pt x="247381" y="596147"/>
                  </a:lnTo>
                  <a:lnTo>
                    <a:pt x="201948" y="584775"/>
                  </a:lnTo>
                  <a:lnTo>
                    <a:pt x="159582" y="566577"/>
                  </a:lnTo>
                  <a:lnTo>
                    <a:pt x="120892" y="542171"/>
                  </a:lnTo>
                  <a:lnTo>
                    <a:pt x="86487" y="512175"/>
                  </a:lnTo>
                  <a:lnTo>
                    <a:pt x="56973" y="477207"/>
                  </a:lnTo>
                  <a:lnTo>
                    <a:pt x="32959" y="437884"/>
                  </a:lnTo>
                  <a:lnTo>
                    <a:pt x="15054" y="394826"/>
                  </a:lnTo>
                  <a:lnTo>
                    <a:pt x="3864" y="348650"/>
                  </a:lnTo>
                  <a:lnTo>
                    <a:pt x="0" y="299974"/>
                  </a:lnTo>
                  <a:close/>
                </a:path>
              </a:pathLst>
            </a:custGeom>
            <a:ln w="38100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29994" y="3186112"/>
            <a:ext cx="4235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 b="1">
                <a:solidFill>
                  <a:srgbClr val="434343"/>
                </a:solidFill>
                <a:latin typeface="Trebuchet MS"/>
                <a:cs typeface="Trebuchet MS"/>
              </a:rPr>
              <a:t>primero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719" y="3682301"/>
            <a:ext cx="12788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 b="1">
                <a:solidFill>
                  <a:srgbClr val="434343"/>
                </a:solidFill>
                <a:latin typeface="Trebuchet MS"/>
                <a:cs typeface="Trebuchet MS"/>
              </a:rPr>
              <a:t>Detección</a:t>
            </a:r>
            <a:r>
              <a:rPr dirty="0" sz="950" spc="8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950" spc="30" b="1">
                <a:solidFill>
                  <a:srgbClr val="434343"/>
                </a:solidFill>
                <a:latin typeface="Trebuchet MS"/>
                <a:cs typeface="Trebuchet MS"/>
              </a:rPr>
              <a:t>necesidad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392" y="4025633"/>
            <a:ext cx="1441450" cy="31115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254"/>
              </a:spcBef>
            </a:pPr>
            <a:r>
              <a:rPr dirty="0" sz="800" spc="25" b="1">
                <a:solidFill>
                  <a:srgbClr val="434343"/>
                </a:solidFill>
                <a:latin typeface="Trebuchet MS"/>
                <a:cs typeface="Trebuchet MS"/>
              </a:rPr>
              <a:t>Encontrar</a:t>
            </a:r>
            <a:r>
              <a:rPr dirty="0" sz="800" spc="-16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30" b="1">
                <a:solidFill>
                  <a:srgbClr val="434343"/>
                </a:solidFill>
                <a:latin typeface="Trebuchet MS"/>
                <a:cs typeface="Trebuchet MS"/>
              </a:rPr>
              <a:t>oportunidades</a:t>
            </a:r>
            <a:r>
              <a:rPr dirty="0" sz="800" spc="-16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45" b="1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800" spc="50" b="1">
                <a:solidFill>
                  <a:srgbClr val="434343"/>
                </a:solidFill>
                <a:latin typeface="Trebuchet MS"/>
                <a:cs typeface="Trebuchet MS"/>
              </a:rPr>
              <a:t>negocio</a:t>
            </a:r>
            <a:r>
              <a:rPr dirty="0" sz="800" spc="-7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40" b="1">
                <a:solidFill>
                  <a:srgbClr val="434343"/>
                </a:solidFill>
                <a:latin typeface="Trebuchet MS"/>
                <a:cs typeface="Trebuchet MS"/>
              </a:rPr>
              <a:t>en</a:t>
            </a:r>
            <a:r>
              <a:rPr dirty="0" sz="800" spc="-7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35" b="1">
                <a:solidFill>
                  <a:srgbClr val="434343"/>
                </a:solidFill>
                <a:latin typeface="Trebuchet MS"/>
                <a:cs typeface="Trebuchet MS"/>
              </a:rPr>
              <a:t>un</a:t>
            </a:r>
            <a:r>
              <a:rPr dirty="0" sz="800" spc="-14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35" b="1">
                <a:solidFill>
                  <a:srgbClr val="434343"/>
                </a:solidFill>
                <a:latin typeface="Trebuchet MS"/>
                <a:cs typeface="Trebuchet MS"/>
              </a:rPr>
              <a:t>mundovolátil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7550" y="2943225"/>
            <a:ext cx="590550" cy="600075"/>
          </a:xfrm>
          <a:custGeom>
            <a:avLst/>
            <a:gdLst/>
            <a:ahLst/>
            <a:cxnLst/>
            <a:rect l="l" t="t" r="r" b="b"/>
            <a:pathLst>
              <a:path w="590550" h="600075">
                <a:moveTo>
                  <a:pt x="0" y="299974"/>
                </a:moveTo>
                <a:lnTo>
                  <a:pt x="3864" y="251331"/>
                </a:lnTo>
                <a:lnTo>
                  <a:pt x="15054" y="205183"/>
                </a:lnTo>
                <a:lnTo>
                  <a:pt x="32959" y="162146"/>
                </a:lnTo>
                <a:lnTo>
                  <a:pt x="56973" y="122840"/>
                </a:lnTo>
                <a:lnTo>
                  <a:pt x="86487" y="87883"/>
                </a:lnTo>
                <a:lnTo>
                  <a:pt x="120892" y="57895"/>
                </a:lnTo>
                <a:lnTo>
                  <a:pt x="159582" y="33494"/>
                </a:lnTo>
                <a:lnTo>
                  <a:pt x="201948" y="15298"/>
                </a:lnTo>
                <a:lnTo>
                  <a:pt x="247381" y="3927"/>
                </a:lnTo>
                <a:lnTo>
                  <a:pt x="295275" y="0"/>
                </a:lnTo>
                <a:lnTo>
                  <a:pt x="343168" y="3927"/>
                </a:lnTo>
                <a:lnTo>
                  <a:pt x="388601" y="15298"/>
                </a:lnTo>
                <a:lnTo>
                  <a:pt x="430967" y="33494"/>
                </a:lnTo>
                <a:lnTo>
                  <a:pt x="469657" y="57895"/>
                </a:lnTo>
                <a:lnTo>
                  <a:pt x="504063" y="87883"/>
                </a:lnTo>
                <a:lnTo>
                  <a:pt x="533576" y="122840"/>
                </a:lnTo>
                <a:lnTo>
                  <a:pt x="557590" y="162146"/>
                </a:lnTo>
                <a:lnTo>
                  <a:pt x="575495" y="205183"/>
                </a:lnTo>
                <a:lnTo>
                  <a:pt x="586685" y="251331"/>
                </a:lnTo>
                <a:lnTo>
                  <a:pt x="590550" y="299974"/>
                </a:lnTo>
                <a:lnTo>
                  <a:pt x="586685" y="348650"/>
                </a:lnTo>
                <a:lnTo>
                  <a:pt x="575495" y="394826"/>
                </a:lnTo>
                <a:lnTo>
                  <a:pt x="557590" y="437884"/>
                </a:lnTo>
                <a:lnTo>
                  <a:pt x="533576" y="477207"/>
                </a:lnTo>
                <a:lnTo>
                  <a:pt x="504063" y="512175"/>
                </a:lnTo>
                <a:lnTo>
                  <a:pt x="469657" y="542171"/>
                </a:lnTo>
                <a:lnTo>
                  <a:pt x="430967" y="566577"/>
                </a:lnTo>
                <a:lnTo>
                  <a:pt x="388601" y="584775"/>
                </a:lnTo>
                <a:lnTo>
                  <a:pt x="343168" y="596147"/>
                </a:lnTo>
                <a:lnTo>
                  <a:pt x="295275" y="600075"/>
                </a:lnTo>
                <a:lnTo>
                  <a:pt x="247381" y="596147"/>
                </a:lnTo>
                <a:lnTo>
                  <a:pt x="201948" y="584775"/>
                </a:lnTo>
                <a:lnTo>
                  <a:pt x="159582" y="566577"/>
                </a:lnTo>
                <a:lnTo>
                  <a:pt x="120892" y="542171"/>
                </a:lnTo>
                <a:lnTo>
                  <a:pt x="86487" y="512175"/>
                </a:lnTo>
                <a:lnTo>
                  <a:pt x="56973" y="477207"/>
                </a:lnTo>
                <a:lnTo>
                  <a:pt x="32959" y="437884"/>
                </a:lnTo>
                <a:lnTo>
                  <a:pt x="15054" y="394826"/>
                </a:lnTo>
                <a:lnTo>
                  <a:pt x="3864" y="348650"/>
                </a:lnTo>
                <a:lnTo>
                  <a:pt x="0" y="299974"/>
                </a:lnTo>
                <a:close/>
              </a:path>
            </a:pathLst>
          </a:custGeom>
          <a:ln w="38100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62469" y="3689984"/>
            <a:ext cx="12299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solidFill>
                  <a:srgbClr val="434343"/>
                </a:solidFill>
                <a:latin typeface="Trebuchet MS"/>
                <a:cs typeface="Trebuchet MS"/>
              </a:rPr>
              <a:t>Análisis</a:t>
            </a:r>
            <a:r>
              <a:rPr dirty="0" sz="950" spc="9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950" spc="10" b="1">
                <a:solidFill>
                  <a:srgbClr val="434343"/>
                </a:solidFill>
                <a:latin typeface="Trebuchet MS"/>
                <a:cs typeface="Trebuchet MS"/>
              </a:rPr>
              <a:t>rentabilidad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77151" y="4049077"/>
            <a:ext cx="10007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0" b="1">
                <a:solidFill>
                  <a:srgbClr val="434343"/>
                </a:solidFill>
                <a:latin typeface="Trebuchet MS"/>
                <a:cs typeface="Trebuchet MS"/>
              </a:rPr>
              <a:t>Costes</a:t>
            </a:r>
            <a:r>
              <a:rPr dirty="0" sz="800" spc="-15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434343"/>
                </a:solidFill>
                <a:latin typeface="Trebuchet MS"/>
                <a:cs typeface="Trebuchet MS"/>
              </a:rPr>
              <a:t>y</a:t>
            </a:r>
            <a:r>
              <a:rPr dirty="0" sz="800" spc="-12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35" b="1">
                <a:solidFill>
                  <a:srgbClr val="434343"/>
                </a:solidFill>
                <a:latin typeface="Trebuchet MS"/>
                <a:cs typeface="Trebuchet MS"/>
              </a:rPr>
              <a:t>beneficios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5334" y="3193478"/>
            <a:ext cx="4699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5" b="1">
                <a:solidFill>
                  <a:srgbClr val="434343"/>
                </a:solidFill>
                <a:latin typeface="Trebuchet MS"/>
                <a:cs typeface="Trebuchet MS"/>
              </a:rPr>
              <a:t>segundo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3525" y="2943225"/>
            <a:ext cx="590550" cy="600075"/>
          </a:xfrm>
          <a:custGeom>
            <a:avLst/>
            <a:gdLst/>
            <a:ahLst/>
            <a:cxnLst/>
            <a:rect l="l" t="t" r="r" b="b"/>
            <a:pathLst>
              <a:path w="590550" h="600075">
                <a:moveTo>
                  <a:pt x="0" y="299974"/>
                </a:moveTo>
                <a:lnTo>
                  <a:pt x="3864" y="251331"/>
                </a:lnTo>
                <a:lnTo>
                  <a:pt x="15054" y="205183"/>
                </a:lnTo>
                <a:lnTo>
                  <a:pt x="32959" y="162146"/>
                </a:lnTo>
                <a:lnTo>
                  <a:pt x="56973" y="122840"/>
                </a:lnTo>
                <a:lnTo>
                  <a:pt x="86487" y="87883"/>
                </a:lnTo>
                <a:lnTo>
                  <a:pt x="120892" y="57895"/>
                </a:lnTo>
                <a:lnTo>
                  <a:pt x="159582" y="33494"/>
                </a:lnTo>
                <a:lnTo>
                  <a:pt x="201948" y="15298"/>
                </a:lnTo>
                <a:lnTo>
                  <a:pt x="247381" y="3927"/>
                </a:lnTo>
                <a:lnTo>
                  <a:pt x="295275" y="0"/>
                </a:lnTo>
                <a:lnTo>
                  <a:pt x="343168" y="3927"/>
                </a:lnTo>
                <a:lnTo>
                  <a:pt x="388601" y="15298"/>
                </a:lnTo>
                <a:lnTo>
                  <a:pt x="430967" y="33494"/>
                </a:lnTo>
                <a:lnTo>
                  <a:pt x="469657" y="57895"/>
                </a:lnTo>
                <a:lnTo>
                  <a:pt x="504063" y="87883"/>
                </a:lnTo>
                <a:lnTo>
                  <a:pt x="533576" y="122840"/>
                </a:lnTo>
                <a:lnTo>
                  <a:pt x="557590" y="162146"/>
                </a:lnTo>
                <a:lnTo>
                  <a:pt x="575495" y="205183"/>
                </a:lnTo>
                <a:lnTo>
                  <a:pt x="586685" y="251331"/>
                </a:lnTo>
                <a:lnTo>
                  <a:pt x="590550" y="299974"/>
                </a:lnTo>
                <a:lnTo>
                  <a:pt x="586685" y="348650"/>
                </a:lnTo>
                <a:lnTo>
                  <a:pt x="575495" y="394826"/>
                </a:lnTo>
                <a:lnTo>
                  <a:pt x="557590" y="437884"/>
                </a:lnTo>
                <a:lnTo>
                  <a:pt x="533576" y="477207"/>
                </a:lnTo>
                <a:lnTo>
                  <a:pt x="504063" y="512175"/>
                </a:lnTo>
                <a:lnTo>
                  <a:pt x="469657" y="542171"/>
                </a:lnTo>
                <a:lnTo>
                  <a:pt x="430967" y="566577"/>
                </a:lnTo>
                <a:lnTo>
                  <a:pt x="388601" y="584775"/>
                </a:lnTo>
                <a:lnTo>
                  <a:pt x="343168" y="596147"/>
                </a:lnTo>
                <a:lnTo>
                  <a:pt x="295275" y="600075"/>
                </a:lnTo>
                <a:lnTo>
                  <a:pt x="247381" y="596147"/>
                </a:lnTo>
                <a:lnTo>
                  <a:pt x="201948" y="584775"/>
                </a:lnTo>
                <a:lnTo>
                  <a:pt x="159582" y="566577"/>
                </a:lnTo>
                <a:lnTo>
                  <a:pt x="120892" y="542171"/>
                </a:lnTo>
                <a:lnTo>
                  <a:pt x="86487" y="512175"/>
                </a:lnTo>
                <a:lnTo>
                  <a:pt x="56973" y="477207"/>
                </a:lnTo>
                <a:lnTo>
                  <a:pt x="32959" y="437884"/>
                </a:lnTo>
                <a:lnTo>
                  <a:pt x="15054" y="394826"/>
                </a:lnTo>
                <a:lnTo>
                  <a:pt x="3864" y="348650"/>
                </a:lnTo>
                <a:lnTo>
                  <a:pt x="0" y="299974"/>
                </a:lnTo>
                <a:close/>
              </a:path>
            </a:pathLst>
          </a:custGeom>
          <a:ln w="381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44241" y="3668077"/>
            <a:ext cx="11766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0" b="1">
                <a:solidFill>
                  <a:srgbClr val="434343"/>
                </a:solidFill>
                <a:latin typeface="Trebuchet MS"/>
                <a:cs typeface="Trebuchet MS"/>
              </a:rPr>
              <a:t>Diseño </a:t>
            </a:r>
            <a:r>
              <a:rPr dirty="0" sz="950" spc="40" b="1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dirty="0" sz="950" spc="-5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950" spc="25" b="1">
                <a:solidFill>
                  <a:srgbClr val="434343"/>
                </a:solidFill>
                <a:latin typeface="Trebuchet MS"/>
                <a:cs typeface="Trebuchet MS"/>
              </a:rPr>
              <a:t>software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8041" y="4011345"/>
            <a:ext cx="1334770" cy="31115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800" spc="35" b="1">
                <a:solidFill>
                  <a:srgbClr val="434343"/>
                </a:solidFill>
                <a:latin typeface="Trebuchet MS"/>
                <a:cs typeface="Trebuchet MS"/>
              </a:rPr>
              <a:t>Paso</a:t>
            </a:r>
            <a:r>
              <a:rPr dirty="0" sz="800" spc="-7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45" b="1">
                <a:solidFill>
                  <a:srgbClr val="434343"/>
                </a:solidFill>
                <a:latin typeface="Trebuchet MS"/>
                <a:cs typeface="Trebuchet MS"/>
              </a:rPr>
              <a:t>más</a:t>
            </a:r>
            <a:r>
              <a:rPr dirty="0" sz="800" spc="-5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15" b="1">
                <a:solidFill>
                  <a:srgbClr val="434343"/>
                </a:solidFill>
                <a:latin typeface="Trebuchet MS"/>
                <a:cs typeface="Trebuchet MS"/>
              </a:rPr>
              <a:t>importante</a:t>
            </a:r>
            <a:r>
              <a:rPr dirty="0" sz="800" spc="-6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45" b="1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dirty="0" sz="800" spc="-7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15" b="1">
                <a:solidFill>
                  <a:srgbClr val="434343"/>
                </a:solidFill>
                <a:latin typeface="Trebuchet MS"/>
                <a:cs typeface="Trebuchet MS"/>
              </a:rPr>
              <a:t>la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800" spc="30" b="1">
                <a:solidFill>
                  <a:srgbClr val="434343"/>
                </a:solidFill>
                <a:latin typeface="Trebuchet MS"/>
                <a:cs typeface="Trebuchet MS"/>
              </a:rPr>
              <a:t>ingeniería</a:t>
            </a:r>
            <a:r>
              <a:rPr dirty="0" sz="800" spc="-13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45" b="1">
                <a:solidFill>
                  <a:srgbClr val="434343"/>
                </a:solidFill>
                <a:latin typeface="Trebuchet MS"/>
                <a:cs typeface="Trebuchet MS"/>
              </a:rPr>
              <a:t>de</a:t>
            </a:r>
            <a:r>
              <a:rPr dirty="0" sz="800" spc="-14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15" b="1">
                <a:solidFill>
                  <a:srgbClr val="434343"/>
                </a:solidFill>
                <a:latin typeface="Trebuchet MS"/>
                <a:cs typeface="Trebuchet MS"/>
              </a:rPr>
              <a:t>software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0679" y="3186112"/>
            <a:ext cx="3962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5" b="1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dirty="0" sz="800" spc="65" b="1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dirty="0" sz="800" spc="-45" b="1">
                <a:solidFill>
                  <a:srgbClr val="434343"/>
                </a:solidFill>
                <a:latin typeface="Trebuchet MS"/>
                <a:cs typeface="Trebuchet MS"/>
              </a:rPr>
              <a:t>r</a:t>
            </a:r>
            <a:r>
              <a:rPr dirty="0" sz="800" spc="40" b="1">
                <a:solidFill>
                  <a:srgbClr val="434343"/>
                </a:solidFill>
                <a:latin typeface="Trebuchet MS"/>
                <a:cs typeface="Trebuchet MS"/>
              </a:rPr>
              <a:t>c</a:t>
            </a:r>
            <a:r>
              <a:rPr dirty="0" sz="800" spc="65" b="1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dirty="0" sz="800" spc="-45" b="1">
                <a:solidFill>
                  <a:srgbClr val="434343"/>
                </a:solidFill>
                <a:latin typeface="Trebuchet MS"/>
                <a:cs typeface="Trebuchet MS"/>
              </a:rPr>
              <a:t>r</a:t>
            </a:r>
            <a:r>
              <a:rPr dirty="0" sz="800" spc="45" b="1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19975" y="2943225"/>
            <a:ext cx="590550" cy="600075"/>
          </a:xfrm>
          <a:custGeom>
            <a:avLst/>
            <a:gdLst/>
            <a:ahLst/>
            <a:cxnLst/>
            <a:rect l="l" t="t" r="r" b="b"/>
            <a:pathLst>
              <a:path w="590550" h="600075">
                <a:moveTo>
                  <a:pt x="0" y="299974"/>
                </a:moveTo>
                <a:lnTo>
                  <a:pt x="3864" y="251331"/>
                </a:lnTo>
                <a:lnTo>
                  <a:pt x="15054" y="205183"/>
                </a:lnTo>
                <a:lnTo>
                  <a:pt x="32959" y="162146"/>
                </a:lnTo>
                <a:lnTo>
                  <a:pt x="56973" y="122840"/>
                </a:lnTo>
                <a:lnTo>
                  <a:pt x="86487" y="87883"/>
                </a:lnTo>
                <a:lnTo>
                  <a:pt x="120892" y="57895"/>
                </a:lnTo>
                <a:lnTo>
                  <a:pt x="159582" y="33494"/>
                </a:lnTo>
                <a:lnTo>
                  <a:pt x="201948" y="15298"/>
                </a:lnTo>
                <a:lnTo>
                  <a:pt x="247381" y="3927"/>
                </a:lnTo>
                <a:lnTo>
                  <a:pt x="295275" y="0"/>
                </a:lnTo>
                <a:lnTo>
                  <a:pt x="343168" y="3927"/>
                </a:lnTo>
                <a:lnTo>
                  <a:pt x="388601" y="15298"/>
                </a:lnTo>
                <a:lnTo>
                  <a:pt x="430967" y="33494"/>
                </a:lnTo>
                <a:lnTo>
                  <a:pt x="469657" y="57895"/>
                </a:lnTo>
                <a:lnTo>
                  <a:pt x="504062" y="87883"/>
                </a:lnTo>
                <a:lnTo>
                  <a:pt x="533576" y="122840"/>
                </a:lnTo>
                <a:lnTo>
                  <a:pt x="557590" y="162146"/>
                </a:lnTo>
                <a:lnTo>
                  <a:pt x="575495" y="205183"/>
                </a:lnTo>
                <a:lnTo>
                  <a:pt x="586685" y="251331"/>
                </a:lnTo>
                <a:lnTo>
                  <a:pt x="590550" y="299974"/>
                </a:lnTo>
                <a:lnTo>
                  <a:pt x="586685" y="348650"/>
                </a:lnTo>
                <a:lnTo>
                  <a:pt x="575495" y="394826"/>
                </a:lnTo>
                <a:lnTo>
                  <a:pt x="557590" y="437884"/>
                </a:lnTo>
                <a:lnTo>
                  <a:pt x="533576" y="477207"/>
                </a:lnTo>
                <a:lnTo>
                  <a:pt x="504062" y="512175"/>
                </a:lnTo>
                <a:lnTo>
                  <a:pt x="469657" y="542171"/>
                </a:lnTo>
                <a:lnTo>
                  <a:pt x="430967" y="566577"/>
                </a:lnTo>
                <a:lnTo>
                  <a:pt x="388601" y="584775"/>
                </a:lnTo>
                <a:lnTo>
                  <a:pt x="343168" y="596147"/>
                </a:lnTo>
                <a:lnTo>
                  <a:pt x="295275" y="600075"/>
                </a:lnTo>
                <a:lnTo>
                  <a:pt x="247381" y="596147"/>
                </a:lnTo>
                <a:lnTo>
                  <a:pt x="201948" y="584775"/>
                </a:lnTo>
                <a:lnTo>
                  <a:pt x="159582" y="566577"/>
                </a:lnTo>
                <a:lnTo>
                  <a:pt x="120892" y="542171"/>
                </a:lnTo>
                <a:lnTo>
                  <a:pt x="86487" y="512175"/>
                </a:lnTo>
                <a:lnTo>
                  <a:pt x="56973" y="477207"/>
                </a:lnTo>
                <a:lnTo>
                  <a:pt x="32959" y="437884"/>
                </a:lnTo>
                <a:lnTo>
                  <a:pt x="15054" y="394826"/>
                </a:lnTo>
                <a:lnTo>
                  <a:pt x="3864" y="348650"/>
                </a:lnTo>
                <a:lnTo>
                  <a:pt x="0" y="299974"/>
                </a:lnTo>
                <a:close/>
              </a:path>
            </a:pathLst>
          </a:custGeom>
          <a:ln w="381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33365" y="3668077"/>
            <a:ext cx="56959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40" b="1">
                <a:solidFill>
                  <a:srgbClr val="434343"/>
                </a:solidFill>
                <a:latin typeface="Trebuchet MS"/>
                <a:cs typeface="Trebuchet MS"/>
              </a:rPr>
              <a:t>P</a:t>
            </a:r>
            <a:r>
              <a:rPr dirty="0" sz="950" spc="10" b="1">
                <a:solidFill>
                  <a:srgbClr val="434343"/>
                </a:solidFill>
                <a:latin typeface="Trebuchet MS"/>
                <a:cs typeface="Trebuchet MS"/>
              </a:rPr>
              <a:t>r</a:t>
            </a:r>
            <a:r>
              <a:rPr dirty="0" sz="950" spc="20" b="1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r>
              <a:rPr dirty="0" sz="950" spc="45" b="1">
                <a:solidFill>
                  <a:srgbClr val="434343"/>
                </a:solidFill>
                <a:latin typeface="Trebuchet MS"/>
                <a:cs typeface="Trebuchet MS"/>
              </a:rPr>
              <a:t>d</a:t>
            </a:r>
            <a:r>
              <a:rPr dirty="0" sz="950" spc="55" b="1">
                <a:solidFill>
                  <a:srgbClr val="434343"/>
                </a:solidFill>
                <a:latin typeface="Trebuchet MS"/>
                <a:cs typeface="Trebuchet MS"/>
              </a:rPr>
              <a:t>u</a:t>
            </a:r>
            <a:r>
              <a:rPr dirty="0" sz="950" spc="20" b="1">
                <a:solidFill>
                  <a:srgbClr val="434343"/>
                </a:solidFill>
                <a:latin typeface="Trebuchet MS"/>
                <a:cs typeface="Trebuchet MS"/>
              </a:rPr>
              <a:t>c</a:t>
            </a:r>
            <a:r>
              <a:rPr dirty="0" sz="950" spc="25" b="1">
                <a:solidFill>
                  <a:srgbClr val="434343"/>
                </a:solidFill>
                <a:latin typeface="Trebuchet MS"/>
                <a:cs typeface="Trebuchet MS"/>
              </a:rPr>
              <a:t>to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4834" y="4011345"/>
            <a:ext cx="1456055" cy="31115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800" spc="30" b="1">
                <a:solidFill>
                  <a:srgbClr val="434343"/>
                </a:solidFill>
                <a:latin typeface="Trebuchet MS"/>
                <a:cs typeface="Trebuchet MS"/>
              </a:rPr>
              <a:t>Maquetas,</a:t>
            </a:r>
            <a:r>
              <a:rPr dirty="0" sz="800" spc="-8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-5" b="1">
                <a:solidFill>
                  <a:srgbClr val="434343"/>
                </a:solidFill>
                <a:latin typeface="Trebuchet MS"/>
                <a:cs typeface="Trebuchet MS"/>
              </a:rPr>
              <a:t>tests,</a:t>
            </a:r>
            <a:r>
              <a:rPr dirty="0" sz="800" spc="-7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434343"/>
                </a:solidFill>
                <a:latin typeface="Trebuchet MS"/>
                <a:cs typeface="Trebuchet MS"/>
              </a:rPr>
              <a:t>prototipos</a:t>
            </a:r>
            <a:r>
              <a:rPr dirty="0" sz="800" spc="-13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434343"/>
                </a:solidFill>
                <a:latin typeface="Trebuchet MS"/>
                <a:cs typeface="Trebuchet MS"/>
              </a:rPr>
              <a:t>y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800" spc="35" b="1">
                <a:solidFill>
                  <a:srgbClr val="434343"/>
                </a:solidFill>
                <a:latin typeface="Trebuchet MS"/>
                <a:cs typeface="Trebuchet MS"/>
              </a:rPr>
              <a:t>pruebas</a:t>
            </a:r>
            <a:r>
              <a:rPr dirty="0" sz="800" spc="-12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40" b="1">
                <a:solidFill>
                  <a:srgbClr val="434343"/>
                </a:solidFill>
                <a:latin typeface="Trebuchet MS"/>
                <a:cs typeface="Trebuchet MS"/>
              </a:rPr>
              <a:t>con</a:t>
            </a:r>
            <a:r>
              <a:rPr dirty="0" sz="800" spc="-7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35" b="1">
                <a:solidFill>
                  <a:srgbClr val="434343"/>
                </a:solidFill>
                <a:latin typeface="Trebuchet MS"/>
                <a:cs typeface="Trebuchet MS"/>
              </a:rPr>
              <a:t>beta</a:t>
            </a:r>
            <a:r>
              <a:rPr dirty="0" sz="800" spc="-12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800" spc="15" b="1">
                <a:solidFill>
                  <a:srgbClr val="434343"/>
                </a:solidFill>
                <a:latin typeface="Trebuchet MS"/>
                <a:cs typeface="Trebuchet MS"/>
              </a:rPr>
              <a:t>testers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6030" y="3193478"/>
            <a:ext cx="249554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b="1">
                <a:solidFill>
                  <a:srgbClr val="434343"/>
                </a:solidFill>
                <a:latin typeface="Trebuchet MS"/>
                <a:cs typeface="Trebuchet MS"/>
              </a:rPr>
              <a:t>f</a:t>
            </a:r>
            <a:r>
              <a:rPr dirty="0" sz="800" spc="-20" b="1">
                <a:solidFill>
                  <a:srgbClr val="434343"/>
                </a:solidFill>
                <a:latin typeface="Trebuchet MS"/>
                <a:cs typeface="Trebuchet MS"/>
              </a:rPr>
              <a:t>i</a:t>
            </a:r>
            <a:r>
              <a:rPr dirty="0" sz="800" spc="45" b="1">
                <a:solidFill>
                  <a:srgbClr val="434343"/>
                </a:solidFill>
                <a:latin typeface="Trebuchet MS"/>
                <a:cs typeface="Trebuchet MS"/>
              </a:rPr>
              <a:t>n</a:t>
            </a:r>
            <a:r>
              <a:rPr dirty="0" sz="800" spc="20" b="1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33875" y="333375"/>
            <a:ext cx="4610100" cy="2943225"/>
            <a:chOff x="4333875" y="333375"/>
            <a:chExt cx="4610100" cy="2943225"/>
          </a:xfrm>
        </p:grpSpPr>
        <p:sp>
          <p:nvSpPr>
            <p:cNvPr id="24" name="object 24"/>
            <p:cNvSpPr/>
            <p:nvPr/>
          </p:nvSpPr>
          <p:spPr>
            <a:xfrm>
              <a:off x="4333875" y="3238500"/>
              <a:ext cx="2676525" cy="38100"/>
            </a:xfrm>
            <a:custGeom>
              <a:avLst/>
              <a:gdLst/>
              <a:ahLst/>
              <a:cxnLst/>
              <a:rect l="l" t="t" r="r" b="b"/>
              <a:pathLst>
                <a:path w="2676525" h="38100">
                  <a:moveTo>
                    <a:pt x="600075" y="19050"/>
                  </a:moveTo>
                  <a:lnTo>
                    <a:pt x="598576" y="11633"/>
                  </a:lnTo>
                  <a:lnTo>
                    <a:pt x="594499" y="5575"/>
                  </a:lnTo>
                  <a:lnTo>
                    <a:pt x="588441" y="1498"/>
                  </a:lnTo>
                  <a:lnTo>
                    <a:pt x="581025" y="0"/>
                  </a:lnTo>
                  <a:lnTo>
                    <a:pt x="19050" y="0"/>
                  </a:lnTo>
                  <a:lnTo>
                    <a:pt x="11620" y="1498"/>
                  </a:lnTo>
                  <a:lnTo>
                    <a:pt x="5562" y="5575"/>
                  </a:lnTo>
                  <a:lnTo>
                    <a:pt x="1485" y="11633"/>
                  </a:lnTo>
                  <a:lnTo>
                    <a:pt x="0" y="19050"/>
                  </a:lnTo>
                  <a:lnTo>
                    <a:pt x="1485" y="26479"/>
                  </a:lnTo>
                  <a:lnTo>
                    <a:pt x="5562" y="32537"/>
                  </a:lnTo>
                  <a:lnTo>
                    <a:pt x="11620" y="36614"/>
                  </a:lnTo>
                  <a:lnTo>
                    <a:pt x="19050" y="38100"/>
                  </a:lnTo>
                  <a:lnTo>
                    <a:pt x="581025" y="38100"/>
                  </a:lnTo>
                  <a:lnTo>
                    <a:pt x="588441" y="36614"/>
                  </a:lnTo>
                  <a:lnTo>
                    <a:pt x="594499" y="32537"/>
                  </a:lnTo>
                  <a:lnTo>
                    <a:pt x="598576" y="26479"/>
                  </a:lnTo>
                  <a:lnTo>
                    <a:pt x="600075" y="19050"/>
                  </a:lnTo>
                  <a:close/>
                </a:path>
                <a:path w="2676525" h="38100">
                  <a:moveTo>
                    <a:pt x="2676525" y="19050"/>
                  </a:moveTo>
                  <a:lnTo>
                    <a:pt x="2675026" y="11633"/>
                  </a:lnTo>
                  <a:lnTo>
                    <a:pt x="2670949" y="5575"/>
                  </a:lnTo>
                  <a:lnTo>
                    <a:pt x="2664891" y="1498"/>
                  </a:lnTo>
                  <a:lnTo>
                    <a:pt x="2657475" y="0"/>
                  </a:lnTo>
                  <a:lnTo>
                    <a:pt x="2105025" y="0"/>
                  </a:lnTo>
                  <a:lnTo>
                    <a:pt x="2097595" y="1498"/>
                  </a:lnTo>
                  <a:lnTo>
                    <a:pt x="2091537" y="5575"/>
                  </a:lnTo>
                  <a:lnTo>
                    <a:pt x="2087460" y="11633"/>
                  </a:lnTo>
                  <a:lnTo>
                    <a:pt x="2085975" y="19050"/>
                  </a:lnTo>
                  <a:lnTo>
                    <a:pt x="2087460" y="26479"/>
                  </a:lnTo>
                  <a:lnTo>
                    <a:pt x="2091537" y="32537"/>
                  </a:lnTo>
                  <a:lnTo>
                    <a:pt x="2097595" y="36614"/>
                  </a:lnTo>
                  <a:lnTo>
                    <a:pt x="2105025" y="38100"/>
                  </a:lnTo>
                  <a:lnTo>
                    <a:pt x="2657475" y="38100"/>
                  </a:lnTo>
                  <a:lnTo>
                    <a:pt x="2664891" y="36614"/>
                  </a:lnTo>
                  <a:lnTo>
                    <a:pt x="2670949" y="32537"/>
                  </a:lnTo>
                  <a:lnTo>
                    <a:pt x="2675026" y="26479"/>
                  </a:lnTo>
                  <a:lnTo>
                    <a:pt x="2676525" y="1905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62900" y="333374"/>
              <a:ext cx="981075" cy="714375"/>
            </a:xfrm>
            <a:custGeom>
              <a:avLst/>
              <a:gdLst/>
              <a:ahLst/>
              <a:cxnLst/>
              <a:rect l="l" t="t" r="r" b="b"/>
              <a:pathLst>
                <a:path w="981075" h="714375">
                  <a:moveTo>
                    <a:pt x="666750" y="310642"/>
                  </a:moveTo>
                  <a:lnTo>
                    <a:pt x="665607" y="304800"/>
                  </a:lnTo>
                  <a:lnTo>
                    <a:pt x="664337" y="297942"/>
                  </a:lnTo>
                  <a:lnTo>
                    <a:pt x="660908" y="293243"/>
                  </a:lnTo>
                  <a:lnTo>
                    <a:pt x="566674" y="268859"/>
                  </a:lnTo>
                  <a:lnTo>
                    <a:pt x="563245" y="254889"/>
                  </a:lnTo>
                  <a:lnTo>
                    <a:pt x="557276" y="240919"/>
                  </a:lnTo>
                  <a:lnTo>
                    <a:pt x="551561" y="226949"/>
                  </a:lnTo>
                  <a:lnTo>
                    <a:pt x="550240" y="224536"/>
                  </a:lnTo>
                  <a:lnTo>
                    <a:pt x="544576" y="214122"/>
                  </a:lnTo>
                  <a:lnTo>
                    <a:pt x="587629" y="159385"/>
                  </a:lnTo>
                  <a:lnTo>
                    <a:pt x="591058" y="154813"/>
                  </a:lnTo>
                  <a:lnTo>
                    <a:pt x="593471" y="148971"/>
                  </a:lnTo>
                  <a:lnTo>
                    <a:pt x="594614" y="143129"/>
                  </a:lnTo>
                  <a:lnTo>
                    <a:pt x="594614" y="136144"/>
                  </a:lnTo>
                  <a:lnTo>
                    <a:pt x="593471" y="130302"/>
                  </a:lnTo>
                  <a:lnTo>
                    <a:pt x="592201" y="124587"/>
                  </a:lnTo>
                  <a:lnTo>
                    <a:pt x="590804" y="122174"/>
                  </a:lnTo>
                  <a:lnTo>
                    <a:pt x="588772" y="118618"/>
                  </a:lnTo>
                  <a:lnTo>
                    <a:pt x="552704" y="81407"/>
                  </a:lnTo>
                  <a:lnTo>
                    <a:pt x="536448" y="72136"/>
                  </a:lnTo>
                  <a:lnTo>
                    <a:pt x="523621" y="72136"/>
                  </a:lnTo>
                  <a:lnTo>
                    <a:pt x="517779" y="73279"/>
                  </a:lnTo>
                  <a:lnTo>
                    <a:pt x="511937" y="75692"/>
                  </a:lnTo>
                  <a:lnTo>
                    <a:pt x="507365" y="79121"/>
                  </a:lnTo>
                  <a:lnTo>
                    <a:pt x="452628" y="122174"/>
                  </a:lnTo>
                  <a:lnTo>
                    <a:pt x="440944" y="115824"/>
                  </a:lnTo>
                  <a:lnTo>
                    <a:pt x="440944" y="323469"/>
                  </a:lnTo>
                  <a:lnTo>
                    <a:pt x="440944" y="344424"/>
                  </a:lnTo>
                  <a:lnTo>
                    <a:pt x="439801" y="353695"/>
                  </a:lnTo>
                  <a:lnTo>
                    <a:pt x="417703" y="402590"/>
                  </a:lnTo>
                  <a:lnTo>
                    <a:pt x="383921" y="429387"/>
                  </a:lnTo>
                  <a:lnTo>
                    <a:pt x="343281" y="441071"/>
                  </a:lnTo>
                  <a:lnTo>
                    <a:pt x="332740" y="442214"/>
                  </a:lnTo>
                  <a:lnTo>
                    <a:pt x="322326" y="441071"/>
                  </a:lnTo>
                  <a:lnTo>
                    <a:pt x="273431" y="424688"/>
                  </a:lnTo>
                  <a:lnTo>
                    <a:pt x="242062" y="393319"/>
                  </a:lnTo>
                  <a:lnTo>
                    <a:pt x="226949" y="353695"/>
                  </a:lnTo>
                  <a:lnTo>
                    <a:pt x="224536" y="344424"/>
                  </a:lnTo>
                  <a:lnTo>
                    <a:pt x="224536" y="323469"/>
                  </a:lnTo>
                  <a:lnTo>
                    <a:pt x="226949" y="313055"/>
                  </a:lnTo>
                  <a:lnTo>
                    <a:pt x="229235" y="302514"/>
                  </a:lnTo>
                  <a:lnTo>
                    <a:pt x="256032" y="257175"/>
                  </a:lnTo>
                  <a:lnTo>
                    <a:pt x="292100" y="232791"/>
                  </a:lnTo>
                  <a:lnTo>
                    <a:pt x="332740" y="224536"/>
                  </a:lnTo>
                  <a:lnTo>
                    <a:pt x="343281" y="225679"/>
                  </a:lnTo>
                  <a:lnTo>
                    <a:pt x="383921" y="237363"/>
                  </a:lnTo>
                  <a:lnTo>
                    <a:pt x="417703" y="265303"/>
                  </a:lnTo>
                  <a:lnTo>
                    <a:pt x="437515" y="302514"/>
                  </a:lnTo>
                  <a:lnTo>
                    <a:pt x="440944" y="323469"/>
                  </a:lnTo>
                  <a:lnTo>
                    <a:pt x="440944" y="115824"/>
                  </a:lnTo>
                  <a:lnTo>
                    <a:pt x="439801" y="115189"/>
                  </a:lnTo>
                  <a:lnTo>
                    <a:pt x="411988" y="103632"/>
                  </a:lnTo>
                  <a:lnTo>
                    <a:pt x="397891" y="98933"/>
                  </a:lnTo>
                  <a:lnTo>
                    <a:pt x="389890" y="30226"/>
                  </a:lnTo>
                  <a:lnTo>
                    <a:pt x="388620" y="24384"/>
                  </a:lnTo>
                  <a:lnTo>
                    <a:pt x="386334" y="18669"/>
                  </a:lnTo>
                  <a:lnTo>
                    <a:pt x="379349" y="9398"/>
                  </a:lnTo>
                  <a:lnTo>
                    <a:pt x="373507" y="5842"/>
                  </a:lnTo>
                  <a:lnTo>
                    <a:pt x="368808" y="2286"/>
                  </a:lnTo>
                  <a:lnTo>
                    <a:pt x="361823" y="1143"/>
                  </a:lnTo>
                  <a:lnTo>
                    <a:pt x="356108" y="0"/>
                  </a:lnTo>
                  <a:lnTo>
                    <a:pt x="309499" y="0"/>
                  </a:lnTo>
                  <a:lnTo>
                    <a:pt x="276860" y="24384"/>
                  </a:lnTo>
                  <a:lnTo>
                    <a:pt x="267589" y="98933"/>
                  </a:lnTo>
                  <a:lnTo>
                    <a:pt x="253619" y="103632"/>
                  </a:lnTo>
                  <a:lnTo>
                    <a:pt x="239776" y="109347"/>
                  </a:lnTo>
                  <a:lnTo>
                    <a:pt x="226949" y="115189"/>
                  </a:lnTo>
                  <a:lnTo>
                    <a:pt x="214122" y="122174"/>
                  </a:lnTo>
                  <a:lnTo>
                    <a:pt x="159385" y="79121"/>
                  </a:lnTo>
                  <a:lnTo>
                    <a:pt x="153670" y="75692"/>
                  </a:lnTo>
                  <a:lnTo>
                    <a:pt x="147828" y="73279"/>
                  </a:lnTo>
                  <a:lnTo>
                    <a:pt x="141986" y="72136"/>
                  </a:lnTo>
                  <a:lnTo>
                    <a:pt x="130302" y="72136"/>
                  </a:lnTo>
                  <a:lnTo>
                    <a:pt x="123444" y="74422"/>
                  </a:lnTo>
                  <a:lnTo>
                    <a:pt x="118745" y="77978"/>
                  </a:lnTo>
                  <a:lnTo>
                    <a:pt x="114046" y="81407"/>
                  </a:lnTo>
                  <a:lnTo>
                    <a:pt x="76835" y="118618"/>
                  </a:lnTo>
                  <a:lnTo>
                    <a:pt x="74549" y="124587"/>
                  </a:lnTo>
                  <a:lnTo>
                    <a:pt x="72136" y="130302"/>
                  </a:lnTo>
                  <a:lnTo>
                    <a:pt x="70993" y="136144"/>
                  </a:lnTo>
                  <a:lnTo>
                    <a:pt x="70993" y="143129"/>
                  </a:lnTo>
                  <a:lnTo>
                    <a:pt x="72136" y="148971"/>
                  </a:lnTo>
                  <a:lnTo>
                    <a:pt x="74549" y="154813"/>
                  </a:lnTo>
                  <a:lnTo>
                    <a:pt x="77978" y="159385"/>
                  </a:lnTo>
                  <a:lnTo>
                    <a:pt x="121031" y="214122"/>
                  </a:lnTo>
                  <a:lnTo>
                    <a:pt x="114046" y="226949"/>
                  </a:lnTo>
                  <a:lnTo>
                    <a:pt x="108204" y="240919"/>
                  </a:lnTo>
                  <a:lnTo>
                    <a:pt x="103505" y="254889"/>
                  </a:lnTo>
                  <a:lnTo>
                    <a:pt x="98933" y="268859"/>
                  </a:lnTo>
                  <a:lnTo>
                    <a:pt x="30353" y="275844"/>
                  </a:lnTo>
                  <a:lnTo>
                    <a:pt x="0" y="304800"/>
                  </a:lnTo>
                  <a:lnTo>
                    <a:pt x="0" y="363093"/>
                  </a:lnTo>
                  <a:lnTo>
                    <a:pt x="2413" y="368808"/>
                  </a:lnTo>
                  <a:lnTo>
                    <a:pt x="4699" y="374650"/>
                  </a:lnTo>
                  <a:lnTo>
                    <a:pt x="98933" y="399034"/>
                  </a:lnTo>
                  <a:lnTo>
                    <a:pt x="103505" y="413004"/>
                  </a:lnTo>
                  <a:lnTo>
                    <a:pt x="108204" y="425831"/>
                  </a:lnTo>
                  <a:lnTo>
                    <a:pt x="114046" y="439801"/>
                  </a:lnTo>
                  <a:lnTo>
                    <a:pt x="121031" y="452628"/>
                  </a:lnTo>
                  <a:lnTo>
                    <a:pt x="77978" y="507365"/>
                  </a:lnTo>
                  <a:lnTo>
                    <a:pt x="74549" y="513207"/>
                  </a:lnTo>
                  <a:lnTo>
                    <a:pt x="72136" y="518922"/>
                  </a:lnTo>
                  <a:lnTo>
                    <a:pt x="70993" y="524764"/>
                  </a:lnTo>
                  <a:lnTo>
                    <a:pt x="70993" y="530606"/>
                  </a:lnTo>
                  <a:lnTo>
                    <a:pt x="72136" y="536448"/>
                  </a:lnTo>
                  <a:lnTo>
                    <a:pt x="74549" y="542163"/>
                  </a:lnTo>
                  <a:lnTo>
                    <a:pt x="76835" y="548132"/>
                  </a:lnTo>
                  <a:lnTo>
                    <a:pt x="114046" y="585343"/>
                  </a:lnTo>
                  <a:lnTo>
                    <a:pt x="136144" y="595757"/>
                  </a:lnTo>
                  <a:lnTo>
                    <a:pt x="141986" y="595757"/>
                  </a:lnTo>
                  <a:lnTo>
                    <a:pt x="147828" y="593471"/>
                  </a:lnTo>
                  <a:lnTo>
                    <a:pt x="153670" y="591058"/>
                  </a:lnTo>
                  <a:lnTo>
                    <a:pt x="159385" y="588772"/>
                  </a:lnTo>
                  <a:lnTo>
                    <a:pt x="214122" y="545719"/>
                  </a:lnTo>
                  <a:lnTo>
                    <a:pt x="226949" y="551561"/>
                  </a:lnTo>
                  <a:lnTo>
                    <a:pt x="239776" y="558546"/>
                  </a:lnTo>
                  <a:lnTo>
                    <a:pt x="267589" y="567817"/>
                  </a:lnTo>
                  <a:lnTo>
                    <a:pt x="275717" y="636524"/>
                  </a:lnTo>
                  <a:lnTo>
                    <a:pt x="303657" y="666750"/>
                  </a:lnTo>
                  <a:lnTo>
                    <a:pt x="361823" y="666750"/>
                  </a:lnTo>
                  <a:lnTo>
                    <a:pt x="389890" y="636524"/>
                  </a:lnTo>
                  <a:lnTo>
                    <a:pt x="397891" y="567817"/>
                  </a:lnTo>
                  <a:lnTo>
                    <a:pt x="425831" y="558546"/>
                  </a:lnTo>
                  <a:lnTo>
                    <a:pt x="439801" y="551561"/>
                  </a:lnTo>
                  <a:lnTo>
                    <a:pt x="452628" y="545719"/>
                  </a:lnTo>
                  <a:lnTo>
                    <a:pt x="507365" y="588772"/>
                  </a:lnTo>
                  <a:lnTo>
                    <a:pt x="511937" y="591058"/>
                  </a:lnTo>
                  <a:lnTo>
                    <a:pt x="517779" y="593471"/>
                  </a:lnTo>
                  <a:lnTo>
                    <a:pt x="523621" y="595757"/>
                  </a:lnTo>
                  <a:lnTo>
                    <a:pt x="530606" y="595757"/>
                  </a:lnTo>
                  <a:lnTo>
                    <a:pt x="585343" y="552704"/>
                  </a:lnTo>
                  <a:lnTo>
                    <a:pt x="590156" y="545719"/>
                  </a:lnTo>
                  <a:lnTo>
                    <a:pt x="592201" y="542163"/>
                  </a:lnTo>
                  <a:lnTo>
                    <a:pt x="593471" y="536448"/>
                  </a:lnTo>
                  <a:lnTo>
                    <a:pt x="594614" y="530606"/>
                  </a:lnTo>
                  <a:lnTo>
                    <a:pt x="594614" y="524764"/>
                  </a:lnTo>
                  <a:lnTo>
                    <a:pt x="593471" y="518922"/>
                  </a:lnTo>
                  <a:lnTo>
                    <a:pt x="591058" y="513207"/>
                  </a:lnTo>
                  <a:lnTo>
                    <a:pt x="587629" y="507365"/>
                  </a:lnTo>
                  <a:lnTo>
                    <a:pt x="544576" y="452628"/>
                  </a:lnTo>
                  <a:lnTo>
                    <a:pt x="550240" y="442214"/>
                  </a:lnTo>
                  <a:lnTo>
                    <a:pt x="551561" y="439801"/>
                  </a:lnTo>
                  <a:lnTo>
                    <a:pt x="557276" y="425831"/>
                  </a:lnTo>
                  <a:lnTo>
                    <a:pt x="563245" y="413004"/>
                  </a:lnTo>
                  <a:lnTo>
                    <a:pt x="566674" y="399034"/>
                  </a:lnTo>
                  <a:lnTo>
                    <a:pt x="636397" y="390906"/>
                  </a:lnTo>
                  <a:lnTo>
                    <a:pt x="642239" y="389763"/>
                  </a:lnTo>
                  <a:lnTo>
                    <a:pt x="666750" y="356108"/>
                  </a:lnTo>
                  <a:lnTo>
                    <a:pt x="666750" y="310642"/>
                  </a:lnTo>
                  <a:close/>
                </a:path>
                <a:path w="981075" h="714375">
                  <a:moveTo>
                    <a:pt x="981075" y="480822"/>
                  </a:moveTo>
                  <a:lnTo>
                    <a:pt x="971677" y="455803"/>
                  </a:lnTo>
                  <a:lnTo>
                    <a:pt x="971257" y="454533"/>
                  </a:lnTo>
                  <a:lnTo>
                    <a:pt x="970534" y="452247"/>
                  </a:lnTo>
                  <a:lnTo>
                    <a:pt x="968248" y="449961"/>
                  </a:lnTo>
                  <a:lnTo>
                    <a:pt x="962406" y="445516"/>
                  </a:lnTo>
                  <a:lnTo>
                    <a:pt x="956437" y="443230"/>
                  </a:lnTo>
                  <a:lnTo>
                    <a:pt x="948309" y="443230"/>
                  </a:lnTo>
                  <a:lnTo>
                    <a:pt x="894588" y="454533"/>
                  </a:lnTo>
                  <a:lnTo>
                    <a:pt x="891184" y="449961"/>
                  </a:lnTo>
                  <a:lnTo>
                    <a:pt x="888746" y="446659"/>
                  </a:lnTo>
                  <a:lnTo>
                    <a:pt x="882916" y="440944"/>
                  </a:lnTo>
                  <a:lnTo>
                    <a:pt x="881761" y="439801"/>
                  </a:lnTo>
                  <a:lnTo>
                    <a:pt x="894651" y="404368"/>
                  </a:lnTo>
                  <a:lnTo>
                    <a:pt x="900430" y="388493"/>
                  </a:lnTo>
                  <a:lnTo>
                    <a:pt x="901573" y="385064"/>
                  </a:lnTo>
                  <a:lnTo>
                    <a:pt x="901573" y="381635"/>
                  </a:lnTo>
                  <a:lnTo>
                    <a:pt x="900430" y="374777"/>
                  </a:lnTo>
                  <a:lnTo>
                    <a:pt x="895731" y="369062"/>
                  </a:lnTo>
                  <a:lnTo>
                    <a:pt x="893445" y="365760"/>
                  </a:lnTo>
                  <a:lnTo>
                    <a:pt x="891032" y="364617"/>
                  </a:lnTo>
                  <a:lnTo>
                    <a:pt x="871220" y="354457"/>
                  </a:lnTo>
                  <a:lnTo>
                    <a:pt x="871220" y="526415"/>
                  </a:lnTo>
                  <a:lnTo>
                    <a:pt x="871220" y="533146"/>
                  </a:lnTo>
                  <a:lnTo>
                    <a:pt x="868934" y="549148"/>
                  </a:lnTo>
                  <a:lnTo>
                    <a:pt x="866521" y="556006"/>
                  </a:lnTo>
                  <a:lnTo>
                    <a:pt x="863092" y="564007"/>
                  </a:lnTo>
                  <a:lnTo>
                    <a:pt x="858393" y="570738"/>
                  </a:lnTo>
                  <a:lnTo>
                    <a:pt x="853694" y="576453"/>
                  </a:lnTo>
                  <a:lnTo>
                    <a:pt x="848995" y="583311"/>
                  </a:lnTo>
                  <a:lnTo>
                    <a:pt x="809244" y="605028"/>
                  </a:lnTo>
                  <a:lnTo>
                    <a:pt x="801116" y="606044"/>
                  </a:lnTo>
                  <a:lnTo>
                    <a:pt x="794131" y="607314"/>
                  </a:lnTo>
                  <a:lnTo>
                    <a:pt x="785876" y="606044"/>
                  </a:lnTo>
                  <a:lnTo>
                    <a:pt x="777748" y="606044"/>
                  </a:lnTo>
                  <a:lnTo>
                    <a:pt x="770636" y="603885"/>
                  </a:lnTo>
                  <a:lnTo>
                    <a:pt x="735584" y="584454"/>
                  </a:lnTo>
                  <a:lnTo>
                    <a:pt x="729742" y="579882"/>
                  </a:lnTo>
                  <a:lnTo>
                    <a:pt x="713486" y="545719"/>
                  </a:lnTo>
                  <a:lnTo>
                    <a:pt x="711073" y="538861"/>
                  </a:lnTo>
                  <a:lnTo>
                    <a:pt x="711073" y="524129"/>
                  </a:lnTo>
                  <a:lnTo>
                    <a:pt x="712216" y="516128"/>
                  </a:lnTo>
                  <a:lnTo>
                    <a:pt x="728599" y="480822"/>
                  </a:lnTo>
                  <a:lnTo>
                    <a:pt x="733298" y="473964"/>
                  </a:lnTo>
                  <a:lnTo>
                    <a:pt x="773049" y="452247"/>
                  </a:lnTo>
                  <a:lnTo>
                    <a:pt x="781177" y="451231"/>
                  </a:lnTo>
                  <a:lnTo>
                    <a:pt x="788289" y="449961"/>
                  </a:lnTo>
                  <a:lnTo>
                    <a:pt x="796417" y="451231"/>
                  </a:lnTo>
                  <a:lnTo>
                    <a:pt x="804545" y="451231"/>
                  </a:lnTo>
                  <a:lnTo>
                    <a:pt x="811657" y="453517"/>
                  </a:lnTo>
                  <a:lnTo>
                    <a:pt x="846709" y="472821"/>
                  </a:lnTo>
                  <a:lnTo>
                    <a:pt x="852551" y="477393"/>
                  </a:lnTo>
                  <a:lnTo>
                    <a:pt x="868934" y="511556"/>
                  </a:lnTo>
                  <a:lnTo>
                    <a:pt x="870077" y="518414"/>
                  </a:lnTo>
                  <a:lnTo>
                    <a:pt x="871220" y="526415"/>
                  </a:lnTo>
                  <a:lnTo>
                    <a:pt x="871220" y="354457"/>
                  </a:lnTo>
                  <a:lnTo>
                    <a:pt x="866521" y="352044"/>
                  </a:lnTo>
                  <a:lnTo>
                    <a:pt x="863092" y="350901"/>
                  </a:lnTo>
                  <a:lnTo>
                    <a:pt x="852551" y="350901"/>
                  </a:lnTo>
                  <a:lnTo>
                    <a:pt x="845439" y="354330"/>
                  </a:lnTo>
                  <a:lnTo>
                    <a:pt x="840867" y="358902"/>
                  </a:lnTo>
                  <a:lnTo>
                    <a:pt x="810514" y="404368"/>
                  </a:lnTo>
                  <a:lnTo>
                    <a:pt x="799973" y="403352"/>
                  </a:lnTo>
                  <a:lnTo>
                    <a:pt x="790575" y="403352"/>
                  </a:lnTo>
                  <a:lnTo>
                    <a:pt x="767207" y="354330"/>
                  </a:lnTo>
                  <a:lnTo>
                    <a:pt x="764921" y="350901"/>
                  </a:lnTo>
                  <a:lnTo>
                    <a:pt x="762508" y="348615"/>
                  </a:lnTo>
                  <a:lnTo>
                    <a:pt x="756666" y="345186"/>
                  </a:lnTo>
                  <a:lnTo>
                    <a:pt x="749681" y="342900"/>
                  </a:lnTo>
                  <a:lnTo>
                    <a:pt x="746125" y="342900"/>
                  </a:lnTo>
                  <a:lnTo>
                    <a:pt x="742696" y="344043"/>
                  </a:lnTo>
                  <a:lnTo>
                    <a:pt x="716915" y="352044"/>
                  </a:lnTo>
                  <a:lnTo>
                    <a:pt x="713486" y="353187"/>
                  </a:lnTo>
                  <a:lnTo>
                    <a:pt x="709930" y="355473"/>
                  </a:lnTo>
                  <a:lnTo>
                    <a:pt x="705231" y="361188"/>
                  </a:lnTo>
                  <a:lnTo>
                    <a:pt x="702945" y="368046"/>
                  </a:lnTo>
                  <a:lnTo>
                    <a:pt x="702945" y="374777"/>
                  </a:lnTo>
                  <a:lnTo>
                    <a:pt x="714629" y="428371"/>
                  </a:lnTo>
                  <a:lnTo>
                    <a:pt x="706501" y="434086"/>
                  </a:lnTo>
                  <a:lnTo>
                    <a:pt x="699389" y="440944"/>
                  </a:lnTo>
                  <a:lnTo>
                    <a:pt x="647954" y="421513"/>
                  </a:lnTo>
                  <a:lnTo>
                    <a:pt x="644525" y="421513"/>
                  </a:lnTo>
                  <a:lnTo>
                    <a:pt x="610616" y="454533"/>
                  </a:lnTo>
                  <a:lnTo>
                    <a:pt x="609473" y="457962"/>
                  </a:lnTo>
                  <a:lnTo>
                    <a:pt x="608203" y="461391"/>
                  </a:lnTo>
                  <a:lnTo>
                    <a:pt x="609473" y="469392"/>
                  </a:lnTo>
                  <a:lnTo>
                    <a:pt x="611759" y="475107"/>
                  </a:lnTo>
                  <a:lnTo>
                    <a:pt x="614045" y="478536"/>
                  </a:lnTo>
                  <a:lnTo>
                    <a:pt x="664337" y="510413"/>
                  </a:lnTo>
                  <a:lnTo>
                    <a:pt x="663194" y="519557"/>
                  </a:lnTo>
                  <a:lnTo>
                    <a:pt x="662051" y="529717"/>
                  </a:lnTo>
                  <a:lnTo>
                    <a:pt x="611759" y="552577"/>
                  </a:lnTo>
                  <a:lnTo>
                    <a:pt x="609473" y="553720"/>
                  </a:lnTo>
                  <a:lnTo>
                    <a:pt x="605917" y="556006"/>
                  </a:lnTo>
                  <a:lnTo>
                    <a:pt x="602361" y="562864"/>
                  </a:lnTo>
                  <a:lnTo>
                    <a:pt x="600075" y="569722"/>
                  </a:lnTo>
                  <a:lnTo>
                    <a:pt x="601218" y="573024"/>
                  </a:lnTo>
                  <a:lnTo>
                    <a:pt x="601218" y="576453"/>
                  </a:lnTo>
                  <a:lnTo>
                    <a:pt x="618744" y="611759"/>
                  </a:lnTo>
                  <a:lnTo>
                    <a:pt x="625856" y="614045"/>
                  </a:lnTo>
                  <a:lnTo>
                    <a:pt x="632841" y="614045"/>
                  </a:lnTo>
                  <a:lnTo>
                    <a:pt x="687705" y="602742"/>
                  </a:lnTo>
                  <a:lnTo>
                    <a:pt x="693547" y="610616"/>
                  </a:lnTo>
                  <a:lnTo>
                    <a:pt x="700659" y="617474"/>
                  </a:lnTo>
                  <a:lnTo>
                    <a:pt x="681863" y="668782"/>
                  </a:lnTo>
                  <a:lnTo>
                    <a:pt x="680720" y="672211"/>
                  </a:lnTo>
                  <a:lnTo>
                    <a:pt x="680720" y="675640"/>
                  </a:lnTo>
                  <a:lnTo>
                    <a:pt x="681863" y="682498"/>
                  </a:lnTo>
                  <a:lnTo>
                    <a:pt x="685419" y="688213"/>
                  </a:lnTo>
                  <a:lnTo>
                    <a:pt x="688975" y="690499"/>
                  </a:lnTo>
                  <a:lnTo>
                    <a:pt x="691261" y="692785"/>
                  </a:lnTo>
                  <a:lnTo>
                    <a:pt x="715772" y="704088"/>
                  </a:lnTo>
                  <a:lnTo>
                    <a:pt x="719328" y="706374"/>
                  </a:lnTo>
                  <a:lnTo>
                    <a:pt x="729742" y="706374"/>
                  </a:lnTo>
                  <a:lnTo>
                    <a:pt x="736854" y="702945"/>
                  </a:lnTo>
                  <a:lnTo>
                    <a:pt x="739140" y="700659"/>
                  </a:lnTo>
                  <a:lnTo>
                    <a:pt x="741553" y="698373"/>
                  </a:lnTo>
                  <a:lnTo>
                    <a:pt x="771906" y="652780"/>
                  </a:lnTo>
                  <a:lnTo>
                    <a:pt x="782320" y="653923"/>
                  </a:lnTo>
                  <a:lnTo>
                    <a:pt x="791718" y="653923"/>
                  </a:lnTo>
                  <a:lnTo>
                    <a:pt x="815086" y="702945"/>
                  </a:lnTo>
                  <a:lnTo>
                    <a:pt x="832612" y="714375"/>
                  </a:lnTo>
                  <a:lnTo>
                    <a:pt x="836168" y="714375"/>
                  </a:lnTo>
                  <a:lnTo>
                    <a:pt x="839597" y="713232"/>
                  </a:lnTo>
                  <a:lnTo>
                    <a:pt x="865378" y="705231"/>
                  </a:lnTo>
                  <a:lnTo>
                    <a:pt x="868934" y="704088"/>
                  </a:lnTo>
                  <a:lnTo>
                    <a:pt x="871220" y="701802"/>
                  </a:lnTo>
                  <a:lnTo>
                    <a:pt x="875919" y="696087"/>
                  </a:lnTo>
                  <a:lnTo>
                    <a:pt x="879348" y="689229"/>
                  </a:lnTo>
                  <a:lnTo>
                    <a:pt x="879348" y="682498"/>
                  </a:lnTo>
                  <a:lnTo>
                    <a:pt x="872858" y="652780"/>
                  </a:lnTo>
                  <a:lnTo>
                    <a:pt x="867664" y="628904"/>
                  </a:lnTo>
                  <a:lnTo>
                    <a:pt x="874776" y="623189"/>
                  </a:lnTo>
                  <a:lnTo>
                    <a:pt x="882904" y="616331"/>
                  </a:lnTo>
                  <a:lnTo>
                    <a:pt x="934339" y="635762"/>
                  </a:lnTo>
                  <a:lnTo>
                    <a:pt x="937768" y="635762"/>
                  </a:lnTo>
                  <a:lnTo>
                    <a:pt x="941324" y="636905"/>
                  </a:lnTo>
                  <a:lnTo>
                    <a:pt x="948309" y="634619"/>
                  </a:lnTo>
                  <a:lnTo>
                    <a:pt x="968870" y="607314"/>
                  </a:lnTo>
                  <a:lnTo>
                    <a:pt x="971677" y="601599"/>
                  </a:lnTo>
                  <a:lnTo>
                    <a:pt x="972820" y="599313"/>
                  </a:lnTo>
                  <a:lnTo>
                    <a:pt x="974090" y="594741"/>
                  </a:lnTo>
                  <a:lnTo>
                    <a:pt x="972820" y="587883"/>
                  </a:lnTo>
                  <a:lnTo>
                    <a:pt x="969391" y="582168"/>
                  </a:lnTo>
                  <a:lnTo>
                    <a:pt x="966978" y="578739"/>
                  </a:lnTo>
                  <a:lnTo>
                    <a:pt x="964692" y="576453"/>
                  </a:lnTo>
                  <a:lnTo>
                    <a:pt x="917956" y="546862"/>
                  </a:lnTo>
                  <a:lnTo>
                    <a:pt x="919099" y="537718"/>
                  </a:lnTo>
                  <a:lnTo>
                    <a:pt x="919099" y="527431"/>
                  </a:lnTo>
                  <a:lnTo>
                    <a:pt x="969391" y="504698"/>
                  </a:lnTo>
                  <a:lnTo>
                    <a:pt x="972820" y="503555"/>
                  </a:lnTo>
                  <a:lnTo>
                    <a:pt x="976376" y="501269"/>
                  </a:lnTo>
                  <a:lnTo>
                    <a:pt x="979932" y="494411"/>
                  </a:lnTo>
                  <a:lnTo>
                    <a:pt x="981075" y="487553"/>
                  </a:lnTo>
                  <a:lnTo>
                    <a:pt x="981075" y="480822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525" y="381000"/>
            <a:ext cx="8362950" cy="4381500"/>
          </a:xfrm>
          <a:custGeom>
            <a:avLst/>
            <a:gdLst/>
            <a:ahLst/>
            <a:cxnLst/>
            <a:rect l="l" t="t" r="r" b="b"/>
            <a:pathLst>
              <a:path w="8362950" h="4381500">
                <a:moveTo>
                  <a:pt x="7407275" y="0"/>
                </a:moveTo>
                <a:lnTo>
                  <a:pt x="387235" y="0"/>
                </a:lnTo>
                <a:lnTo>
                  <a:pt x="346405" y="1777"/>
                </a:lnTo>
                <a:lnTo>
                  <a:pt x="309079" y="7112"/>
                </a:lnTo>
                <a:lnTo>
                  <a:pt x="271792" y="17779"/>
                </a:lnTo>
                <a:lnTo>
                  <a:pt x="202526" y="46227"/>
                </a:lnTo>
                <a:lnTo>
                  <a:pt x="140334" y="88773"/>
                </a:lnTo>
                <a:lnTo>
                  <a:pt x="88811" y="140208"/>
                </a:lnTo>
                <a:lnTo>
                  <a:pt x="46189" y="202437"/>
                </a:lnTo>
                <a:lnTo>
                  <a:pt x="17779" y="271652"/>
                </a:lnTo>
                <a:lnTo>
                  <a:pt x="7111" y="308863"/>
                </a:lnTo>
                <a:lnTo>
                  <a:pt x="0" y="386969"/>
                </a:lnTo>
                <a:lnTo>
                  <a:pt x="0" y="3994480"/>
                </a:lnTo>
                <a:lnTo>
                  <a:pt x="1790" y="4035298"/>
                </a:lnTo>
                <a:lnTo>
                  <a:pt x="17779" y="4109859"/>
                </a:lnTo>
                <a:lnTo>
                  <a:pt x="46189" y="4179087"/>
                </a:lnTo>
                <a:lnTo>
                  <a:pt x="88811" y="4241241"/>
                </a:lnTo>
                <a:lnTo>
                  <a:pt x="140334" y="4292739"/>
                </a:lnTo>
                <a:lnTo>
                  <a:pt x="202526" y="4335335"/>
                </a:lnTo>
                <a:lnTo>
                  <a:pt x="271792" y="4363732"/>
                </a:lnTo>
                <a:lnTo>
                  <a:pt x="309079" y="4374388"/>
                </a:lnTo>
                <a:lnTo>
                  <a:pt x="387235" y="4381500"/>
                </a:lnTo>
                <a:lnTo>
                  <a:pt x="7975727" y="4381500"/>
                </a:lnTo>
                <a:lnTo>
                  <a:pt x="8016494" y="4379709"/>
                </a:lnTo>
                <a:lnTo>
                  <a:pt x="8091170" y="4363732"/>
                </a:lnTo>
                <a:lnTo>
                  <a:pt x="8160384" y="4335335"/>
                </a:lnTo>
                <a:lnTo>
                  <a:pt x="8222615" y="4292739"/>
                </a:lnTo>
                <a:lnTo>
                  <a:pt x="8274177" y="4241241"/>
                </a:lnTo>
                <a:lnTo>
                  <a:pt x="8316722" y="4179087"/>
                </a:lnTo>
                <a:lnTo>
                  <a:pt x="8345170" y="4109859"/>
                </a:lnTo>
                <a:lnTo>
                  <a:pt x="8355838" y="4072585"/>
                </a:lnTo>
                <a:lnTo>
                  <a:pt x="8362950" y="3994480"/>
                </a:lnTo>
                <a:lnTo>
                  <a:pt x="8362950" y="955166"/>
                </a:lnTo>
              </a:path>
            </a:pathLst>
          </a:custGeom>
          <a:ln w="19050">
            <a:solidFill>
              <a:srgbClr val="434343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492" y="2635994"/>
            <a:ext cx="4855210" cy="1571625"/>
          </a:xfrm>
          <a:prstGeom prst="rect">
            <a:avLst/>
          </a:prstGeom>
        </p:spPr>
        <p:txBody>
          <a:bodyPr wrap="square" lIns="0" tIns="405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dirty="0" sz="4800" spc="135" b="1">
                <a:solidFill>
                  <a:srgbClr val="434343"/>
                </a:solidFill>
                <a:latin typeface="Trebuchet MS"/>
                <a:cs typeface="Trebuchet MS"/>
              </a:rPr>
              <a:t>Diseño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Diseño</a:t>
            </a:r>
            <a:r>
              <a:rPr dirty="0" sz="1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8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Trebuchet MS"/>
                <a:cs typeface="Trebuchet MS"/>
              </a:rPr>
              <a:t>anterior</a:t>
            </a:r>
            <a:r>
              <a:rPr dirty="0" sz="18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programación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84108" y="0"/>
            <a:ext cx="629285" cy="14916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875">
                <a:solidFill>
                  <a:srgbClr val="434343"/>
                </a:solidFill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2021-04-21T14:49:47Z</dcterms:created>
  <dcterms:modified xsi:type="dcterms:W3CDTF">2021-04-21T14:49:47Z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2020-12-09T00:00:00Z</vt:filetime>
  </property>
  <property fmtid="{D5CDD505-2E9C-101B-9397-08002B2CF9AE}" pid="3" name="LastSaved">
    <vt:filetime>2021-04-21T00:00:00Z</vt:filetime>
  </property>
</Properties>
</file>