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B2D1A-3D18-4297-A1E0-F0A6EF404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2B2C8-1DC8-4846-B545-70558548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AF03DD-1B06-4B9F-AD52-805A31A9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80D0B-D2E0-462F-B72E-4343142E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F2C57-CB28-4787-BFE8-BF0EF2BF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9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2955F-FF10-4042-9AAB-4F3AB9CE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5539E1-1129-4A6B-9AE8-5DF072C3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E0448-DD1C-4F66-BB6B-0E0421EB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81E9A-75BE-4F5F-B81B-3D93BD3D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3D346-9B1D-4D0B-B141-5CAFA698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9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A12926-A844-445E-916B-080B4A31B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2107D0-E2C2-445C-97A1-DE3E3C55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08603-3C08-43C9-96A8-87FB7510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D473D-F7B0-4C7C-8662-6111394F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B0D25-5DDF-4900-ACC6-E32B711C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46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5BD93-F71B-4BCD-A4F0-DC50C785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383E3-3700-4EBE-B3C8-790E6705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4BAC6-2000-46C0-A67B-F04A767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C02D7-19D5-4768-AAD7-62D1B5FD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99017-C0EB-4166-8536-E043C04F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93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73FB-D797-44A7-A9CC-5360E947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B751BD-3E30-4690-874E-D8FBDC0E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3F0A0-08BC-495D-8BA6-E676B497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07A04F-A627-44FA-B4D4-3A35FC32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0E31A-4D30-46D3-9D1C-BEEE798A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56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D55FD-6847-42AE-8F37-23C45BA9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96664-D966-4ADE-A226-2CD51C038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7FC225-F9A7-41AD-88C2-D5956AD8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5EF01D-505F-4C3B-A9A8-F313B216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84902-81FF-407A-B55A-1AFF92C6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F1C7A0-9410-4F4A-A863-48C6E797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40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74616-7310-4EBD-821D-09E83BBA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7FAF4-D600-4464-86EC-52471EDC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5C2A2-A4EA-4EF9-820B-AB96287D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9352B-2E96-4601-89B0-B00D3CCB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488000-69D4-4E13-9971-64B77C00A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CFFE3C-92CD-4548-9A83-5E5B9823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7A8B02-31E2-4830-8925-DB064BC6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CA7FD8-C451-459D-B1DA-FDFC3E7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AA458-CF29-418E-82EA-C2605245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EE06FE-F470-4BE4-8FB7-95FB6608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C57CB6-8330-4B3A-9DE9-B2559FB7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9CE9D8-401E-41AC-8C66-54605B78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77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8D1BBD-2929-49C1-BFEC-63883BA9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4C74B0-5A36-49A4-A3F0-C808267E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57AAEE-9304-4670-A7E2-80DE042C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95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D431D-8FA2-4419-B06E-57AC9525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7FD9A-D793-4F38-BB29-09E27573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4B68DF-DE6B-4EB6-A6DF-A4040F48C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F58E8B-2DFC-4752-A9BD-46E68DAD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173123-84CD-402E-8584-EEA8C509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74512-C772-4A02-A045-C31A613C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4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61A57-D2B6-4FF9-B592-E02FAF7E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108FC9-05BF-44D3-90C3-823361AFB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1F3A7-A6F6-48F1-898E-96434AFF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FC890-BF41-49D0-9DDA-BD209C04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6AF18-BC3D-4D8E-B4EA-F0A522EA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4C4D6-A6F6-4277-AD09-FCEC7230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2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058618-8B2F-4206-994F-D5079610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E323ED-FB49-42CC-953F-4BC7D84B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9F6AF-9F76-4DC6-A7BB-B8EA2C21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860D-BFCE-4640-97E1-A1E88817770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EB29BA-77F2-4B04-9F62-5569F05D9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B2B03-30E3-4BBD-B34F-BE878A21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D678-3A49-4B1F-8F8C-7A70768C6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69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B96A61-9514-4B19-B624-6854E696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83" y="858188"/>
            <a:ext cx="476316" cy="4763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6250CB-ADB5-462B-9527-F338AFCF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57" y="844681"/>
            <a:ext cx="495369" cy="42868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0174BE7-05DC-4BA5-9182-F74F8BDA0080}"/>
              </a:ext>
            </a:extLst>
          </p:cNvPr>
          <p:cNvCxnSpPr>
            <a:cxnSpLocks/>
          </p:cNvCxnSpPr>
          <p:nvPr/>
        </p:nvCxnSpPr>
        <p:spPr>
          <a:xfrm>
            <a:off x="2739313" y="1334504"/>
            <a:ext cx="69518" cy="49256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4F742A0-1E16-41CC-B5E2-211C5D967416}"/>
              </a:ext>
            </a:extLst>
          </p:cNvPr>
          <p:cNvCxnSpPr>
            <a:cxnSpLocks/>
          </p:cNvCxnSpPr>
          <p:nvPr/>
        </p:nvCxnSpPr>
        <p:spPr>
          <a:xfrm>
            <a:off x="5060690" y="1269187"/>
            <a:ext cx="0" cy="4990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AEA1292-9D49-4FD9-AE66-D96ABD51A229}"/>
              </a:ext>
            </a:extLst>
          </p:cNvPr>
          <p:cNvCxnSpPr>
            <a:cxnSpLocks/>
          </p:cNvCxnSpPr>
          <p:nvPr/>
        </p:nvCxnSpPr>
        <p:spPr>
          <a:xfrm>
            <a:off x="7229241" y="1269187"/>
            <a:ext cx="0" cy="4990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91D33EFF-3277-4B77-ABAB-1EC4C4B57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58" y="1372316"/>
            <a:ext cx="362001" cy="209579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15B2B9-374F-4865-BDEC-0484285DEEA7}"/>
              </a:ext>
            </a:extLst>
          </p:cNvPr>
          <p:cNvCxnSpPr>
            <a:cxnSpLocks/>
          </p:cNvCxnSpPr>
          <p:nvPr/>
        </p:nvCxnSpPr>
        <p:spPr>
          <a:xfrm>
            <a:off x="2869809" y="1561514"/>
            <a:ext cx="1962942" cy="2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27ED727-3D59-409F-BFE1-46EE2F2DA407}"/>
              </a:ext>
            </a:extLst>
          </p:cNvPr>
          <p:cNvCxnSpPr>
            <a:cxnSpLocks/>
          </p:cNvCxnSpPr>
          <p:nvPr/>
        </p:nvCxnSpPr>
        <p:spPr>
          <a:xfrm>
            <a:off x="5166319" y="1938998"/>
            <a:ext cx="1961263" cy="24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845DDDE-117A-479B-833C-696D46B91884}"/>
              </a:ext>
            </a:extLst>
          </p:cNvPr>
          <p:cNvCxnSpPr/>
          <p:nvPr/>
        </p:nvCxnSpPr>
        <p:spPr>
          <a:xfrm flipH="1">
            <a:off x="5235482" y="2556922"/>
            <a:ext cx="182293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72A0014-7DD0-456A-9FDC-AEF9A0FA9B84}"/>
              </a:ext>
            </a:extLst>
          </p:cNvPr>
          <p:cNvCxnSpPr/>
          <p:nvPr/>
        </p:nvCxnSpPr>
        <p:spPr>
          <a:xfrm flipH="1">
            <a:off x="5282463" y="5108194"/>
            <a:ext cx="182293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65D33C7C-F88D-4A6F-BCDA-041E19017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458" y="1566926"/>
            <a:ext cx="342948" cy="2095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9EAD640-E396-4691-B12E-B4B0F677C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689" y="765140"/>
            <a:ext cx="724001" cy="51442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3574C3F-F14C-4CE6-9CBD-6982F7D45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623" y="2432424"/>
            <a:ext cx="409632" cy="22863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8C7FA0C-5BE6-411A-89EF-3BE51FCA4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7359" y="2933576"/>
            <a:ext cx="352474" cy="181000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3671D09-D943-4184-AFFC-8ED8CA33225F}"/>
              </a:ext>
            </a:extLst>
          </p:cNvPr>
          <p:cNvCxnSpPr/>
          <p:nvPr/>
        </p:nvCxnSpPr>
        <p:spPr>
          <a:xfrm flipH="1">
            <a:off x="3009815" y="3070803"/>
            <a:ext cx="182293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3EDB4EB-BE9A-4962-804E-A6D178ABF854}"/>
              </a:ext>
            </a:extLst>
          </p:cNvPr>
          <p:cNvCxnSpPr/>
          <p:nvPr/>
        </p:nvCxnSpPr>
        <p:spPr>
          <a:xfrm flipH="1">
            <a:off x="3041983" y="3293881"/>
            <a:ext cx="182293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910263B-C1A4-4013-9B32-8FC3F8557469}"/>
              </a:ext>
            </a:extLst>
          </p:cNvPr>
          <p:cNvCxnSpPr>
            <a:cxnSpLocks/>
          </p:cNvCxnSpPr>
          <p:nvPr/>
        </p:nvCxnSpPr>
        <p:spPr>
          <a:xfrm>
            <a:off x="3041983" y="4072360"/>
            <a:ext cx="1962942" cy="2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2C0015F6-877F-4B5E-8802-17428EA77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272" y="3832327"/>
            <a:ext cx="362001" cy="209579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3890933-A49A-4153-8D0F-3CC0F757E5FF}"/>
              </a:ext>
            </a:extLst>
          </p:cNvPr>
          <p:cNvCxnSpPr/>
          <p:nvPr/>
        </p:nvCxnSpPr>
        <p:spPr>
          <a:xfrm flipH="1">
            <a:off x="3081590" y="5727100"/>
            <a:ext cx="182293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E914895-D126-4309-A1DA-72D5F9CABF5C}"/>
              </a:ext>
            </a:extLst>
          </p:cNvPr>
          <p:cNvCxnSpPr>
            <a:cxnSpLocks/>
          </p:cNvCxnSpPr>
          <p:nvPr/>
        </p:nvCxnSpPr>
        <p:spPr>
          <a:xfrm>
            <a:off x="5164640" y="4463153"/>
            <a:ext cx="1962942" cy="2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B9A68746-34AC-4A5D-9AE1-4C87F518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739" y="4246303"/>
            <a:ext cx="362001" cy="209579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3A788F5-329A-4473-A3EB-ACD689A45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506" y="4891344"/>
            <a:ext cx="409632" cy="22863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B0A2F35D-5093-4ADB-AD7F-CBB7601E6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467" y="5427216"/>
            <a:ext cx="409632" cy="228632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F89552A9-8CFF-48BC-A65F-FF5FCC54D169}"/>
              </a:ext>
            </a:extLst>
          </p:cNvPr>
          <p:cNvSpPr txBox="1"/>
          <p:nvPr/>
        </p:nvSpPr>
        <p:spPr>
          <a:xfrm>
            <a:off x="4140246" y="3385129"/>
            <a:ext cx="66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vacío</a:t>
            </a:r>
          </a:p>
        </p:txBody>
      </p:sp>
    </p:spTree>
    <p:extLst>
      <p:ext uri="{BB962C8B-B14F-4D97-AF65-F5344CB8AC3E}">
        <p14:creationId xmlns:p14="http://schemas.microsoft.com/office/powerpoint/2010/main" val="2069049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Arana Cardelús</dc:creator>
  <cp:lastModifiedBy>Jaime Arana Cardelús</cp:lastModifiedBy>
  <cp:revision>2</cp:revision>
  <dcterms:created xsi:type="dcterms:W3CDTF">2022-02-20T15:37:48Z</dcterms:created>
  <dcterms:modified xsi:type="dcterms:W3CDTF">2022-03-10T18:21:54Z</dcterms:modified>
</cp:coreProperties>
</file>