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998" y="-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888DD-A70B-4921-A1CB-861F64E0F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A63540-BBBA-480A-95BD-A3AB09A25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3C676F-1771-4203-A3AE-408174AC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07C9-B96F-4468-87D9-2B5A5E3A56BD}" type="datetimeFigureOut">
              <a:rPr lang="es-ES" smtClean="0"/>
              <a:t>29/01/2022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E000CE-F835-4BC4-AC02-6018B77F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626063-5239-49C1-AD75-45EC2630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9B89-FAC2-43A1-8D34-CF819FA458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92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C209C-A87D-4919-BFF8-DAC88CE43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65E74C-6982-47E2-BC5B-CCE3403A0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80083B-5E7E-4A27-82AF-1B32BA3A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07C9-B96F-4468-87D9-2B5A5E3A56BD}" type="datetimeFigureOut">
              <a:rPr lang="es-ES" smtClean="0"/>
              <a:t>29/01/2022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48BAD7-EAB9-47DE-9F86-C9DF97914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C43878-67C2-47F3-8234-F7343F9C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9B89-FAC2-43A1-8D34-CF819FA458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691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98914A-9990-4CC5-A5C7-87E1037DA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73EE4A-579C-4E6E-9D02-2A490D047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ECBF82-3B06-4F2C-91CC-953104BD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07C9-B96F-4468-87D9-2B5A5E3A56BD}" type="datetimeFigureOut">
              <a:rPr lang="es-ES" smtClean="0"/>
              <a:t>29/01/2022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FC6209-F014-487A-9985-652BF003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8DE0DC-83CE-4893-8205-C573EE98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9B89-FAC2-43A1-8D34-CF819FA458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76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EBFA7-F301-49FB-9C0A-3F01BDFF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677F5A-E3B5-43B1-BF95-B0B00EA11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E22745-D649-4334-B21B-FB605027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07C9-B96F-4468-87D9-2B5A5E3A56BD}" type="datetimeFigureOut">
              <a:rPr lang="es-ES" smtClean="0"/>
              <a:t>29/01/2022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D6F405-59EF-4F12-95EF-4E71019B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22F5A4-C6A8-4C2B-8F6C-3D3D7622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9B89-FAC2-43A1-8D34-CF819FA458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16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F5665-175C-4ED8-B36D-B890AFA5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58EE8-832E-4005-A6E7-76F3C8628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D5C0BD-FA07-458F-A04E-4165913C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07C9-B96F-4468-87D9-2B5A5E3A56BD}" type="datetimeFigureOut">
              <a:rPr lang="es-ES" smtClean="0"/>
              <a:t>29/01/2022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1960AD-9B24-4EDD-BF0C-EAD8F971A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BB8287-7F63-40E9-BE35-C2CBA417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9B89-FAC2-43A1-8D34-CF819FA458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712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AA9CE-1DED-43EE-9A14-A555B4F5D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D0850A-790D-4D0F-93AF-470081F89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89FA3D-92F5-4705-ABFF-3A30CF5C6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2D69B9-5894-4B15-8137-4E1CB7C2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07C9-B96F-4468-87D9-2B5A5E3A56BD}" type="datetimeFigureOut">
              <a:rPr lang="es-ES" smtClean="0"/>
              <a:t>29/01/2022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C31008-B72F-4FD9-8EF4-16C06896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3EFA45-0795-4626-AD0C-92715325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9B89-FAC2-43A1-8D34-CF819FA458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95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03BD6-D6B9-409D-9FB3-6766A79B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D3BCBA-F320-4354-BCB6-065BEFA96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2AFFD3-B751-491C-9811-2D8AA8484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205E869-95F3-4529-80A1-34AA99513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B37BCD-2A7A-4A22-9891-39225207F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99F7B43-F86B-45EE-B6D0-84770C93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07C9-B96F-4468-87D9-2B5A5E3A56BD}" type="datetimeFigureOut">
              <a:rPr lang="es-ES" smtClean="0"/>
              <a:t>29/01/2022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69A3B01-C3FB-4545-B31E-6C906A22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B8C5BE-BA20-4558-8854-F2A08790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9B89-FAC2-43A1-8D34-CF819FA458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85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18F91-208D-4D78-94AA-53B89078C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FDC67B3-DD2D-4F94-8B68-1F8CEEDD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07C9-B96F-4468-87D9-2B5A5E3A56BD}" type="datetimeFigureOut">
              <a:rPr lang="es-ES" smtClean="0"/>
              <a:t>29/01/2022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1B4A684-2E01-495D-98F2-8DA5025A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B81421-3FD3-40CE-9B42-E322D659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9B89-FAC2-43A1-8D34-CF819FA458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894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580665-C1CC-4798-B12E-ECEE681C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07C9-B96F-4468-87D9-2B5A5E3A56BD}" type="datetimeFigureOut">
              <a:rPr lang="es-ES" smtClean="0"/>
              <a:t>29/01/2022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16C692-BB64-4113-A389-D6C184BA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0B6042-84A8-45DB-B7C7-9E8628DF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9B89-FAC2-43A1-8D34-CF819FA458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64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0496E-F1F5-4314-BF89-0ACAE58EC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D6E044-72B0-4C5F-AAC4-CFB4B445F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9C28F4-D83F-4798-85C3-35AB522F3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F28B11-0FD6-46E4-852F-242EBB6C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07C9-B96F-4468-87D9-2B5A5E3A56BD}" type="datetimeFigureOut">
              <a:rPr lang="es-ES" smtClean="0"/>
              <a:t>29/01/2022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5A1744-BD92-4AC6-96E9-54E44CA5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2830A4-91A0-4154-825A-00AE957E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9B89-FAC2-43A1-8D34-CF819FA458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39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B690A-674E-4EDC-8146-0F0862BD1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F4F2730-B211-41B2-9ED4-116D6B3DB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789DFD-2366-4A6F-B6ED-8249E7334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F577BD-752A-420C-8983-445CB0ED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07C9-B96F-4468-87D9-2B5A5E3A56BD}" type="datetimeFigureOut">
              <a:rPr lang="es-ES" smtClean="0"/>
              <a:t>29/01/2022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701B68-9AF8-45DC-BA4B-61827722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EA37FB-BE43-4159-8DF1-11B505BD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9B89-FAC2-43A1-8D34-CF819FA458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297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ECC099E-CD85-46C3-8EB7-82AB5F4D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156A08-6971-4A31-B1EC-82E560D9F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431E95-023B-4E73-93A2-00E70FE97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407C9-B96F-4468-87D9-2B5A5E3A56BD}" type="datetimeFigureOut">
              <a:rPr lang="es-ES" smtClean="0"/>
              <a:t>29/01/2022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88B716-CD8A-45D8-A37F-B03A010E4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50396E-8327-4D09-A33D-B362400E8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A9B89-FAC2-43A1-8D34-CF819FA458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103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A156A1F-F597-4D5B-B342-2765E68BF491}"/>
              </a:ext>
            </a:extLst>
          </p:cNvPr>
          <p:cNvSpPr/>
          <p:nvPr/>
        </p:nvSpPr>
        <p:spPr>
          <a:xfrm>
            <a:off x="1852126" y="2546090"/>
            <a:ext cx="933061" cy="70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7237F9C-F90E-4943-89B9-AE10BE3D2451}"/>
              </a:ext>
            </a:extLst>
          </p:cNvPr>
          <p:cNvSpPr/>
          <p:nvPr/>
        </p:nvSpPr>
        <p:spPr>
          <a:xfrm>
            <a:off x="4645483" y="2153914"/>
            <a:ext cx="1745215" cy="1458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MIDDLEBOX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0E6A099-9C86-4C6D-AE54-D8D750D9E0D4}"/>
              </a:ext>
            </a:extLst>
          </p:cNvPr>
          <p:cNvSpPr/>
          <p:nvPr/>
        </p:nvSpPr>
        <p:spPr>
          <a:xfrm>
            <a:off x="8193054" y="2528596"/>
            <a:ext cx="933061" cy="70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B726DD-A810-485C-BE22-F5FBF8A322EE}"/>
              </a:ext>
            </a:extLst>
          </p:cNvPr>
          <p:cNvSpPr txBox="1"/>
          <p:nvPr/>
        </p:nvSpPr>
        <p:spPr>
          <a:xfrm>
            <a:off x="8193054" y="3255216"/>
            <a:ext cx="1922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192.168.0.160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B42B37-8BD7-41F7-A86F-087AA0B435A6}"/>
              </a:ext>
            </a:extLst>
          </p:cNvPr>
          <p:cNvSpPr txBox="1"/>
          <p:nvPr/>
        </p:nvSpPr>
        <p:spPr>
          <a:xfrm>
            <a:off x="4950871" y="3627488"/>
            <a:ext cx="1922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192.168.0.173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B9F56D1-C48E-4988-9979-B80586C91FAF}"/>
              </a:ext>
            </a:extLst>
          </p:cNvPr>
          <p:cNvSpPr txBox="1"/>
          <p:nvPr/>
        </p:nvSpPr>
        <p:spPr>
          <a:xfrm>
            <a:off x="1837739" y="3259423"/>
            <a:ext cx="1922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192.168.0.160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2EE53B2-2335-4F05-BE69-FF3CD9B86032}"/>
              </a:ext>
            </a:extLst>
          </p:cNvPr>
          <p:cNvCxnSpPr>
            <a:cxnSpLocks/>
          </p:cNvCxnSpPr>
          <p:nvPr/>
        </p:nvCxnSpPr>
        <p:spPr>
          <a:xfrm>
            <a:off x="2857500" y="2883158"/>
            <a:ext cx="1741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A99FFE1-56B3-4096-9DBF-38BAAFE4105F}"/>
              </a:ext>
            </a:extLst>
          </p:cNvPr>
          <p:cNvCxnSpPr>
            <a:cxnSpLocks/>
          </p:cNvCxnSpPr>
          <p:nvPr/>
        </p:nvCxnSpPr>
        <p:spPr>
          <a:xfrm>
            <a:off x="6435790" y="3130441"/>
            <a:ext cx="1671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E048F3D-0038-4E90-A499-7FE6B8325E17}"/>
              </a:ext>
            </a:extLst>
          </p:cNvPr>
          <p:cNvCxnSpPr>
            <a:cxnSpLocks/>
          </p:cNvCxnSpPr>
          <p:nvPr/>
        </p:nvCxnSpPr>
        <p:spPr>
          <a:xfrm flipH="1">
            <a:off x="2857500" y="3122666"/>
            <a:ext cx="1679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021B1C7-C69C-494E-98DF-1A09DAC45B19}"/>
              </a:ext>
            </a:extLst>
          </p:cNvPr>
          <p:cNvCxnSpPr>
            <a:cxnSpLocks/>
          </p:cNvCxnSpPr>
          <p:nvPr/>
        </p:nvCxnSpPr>
        <p:spPr>
          <a:xfrm flipH="1">
            <a:off x="6415186" y="2900653"/>
            <a:ext cx="1691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E23D8AA-E9B6-4BEA-A00C-F62CC943DACC}"/>
              </a:ext>
            </a:extLst>
          </p:cNvPr>
          <p:cNvSpPr txBox="1"/>
          <p:nvPr/>
        </p:nvSpPr>
        <p:spPr>
          <a:xfrm>
            <a:off x="2746983" y="2634452"/>
            <a:ext cx="579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50037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CE9E81-C57B-4BF5-8671-16ECBC50B8B1}"/>
              </a:ext>
            </a:extLst>
          </p:cNvPr>
          <p:cNvSpPr txBox="1"/>
          <p:nvPr/>
        </p:nvSpPr>
        <p:spPr>
          <a:xfrm>
            <a:off x="7799713" y="2644102"/>
            <a:ext cx="4564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50027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137C85C-766C-482A-BD1A-CF006A60E919}"/>
              </a:ext>
            </a:extLst>
          </p:cNvPr>
          <p:cNvSpPr txBox="1"/>
          <p:nvPr/>
        </p:nvSpPr>
        <p:spPr>
          <a:xfrm>
            <a:off x="4247566" y="2634452"/>
            <a:ext cx="579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27267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65F1039-0445-47A5-9BB9-CE1BEF1E438D}"/>
              </a:ext>
            </a:extLst>
          </p:cNvPr>
          <p:cNvSpPr txBox="1"/>
          <p:nvPr/>
        </p:nvSpPr>
        <p:spPr>
          <a:xfrm>
            <a:off x="6368923" y="2633013"/>
            <a:ext cx="579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13253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9287B06F-ACCF-4549-8AE5-B1F3C9E26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891" y="2633105"/>
            <a:ext cx="704948" cy="123842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35E471F2-5236-468A-88C0-8F08FBB1D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525" y="2666017"/>
            <a:ext cx="752580" cy="15242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97C8458-2C39-4A3D-BC6F-57C924C59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722" y="3260705"/>
            <a:ext cx="678877" cy="16131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92565D5-EB4D-4245-B312-3577A0FB7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4351" y="3253669"/>
            <a:ext cx="686196" cy="155632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ECA65BB-EA13-4E5E-93E5-A2013FFF833F}"/>
              </a:ext>
            </a:extLst>
          </p:cNvPr>
          <p:cNvSpPr txBox="1"/>
          <p:nvPr/>
        </p:nvSpPr>
        <p:spPr>
          <a:xfrm>
            <a:off x="2733269" y="3172403"/>
            <a:ext cx="579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50037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D6CF04F-03A6-4615-8108-3DBD1887BAFE}"/>
              </a:ext>
            </a:extLst>
          </p:cNvPr>
          <p:cNvSpPr txBox="1"/>
          <p:nvPr/>
        </p:nvSpPr>
        <p:spPr>
          <a:xfrm>
            <a:off x="4247566" y="3147494"/>
            <a:ext cx="579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27267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E5844CB-9599-4844-B853-CFF7AAD0CCE2}"/>
              </a:ext>
            </a:extLst>
          </p:cNvPr>
          <p:cNvSpPr txBox="1"/>
          <p:nvPr/>
        </p:nvSpPr>
        <p:spPr>
          <a:xfrm>
            <a:off x="6344358" y="3162429"/>
            <a:ext cx="579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13253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2C10DB4-5C28-40C5-BFAD-DF86E5DDB28A}"/>
              </a:ext>
            </a:extLst>
          </p:cNvPr>
          <p:cNvSpPr txBox="1"/>
          <p:nvPr/>
        </p:nvSpPr>
        <p:spPr>
          <a:xfrm>
            <a:off x="7799713" y="3170577"/>
            <a:ext cx="4564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50027</a:t>
            </a:r>
          </a:p>
        </p:txBody>
      </p:sp>
    </p:spTree>
    <p:extLst>
      <p:ext uri="{BB962C8B-B14F-4D97-AF65-F5344CB8AC3E}">
        <p14:creationId xmlns:p14="http://schemas.microsoft.com/office/powerpoint/2010/main" val="91560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A156A1F-F597-4D5B-B342-2765E68BF491}"/>
              </a:ext>
            </a:extLst>
          </p:cNvPr>
          <p:cNvSpPr/>
          <p:nvPr/>
        </p:nvSpPr>
        <p:spPr>
          <a:xfrm>
            <a:off x="1852126" y="2546090"/>
            <a:ext cx="933061" cy="70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7237F9C-F90E-4943-89B9-AE10BE3D2451}"/>
              </a:ext>
            </a:extLst>
          </p:cNvPr>
          <p:cNvSpPr/>
          <p:nvPr/>
        </p:nvSpPr>
        <p:spPr>
          <a:xfrm>
            <a:off x="4645483" y="2153914"/>
            <a:ext cx="1745215" cy="1458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MIDDLEBOX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0E6A099-9C86-4C6D-AE54-D8D750D9E0D4}"/>
              </a:ext>
            </a:extLst>
          </p:cNvPr>
          <p:cNvSpPr/>
          <p:nvPr/>
        </p:nvSpPr>
        <p:spPr>
          <a:xfrm>
            <a:off x="8193054" y="2528596"/>
            <a:ext cx="933061" cy="70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B726DD-A810-485C-BE22-F5FBF8A322EE}"/>
              </a:ext>
            </a:extLst>
          </p:cNvPr>
          <p:cNvSpPr txBox="1"/>
          <p:nvPr/>
        </p:nvSpPr>
        <p:spPr>
          <a:xfrm>
            <a:off x="8193054" y="3255216"/>
            <a:ext cx="1922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192.168.0.160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B42B37-8BD7-41F7-A86F-087AA0B435A6}"/>
              </a:ext>
            </a:extLst>
          </p:cNvPr>
          <p:cNvSpPr txBox="1"/>
          <p:nvPr/>
        </p:nvSpPr>
        <p:spPr>
          <a:xfrm>
            <a:off x="4950871" y="3627488"/>
            <a:ext cx="1922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192.168.0.173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B9F56D1-C48E-4988-9979-B80586C91FAF}"/>
              </a:ext>
            </a:extLst>
          </p:cNvPr>
          <p:cNvSpPr txBox="1"/>
          <p:nvPr/>
        </p:nvSpPr>
        <p:spPr>
          <a:xfrm>
            <a:off x="1837739" y="3259423"/>
            <a:ext cx="1922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192.168.0.160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2EE53B2-2335-4F05-BE69-FF3CD9B86032}"/>
              </a:ext>
            </a:extLst>
          </p:cNvPr>
          <p:cNvCxnSpPr>
            <a:cxnSpLocks/>
          </p:cNvCxnSpPr>
          <p:nvPr/>
        </p:nvCxnSpPr>
        <p:spPr>
          <a:xfrm>
            <a:off x="2857500" y="2883158"/>
            <a:ext cx="1741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A99FFE1-56B3-4096-9DBF-38BAAFE4105F}"/>
              </a:ext>
            </a:extLst>
          </p:cNvPr>
          <p:cNvCxnSpPr>
            <a:cxnSpLocks/>
          </p:cNvCxnSpPr>
          <p:nvPr/>
        </p:nvCxnSpPr>
        <p:spPr>
          <a:xfrm>
            <a:off x="6435790" y="3130441"/>
            <a:ext cx="1671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E048F3D-0038-4E90-A499-7FE6B8325E17}"/>
              </a:ext>
            </a:extLst>
          </p:cNvPr>
          <p:cNvCxnSpPr>
            <a:cxnSpLocks/>
          </p:cNvCxnSpPr>
          <p:nvPr/>
        </p:nvCxnSpPr>
        <p:spPr>
          <a:xfrm flipH="1">
            <a:off x="2857500" y="3122666"/>
            <a:ext cx="1679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021B1C7-C69C-494E-98DF-1A09DAC45B19}"/>
              </a:ext>
            </a:extLst>
          </p:cNvPr>
          <p:cNvCxnSpPr>
            <a:cxnSpLocks/>
          </p:cNvCxnSpPr>
          <p:nvPr/>
        </p:nvCxnSpPr>
        <p:spPr>
          <a:xfrm flipH="1">
            <a:off x="6415186" y="2900653"/>
            <a:ext cx="1691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E23D8AA-E9B6-4BEA-A00C-F62CC943DACC}"/>
              </a:ext>
            </a:extLst>
          </p:cNvPr>
          <p:cNvSpPr txBox="1"/>
          <p:nvPr/>
        </p:nvSpPr>
        <p:spPr>
          <a:xfrm>
            <a:off x="2746983" y="2634452"/>
            <a:ext cx="579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50029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CE9E81-C57B-4BF5-8671-16ECBC50B8B1}"/>
              </a:ext>
            </a:extLst>
          </p:cNvPr>
          <p:cNvSpPr txBox="1"/>
          <p:nvPr/>
        </p:nvSpPr>
        <p:spPr>
          <a:xfrm>
            <a:off x="7799713" y="2644102"/>
            <a:ext cx="4564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50039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137C85C-766C-482A-BD1A-CF006A60E919}"/>
              </a:ext>
            </a:extLst>
          </p:cNvPr>
          <p:cNvSpPr txBox="1"/>
          <p:nvPr/>
        </p:nvSpPr>
        <p:spPr>
          <a:xfrm>
            <a:off x="4247566" y="2634452"/>
            <a:ext cx="579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30887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65F1039-0445-47A5-9BB9-CE1BEF1E438D}"/>
              </a:ext>
            </a:extLst>
          </p:cNvPr>
          <p:cNvSpPr txBox="1"/>
          <p:nvPr/>
        </p:nvSpPr>
        <p:spPr>
          <a:xfrm>
            <a:off x="6368923" y="2633013"/>
            <a:ext cx="579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25407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061F4F0-8998-432D-B52B-CD11A7703D33}"/>
              </a:ext>
            </a:extLst>
          </p:cNvPr>
          <p:cNvSpPr txBox="1"/>
          <p:nvPr/>
        </p:nvSpPr>
        <p:spPr>
          <a:xfrm>
            <a:off x="4537399" y="1286256"/>
            <a:ext cx="197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TRACE I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DE1FDB4-2797-4C08-8732-3BA5152DA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664" y="2486323"/>
            <a:ext cx="914528" cy="20005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B5177726-CEB7-4438-BEFE-326B1975A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671" y="2472738"/>
            <a:ext cx="885949" cy="200053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C958C98E-6BC8-4F17-95B3-C7B723DB6D16}"/>
              </a:ext>
            </a:extLst>
          </p:cNvPr>
          <p:cNvSpPr txBox="1"/>
          <p:nvPr/>
        </p:nvSpPr>
        <p:spPr>
          <a:xfrm>
            <a:off x="6368923" y="3182256"/>
            <a:ext cx="579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25407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688C780-214E-4F36-B8CB-267DB60862DD}"/>
              </a:ext>
            </a:extLst>
          </p:cNvPr>
          <p:cNvSpPr txBox="1"/>
          <p:nvPr/>
        </p:nvSpPr>
        <p:spPr>
          <a:xfrm>
            <a:off x="7799713" y="3187870"/>
            <a:ext cx="4564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50039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845CCFC-A269-4F0E-8FAC-CBD9BBE82978}"/>
              </a:ext>
            </a:extLst>
          </p:cNvPr>
          <p:cNvSpPr txBox="1"/>
          <p:nvPr/>
        </p:nvSpPr>
        <p:spPr>
          <a:xfrm>
            <a:off x="2752615" y="3189439"/>
            <a:ext cx="579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50029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CF420F7-AB03-4B75-B9D6-5140230FB283}"/>
              </a:ext>
            </a:extLst>
          </p:cNvPr>
          <p:cNvSpPr txBox="1"/>
          <p:nvPr/>
        </p:nvSpPr>
        <p:spPr>
          <a:xfrm>
            <a:off x="4232768" y="3178040"/>
            <a:ext cx="579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30887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D7765260-E6C5-4E16-970D-43AE7A1FE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379" y="3316773"/>
            <a:ext cx="924054" cy="200053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485DD25B-CE9C-490B-A4B6-67E86F6F9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744" y="3351112"/>
            <a:ext cx="914528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65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30</Words>
  <Application>Microsoft Office PowerPoint</Application>
  <PresentationFormat>Panorámica</PresentationFormat>
  <Paragraphs>29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Arana Cardelús</dc:creator>
  <cp:lastModifiedBy>Jaime Arana Cardelús</cp:lastModifiedBy>
  <cp:revision>2</cp:revision>
  <dcterms:created xsi:type="dcterms:W3CDTF">2022-01-28T15:34:04Z</dcterms:created>
  <dcterms:modified xsi:type="dcterms:W3CDTF">2022-01-29T11:55:57Z</dcterms:modified>
</cp:coreProperties>
</file>