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29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B2D1A-3D18-4297-A1E0-F0A6EF404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82B2C8-1DC8-4846-B545-705585480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AF03DD-1B06-4B9F-AD52-805A31A9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860D-BFCE-4640-97E1-A1E888177705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080D0B-D2E0-462F-B72E-4343142E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9F2C57-CB28-4787-BFE8-BF0EF2BF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D678-3A49-4B1F-8F8C-7A70768C6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9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2955F-FF10-4042-9AAB-4F3AB9CE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5539E1-1129-4A6B-9AE8-5DF072C34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7E0448-DD1C-4F66-BB6B-0E0421EB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860D-BFCE-4640-97E1-A1E888177705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A81E9A-75BE-4F5F-B81B-3D93BD3D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93D346-9B1D-4D0B-B141-5CAFA698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D678-3A49-4B1F-8F8C-7A70768C6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595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A12926-A844-445E-916B-080B4A31B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2107D0-E2C2-445C-97A1-DE3E3C557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908603-3C08-43C9-96A8-87FB7510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860D-BFCE-4640-97E1-A1E888177705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FD473D-F7B0-4C7C-8662-6111394F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6B0D25-5DDF-4900-ACC6-E32B711C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D678-3A49-4B1F-8F8C-7A70768C6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46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5BD93-F71B-4BCD-A4F0-DC50C785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E383E3-3700-4EBE-B3C8-790E67054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04BAC6-2000-46C0-A67B-F04A767A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860D-BFCE-4640-97E1-A1E888177705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8C02D7-19D5-4768-AAD7-62D1B5FD2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599017-C0EB-4166-8536-E043C04F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D678-3A49-4B1F-8F8C-7A70768C6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293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673FB-D797-44A7-A9CC-5360E947C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B751BD-3E30-4690-874E-D8FBDC0E8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33F0A0-08BC-495D-8BA6-E676B497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860D-BFCE-4640-97E1-A1E888177705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07A04F-A627-44FA-B4D4-3A35FC32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90E31A-4D30-46D3-9D1C-BEEE798A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D678-3A49-4B1F-8F8C-7A70768C6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56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D55FD-6847-42AE-8F37-23C45BA9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D96664-D966-4ADE-A226-2CD51C038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7FC225-F9A7-41AD-88C2-D5956AD88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5EF01D-505F-4C3B-A9A8-F313B216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860D-BFCE-4640-97E1-A1E888177705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284902-81FF-407A-B55A-1AFF92C6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F1C7A0-9410-4F4A-A863-48C6E797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D678-3A49-4B1F-8F8C-7A70768C6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40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74616-7310-4EBD-821D-09E83BBA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77FAF4-D600-4464-86EC-52471EDCD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85C2A2-A4EA-4EF9-820B-AB96287D2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F9352B-2E96-4601-89B0-B00D3CCB1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488000-69D4-4E13-9971-64B77C00A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CFFE3C-92CD-4548-9A83-5E5B9823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860D-BFCE-4640-97E1-A1E888177705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A7A8B02-31E2-4830-8925-DB064BC6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CA7FD8-C451-459D-B1DA-FDFC3E73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D678-3A49-4B1F-8F8C-7A70768C6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7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AA458-CF29-418E-82EA-C2605245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EE06FE-F470-4BE4-8FB7-95FB6608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860D-BFCE-4640-97E1-A1E888177705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C57CB6-8330-4B3A-9DE9-B2559FB7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9CE9D8-401E-41AC-8C66-54605B78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D678-3A49-4B1F-8F8C-7A70768C6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077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8D1BBD-2929-49C1-BFEC-63883BA9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860D-BFCE-4640-97E1-A1E888177705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4C74B0-5A36-49A4-A3F0-C808267E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57AAEE-9304-4670-A7E2-80DE042C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D678-3A49-4B1F-8F8C-7A70768C6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295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D431D-8FA2-4419-B06E-57AC9525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17FD9A-D793-4F38-BB29-09E27573E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4B68DF-DE6B-4EB6-A6DF-A4040F48C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F58E8B-2DFC-4752-A9BD-46E68DAD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860D-BFCE-4640-97E1-A1E888177705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173123-84CD-402E-8584-EEA8C509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F74512-C772-4A02-A045-C31A613C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D678-3A49-4B1F-8F8C-7A70768C6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847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61A57-D2B6-4FF9-B592-E02FAF7E0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108FC9-05BF-44D3-90C3-823361AFB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F1F3A7-A6F6-48F1-898E-96434AFF1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DFC890-BF41-49D0-9DDA-BD209C04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860D-BFCE-4640-97E1-A1E888177705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36AF18-BC3D-4D8E-B4EA-F0A522EA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E4C4D6-A6F6-4277-AD09-FCEC7230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D678-3A49-4B1F-8F8C-7A70768C6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420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058618-8B2F-4206-994F-D5079610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E323ED-FB49-42CC-953F-4BC7D84BE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F9F6AF-9F76-4DC6-A7BB-B8EA2C211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8860D-BFCE-4640-97E1-A1E888177705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EB29BA-77F2-4B04-9F62-5569F05D9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5B2B03-30E3-4BBD-B34F-BE878A216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0D678-3A49-4B1F-8F8C-7A70768C6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69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0B96A61-9514-4B19-B624-6854E6964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483" y="858188"/>
            <a:ext cx="476316" cy="4763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B1182D4-ADF8-4B3B-8DEE-3AF68F03A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102" y="882005"/>
            <a:ext cx="447737" cy="42868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86250CB-ADB5-462B-9527-F338AFCF4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557" y="844681"/>
            <a:ext cx="495369" cy="42868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B47EE59-72CD-44F7-B745-114525DFC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5136" y="830976"/>
            <a:ext cx="523948" cy="438211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0174BE7-05DC-4BA5-9182-F74F8BDA0080}"/>
              </a:ext>
            </a:extLst>
          </p:cNvPr>
          <p:cNvCxnSpPr>
            <a:cxnSpLocks/>
          </p:cNvCxnSpPr>
          <p:nvPr/>
        </p:nvCxnSpPr>
        <p:spPr>
          <a:xfrm>
            <a:off x="2739313" y="1334504"/>
            <a:ext cx="16328" cy="481307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4F742A0-1E16-41CC-B5E2-211C5D967416}"/>
              </a:ext>
            </a:extLst>
          </p:cNvPr>
          <p:cNvCxnSpPr>
            <a:cxnSpLocks/>
          </p:cNvCxnSpPr>
          <p:nvPr/>
        </p:nvCxnSpPr>
        <p:spPr>
          <a:xfrm>
            <a:off x="5060690" y="1269187"/>
            <a:ext cx="0" cy="49909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AEA1292-9D49-4FD9-AE66-D96ABD51A229}"/>
              </a:ext>
            </a:extLst>
          </p:cNvPr>
          <p:cNvCxnSpPr>
            <a:cxnSpLocks/>
          </p:cNvCxnSpPr>
          <p:nvPr/>
        </p:nvCxnSpPr>
        <p:spPr>
          <a:xfrm>
            <a:off x="7229241" y="1269187"/>
            <a:ext cx="0" cy="49909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179F959-BEAE-4C4A-8314-F56B221A221C}"/>
              </a:ext>
            </a:extLst>
          </p:cNvPr>
          <p:cNvCxnSpPr>
            <a:cxnSpLocks/>
          </p:cNvCxnSpPr>
          <p:nvPr/>
        </p:nvCxnSpPr>
        <p:spPr>
          <a:xfrm>
            <a:off x="9148666" y="1269187"/>
            <a:ext cx="0" cy="48783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91D33EFF-3277-4B77-ABAB-1EC4C4B57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2058" y="1456724"/>
            <a:ext cx="362001" cy="20957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87D199CA-C1FF-4807-B3D7-C2B8066F19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4526" y="3636253"/>
            <a:ext cx="342948" cy="209579"/>
          </a:xfrm>
          <a:prstGeom prst="rect">
            <a:avLst/>
          </a:prstGeom>
        </p:spPr>
      </p:pic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815B2B9-374F-4865-BDEC-0484285DEEA7}"/>
              </a:ext>
            </a:extLst>
          </p:cNvPr>
          <p:cNvCxnSpPr/>
          <p:nvPr/>
        </p:nvCxnSpPr>
        <p:spPr>
          <a:xfrm>
            <a:off x="2869809" y="1561514"/>
            <a:ext cx="1957293" cy="37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27ED727-3D59-409F-BFE1-46EE2F2DA407}"/>
              </a:ext>
            </a:extLst>
          </p:cNvPr>
          <p:cNvCxnSpPr/>
          <p:nvPr/>
        </p:nvCxnSpPr>
        <p:spPr>
          <a:xfrm>
            <a:off x="5166319" y="2093742"/>
            <a:ext cx="1957293" cy="37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552A8B9-24C9-4D27-8B44-43CF2B54B4FA}"/>
              </a:ext>
            </a:extLst>
          </p:cNvPr>
          <p:cNvCxnSpPr>
            <a:cxnSpLocks/>
          </p:cNvCxnSpPr>
          <p:nvPr/>
        </p:nvCxnSpPr>
        <p:spPr>
          <a:xfrm>
            <a:off x="5117353" y="2519062"/>
            <a:ext cx="3928173" cy="73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5691BD7-22C8-4B51-ACC9-F67960C57C57}"/>
              </a:ext>
            </a:extLst>
          </p:cNvPr>
          <p:cNvCxnSpPr>
            <a:cxnSpLocks/>
          </p:cNvCxnSpPr>
          <p:nvPr/>
        </p:nvCxnSpPr>
        <p:spPr>
          <a:xfrm>
            <a:off x="5159525" y="5118142"/>
            <a:ext cx="3928173" cy="73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2" name="Imagen 31">
            <a:extLst>
              <a:ext uri="{FF2B5EF4-FFF2-40B4-BE49-F238E27FC236}">
                <a16:creationId xmlns:a16="http://schemas.microsoft.com/office/drawing/2014/main" id="{E9F2BD5A-F4E6-4F67-B808-9DC40A386D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614" y="1924117"/>
            <a:ext cx="362001" cy="209579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601168D7-194E-4D0B-A352-710F43887B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4550" y="2766235"/>
            <a:ext cx="362001" cy="209579"/>
          </a:xfrm>
          <a:prstGeom prst="rect">
            <a:avLst/>
          </a:prstGeom>
        </p:spPr>
      </p:pic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0845DDDE-117A-479B-833C-696D46B91884}"/>
              </a:ext>
            </a:extLst>
          </p:cNvPr>
          <p:cNvCxnSpPr/>
          <p:nvPr/>
        </p:nvCxnSpPr>
        <p:spPr>
          <a:xfrm flipH="1">
            <a:off x="5308375" y="3685735"/>
            <a:ext cx="1822936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472A0014-7DD0-456A-9FDC-AEF9A0FA9B84}"/>
              </a:ext>
            </a:extLst>
          </p:cNvPr>
          <p:cNvCxnSpPr/>
          <p:nvPr/>
        </p:nvCxnSpPr>
        <p:spPr>
          <a:xfrm flipH="1">
            <a:off x="3009815" y="4458059"/>
            <a:ext cx="1822936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1" name="Imagen 40">
            <a:extLst>
              <a:ext uri="{FF2B5EF4-FFF2-40B4-BE49-F238E27FC236}">
                <a16:creationId xmlns:a16="http://schemas.microsoft.com/office/drawing/2014/main" id="{07EE51AD-B37E-48BD-9BCE-4FDEF9CBE6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9951" y="5118142"/>
            <a:ext cx="342948" cy="209579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FE2AE919-E7C7-4514-B651-671DD85C49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3272" y="4353269"/>
            <a:ext cx="342948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49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Arana Cardelús</dc:creator>
  <cp:lastModifiedBy>Jaime Arana Cardelús</cp:lastModifiedBy>
  <cp:revision>1</cp:revision>
  <dcterms:created xsi:type="dcterms:W3CDTF">2022-02-20T15:37:48Z</dcterms:created>
  <dcterms:modified xsi:type="dcterms:W3CDTF">2022-02-20T16:43:20Z</dcterms:modified>
</cp:coreProperties>
</file>