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48" r:id="rId3"/>
    <p:sldId id="300" r:id="rId4"/>
    <p:sldId id="326" r:id="rId5"/>
    <p:sldId id="327" r:id="rId6"/>
    <p:sldId id="328" r:id="rId7"/>
    <p:sldId id="329" r:id="rId8"/>
    <p:sldId id="330" r:id="rId9"/>
    <p:sldId id="331" r:id="rId10"/>
    <p:sldId id="321" r:id="rId11"/>
    <p:sldId id="332" r:id="rId12"/>
    <p:sldId id="335" r:id="rId13"/>
    <p:sldId id="336" r:id="rId14"/>
    <p:sldId id="338" r:id="rId15"/>
    <p:sldId id="343" r:id="rId16"/>
    <p:sldId id="349" r:id="rId17"/>
    <p:sldId id="350" r:id="rId18"/>
    <p:sldId id="355" r:id="rId19"/>
    <p:sldId id="352" r:id="rId20"/>
    <p:sldId id="353" r:id="rId21"/>
    <p:sldId id="354" r:id="rId22"/>
    <p:sldId id="356" r:id="rId23"/>
    <p:sldId id="337" r:id="rId24"/>
    <p:sldId id="339" r:id="rId25"/>
    <p:sldId id="344" r:id="rId26"/>
    <p:sldId id="34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46" autoAdjust="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34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9DF51-E000-4F35-A8C4-9710CF31BA8B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21BED-B5A4-42A3-BA5B-0F694FD26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21BED-B5A4-42A3-BA5B-0F694FD269C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5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C73B4B7-C5D0-446D-B4E2-3FFCAA4F1163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CAEDB25-A67B-49BD-B583-ACDD9AAB2D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4B7-C5D0-446D-B4E2-3FFCAA4F1163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B25-A67B-49BD-B583-ACDD9AAB2D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4B7-C5D0-446D-B4E2-3FFCAA4F1163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B25-A67B-49BD-B583-ACDD9AAB2D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4B7-C5D0-446D-B4E2-3FFCAA4F1163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B25-A67B-49BD-B583-ACDD9AAB2D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4B7-C5D0-446D-B4E2-3FFCAA4F1163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B25-A67B-49BD-B583-ACDD9AAB2D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4B7-C5D0-446D-B4E2-3FFCAA4F1163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B25-A67B-49BD-B583-ACDD9AAB2D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C73B4B7-C5D0-446D-B4E2-3FFCAA4F1163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AEDB25-A67B-49BD-B583-ACDD9AAB2D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C73B4B7-C5D0-446D-B4E2-3FFCAA4F1163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CAEDB25-A67B-49BD-B583-ACDD9AAB2D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4B7-C5D0-446D-B4E2-3FFCAA4F1163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B25-A67B-49BD-B583-ACDD9AAB2D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4B7-C5D0-446D-B4E2-3FFCAA4F1163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B25-A67B-49BD-B583-ACDD9AAB2D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B4B7-C5D0-446D-B4E2-3FFCAA4F1163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DB25-A67B-49BD-B583-ACDD9AAB2D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C73B4B7-C5D0-446D-B4E2-3FFCAA4F1163}" type="datetimeFigureOut">
              <a:rPr lang="zh-CN" altLang="en-US" smtClean="0"/>
              <a:pPr/>
              <a:t>2017/7/5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CAEDB25-A67B-49BD-B583-ACDD9AAB2D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linuxep.com:888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总线、设备、驱动模型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698976" cy="17526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Barry </a:t>
            </a:r>
            <a:r>
              <a:rPr lang="en-US" altLang="zh-CN" smtClean="0"/>
              <a:t>Song &lt;21cnbao@gmail.com&gt;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vie.jpeg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16832"/>
            <a:ext cx="5328592" cy="3996444"/>
          </a:xfrm>
          <a:prstGeom prst="rect">
            <a:avLst/>
          </a:prstGeom>
        </p:spPr>
      </p:pic>
      <p:sp>
        <p:nvSpPr>
          <p:cNvPr id="4" name="TextBox 3">
            <a:hlinkClick r:id="rId2"/>
          </p:cNvPr>
          <p:cNvSpPr txBox="1"/>
          <p:nvPr/>
        </p:nvSpPr>
        <p:spPr>
          <a:xfrm>
            <a:off x="3203848" y="3717032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85000"/>
                  </a:schemeClr>
                </a:solidFill>
              </a:rPr>
              <a:t>DEMO</a:t>
            </a:r>
            <a:endParaRPr lang="en-US" sz="6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312" y="483332"/>
            <a:ext cx="8229600" cy="1066800"/>
          </a:xfrm>
        </p:spPr>
        <p:txBody>
          <a:bodyPr/>
          <a:lstStyle/>
          <a:p>
            <a:r>
              <a:rPr lang="zh-CN" altLang="en-US" smtClean="0"/>
              <a:t>驱动、设备注</a:t>
            </a:r>
            <a:r>
              <a:rPr lang="zh-CN" altLang="en-US" smtClean="0"/>
              <a:t>册</a:t>
            </a:r>
            <a:r>
              <a:rPr lang="en-US" altLang="zh-CN" smtClean="0"/>
              <a:t>demo</a:t>
            </a:r>
            <a:r>
              <a:rPr lang="zh-CN" altLang="en-US" smtClean="0"/>
              <a:t>：</a:t>
            </a:r>
            <a:r>
              <a:rPr lang="en-US" altLang="zh-CN" smtClean="0"/>
              <a:t>globalfifo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7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设备是设备，驱动是驱动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264696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设备端代</a:t>
            </a:r>
            <a:r>
              <a:rPr lang="zh-CN" altLang="en-US" smtClean="0"/>
              <a:t>码</a:t>
            </a:r>
            <a:r>
              <a:rPr lang="en-US" altLang="zh-CN" smtClean="0"/>
              <a:t>: arch/xxx/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1520" y="1134075"/>
            <a:ext cx="8424936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static struct resource dm9000_resource1[] = {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.start = 0x20100000,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.end   = 0x20100000 + 1,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.flags = IORESOURCE_MEM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300" kern="10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.start = IRQ_PF15,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.end   = IRQ_PF15,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.flags = IORESOURCE_IRQ | IORESOURCE_IRQ_HIGHEDGE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struct platform_device dm9000_device1 = {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.name           = "dm9000",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.id             = 0,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.num_resources  = ARRAY_SIZE(dm9000_resource1),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.resource       = dm9000_resource1,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struct platform_device *ip0x_devices[] __initdata = {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&amp;dm9000_device1,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&amp;dm9000_device2,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static int __init ip0x_init(void)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platform_add_devices(ip0x_devices, ARRAY_SIZE(ip0x_devices));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300" kern="10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3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驱动端代</a:t>
            </a:r>
            <a:r>
              <a:rPr lang="zh-CN" altLang="en-US" smtClean="0"/>
              <a:t>码</a:t>
            </a:r>
            <a:r>
              <a:rPr lang="en-US" altLang="zh-CN"/>
              <a:t>: </a:t>
            </a:r>
            <a:r>
              <a:rPr lang="en-US" altLang="zh-CN" smtClean="0"/>
              <a:t>drivers/xxx</a:t>
            </a:r>
            <a:r>
              <a:rPr lang="en-US" altLang="zh-CN"/>
              <a:t>/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84249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static int dm9000_probe(struct platform_device *pdev)</a:t>
            </a:r>
            <a:endParaRPr lang="zh-CN" altLang="zh-CN"/>
          </a:p>
          <a:p>
            <a:r>
              <a:rPr lang="en-US" altLang="zh-CN"/>
              <a:t>{</a:t>
            </a:r>
            <a:endParaRPr lang="zh-CN" altLang="zh-CN"/>
          </a:p>
          <a:p>
            <a:pPr lvl="1"/>
            <a:r>
              <a:rPr lang="en-US" altLang="zh-CN" smtClean="0"/>
              <a:t>…</a:t>
            </a:r>
            <a:endParaRPr lang="zh-CN" altLang="zh-CN"/>
          </a:p>
          <a:p>
            <a:pPr lvl="1"/>
            <a:r>
              <a:rPr lang="en-US" altLang="zh-CN"/>
              <a:t>db-&gt;addr_res = platform_get_resource(pdev, IORESOURCE_MEM, 0);</a:t>
            </a:r>
            <a:endParaRPr lang="zh-CN" altLang="zh-CN"/>
          </a:p>
          <a:p>
            <a:pPr lvl="1"/>
            <a:r>
              <a:rPr lang="en-US" altLang="zh-CN"/>
              <a:t>db-&gt;data_res = platform_get_resource(pdev, IORESOURCE_MEM, 1);</a:t>
            </a:r>
            <a:endParaRPr lang="zh-CN" altLang="zh-CN"/>
          </a:p>
          <a:p>
            <a:pPr lvl="1"/>
            <a:r>
              <a:rPr lang="en-US" altLang="zh-CN"/>
              <a:t>db-&gt;irq_res  = platform_get_resource(pdev, IORESOURCE_IRQ, 0);</a:t>
            </a:r>
            <a:endParaRPr lang="zh-CN" altLang="zh-CN"/>
          </a:p>
          <a:p>
            <a:pPr lvl="1"/>
            <a:r>
              <a:rPr lang="en-US" altLang="zh-CN"/>
              <a:t>…</a:t>
            </a:r>
            <a:endParaRPr lang="zh-CN" altLang="zh-CN"/>
          </a:p>
          <a:p>
            <a:r>
              <a:rPr lang="en-US" altLang="zh-CN" smtClean="0"/>
              <a:t>}</a:t>
            </a:r>
          </a:p>
          <a:p>
            <a:endParaRPr lang="en-US" altLang="zh-CN"/>
          </a:p>
          <a:p>
            <a:r>
              <a:rPr lang="en-US" altLang="zh-CN"/>
              <a:t>static struct platform_driver dm9000_driver = {</a:t>
            </a:r>
          </a:p>
          <a:p>
            <a:r>
              <a:rPr lang="en-US" altLang="zh-CN"/>
              <a:t>        .driver = {</a:t>
            </a:r>
          </a:p>
          <a:p>
            <a:r>
              <a:rPr lang="en-US" altLang="zh-CN"/>
              <a:t>                .name    = "dm9000",</a:t>
            </a:r>
          </a:p>
          <a:p>
            <a:r>
              <a:rPr lang="en-US" altLang="zh-CN"/>
              <a:t>                .pm      = &amp;dm9000_drv_pm_ops,</a:t>
            </a:r>
          </a:p>
          <a:p>
            <a:r>
              <a:rPr lang="en-US" altLang="zh-CN"/>
              <a:t>                .of_match_table = of_match_ptr(dm9000_of_matches),</a:t>
            </a:r>
          </a:p>
          <a:p>
            <a:r>
              <a:rPr lang="en-US" altLang="zh-CN"/>
              <a:t>        },</a:t>
            </a:r>
          </a:p>
          <a:p>
            <a:r>
              <a:rPr lang="en-US" altLang="zh-CN"/>
              <a:t>        .probe   = dm9000_probe,</a:t>
            </a:r>
          </a:p>
          <a:p>
            <a:r>
              <a:rPr lang="en-US" altLang="zh-CN"/>
              <a:t>        .remove  = dm9000_drv_remove,</a:t>
            </a:r>
          </a:p>
          <a:p>
            <a:r>
              <a:rPr lang="en-US" altLang="zh-CN"/>
              <a:t>};</a:t>
            </a: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60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总</a:t>
            </a:r>
            <a:r>
              <a:rPr lang="zh-CN" altLang="en-US" smtClean="0"/>
              <a:t>线</a:t>
            </a:r>
            <a:r>
              <a:rPr lang="en-US" altLang="zh-CN" smtClean="0"/>
              <a:t>match</a:t>
            </a:r>
            <a:r>
              <a:rPr lang="zh-CN" altLang="en-US" smtClean="0"/>
              <a:t>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268760"/>
            <a:ext cx="77586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static int platform_match(struct device *dev, struct device_driver *drv)</a:t>
            </a:r>
          </a:p>
          <a:p>
            <a:r>
              <a:rPr lang="zh-CN" altLang="en-US" sz="1400"/>
              <a:t>{</a:t>
            </a:r>
          </a:p>
          <a:p>
            <a:r>
              <a:rPr lang="zh-CN" altLang="en-US" sz="1400"/>
              <a:t>        struct platform_device *pdev = to_platform_device(dev);</a:t>
            </a:r>
          </a:p>
          <a:p>
            <a:r>
              <a:rPr lang="zh-CN" altLang="en-US" sz="1400"/>
              <a:t>        struct platform_driver *pdrv = to_platform_driver(drv);</a:t>
            </a:r>
          </a:p>
          <a:p>
            <a:r>
              <a:rPr lang="zh-CN" altLang="en-US" sz="1400"/>
              <a:t>      </a:t>
            </a:r>
          </a:p>
          <a:p>
            <a:r>
              <a:rPr lang="zh-CN" altLang="en-US" sz="1400"/>
              <a:t>        /* When driver_override is set, only bind to the matching driver */</a:t>
            </a:r>
          </a:p>
          <a:p>
            <a:r>
              <a:rPr lang="zh-CN" altLang="en-US" sz="1400"/>
              <a:t>        if (pdev-&gt;driver_override)</a:t>
            </a:r>
          </a:p>
          <a:p>
            <a:r>
              <a:rPr lang="zh-CN" altLang="en-US" sz="1400"/>
              <a:t>                return !strcmp(pdev-&gt;driver_override, drv-&gt;name);</a:t>
            </a:r>
          </a:p>
          <a:p>
            <a:r>
              <a:rPr lang="zh-CN" altLang="en-US" sz="1400"/>
              <a:t>        </a:t>
            </a:r>
          </a:p>
          <a:p>
            <a:r>
              <a:rPr lang="zh-CN" altLang="en-US" sz="1400"/>
              <a:t>        /* Attempt an OF style match first */</a:t>
            </a:r>
          </a:p>
          <a:p>
            <a:r>
              <a:rPr lang="zh-CN" altLang="en-US" sz="1400"/>
              <a:t>        if (of_driver_match_device(dev, drv))</a:t>
            </a:r>
          </a:p>
          <a:p>
            <a:r>
              <a:rPr lang="zh-CN" altLang="en-US" sz="1400"/>
              <a:t>                return 1;</a:t>
            </a:r>
          </a:p>
          <a:p>
            <a:endParaRPr lang="zh-CN" altLang="en-US" sz="1400"/>
          </a:p>
          <a:p>
            <a:r>
              <a:rPr lang="zh-CN" altLang="en-US" sz="1400"/>
              <a:t>        /* Then try ACPI style match */</a:t>
            </a:r>
          </a:p>
          <a:p>
            <a:r>
              <a:rPr lang="zh-CN" altLang="en-US" sz="1400"/>
              <a:t>        if (acpi_driver_match_device(dev, drv))</a:t>
            </a:r>
          </a:p>
          <a:p>
            <a:r>
              <a:rPr lang="zh-CN" altLang="en-US" sz="1400"/>
              <a:t>                return 1;</a:t>
            </a:r>
          </a:p>
          <a:p>
            <a:endParaRPr lang="zh-CN" altLang="en-US" sz="1400"/>
          </a:p>
          <a:p>
            <a:r>
              <a:rPr lang="zh-CN" altLang="en-US" sz="1400"/>
              <a:t>        /* Then try to match against the id table */</a:t>
            </a:r>
          </a:p>
          <a:p>
            <a:r>
              <a:rPr lang="zh-CN" altLang="en-US" sz="1400"/>
              <a:t>        if (pdrv-&gt;id_table)</a:t>
            </a:r>
          </a:p>
          <a:p>
            <a:r>
              <a:rPr lang="zh-CN" altLang="en-US" sz="1400"/>
              <a:t>                return platform_match_id(pdrv-&gt;id_table, pdev) != NULL;</a:t>
            </a:r>
          </a:p>
          <a:p>
            <a:endParaRPr lang="zh-CN" altLang="en-US" sz="1400"/>
          </a:p>
          <a:p>
            <a:r>
              <a:rPr lang="zh-CN" altLang="en-US" sz="1400"/>
              <a:t>        /* fall-back to driver name match */</a:t>
            </a:r>
          </a:p>
          <a:p>
            <a:r>
              <a:rPr lang="zh-CN" altLang="en-US" sz="1400"/>
              <a:t>        return (strcmp(pdev-&gt;name, drv-&gt;name) == 0);</a:t>
            </a:r>
          </a:p>
          <a:p>
            <a:r>
              <a:rPr lang="zh-CN" altLang="en-US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7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个驱动多个设备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3641" y="1134075"/>
            <a:ext cx="372249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5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Linux</a:t>
            </a:r>
            <a:r>
              <a:rPr lang="zh-CN" altLang="en-US" sz="25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习惯使用</a:t>
            </a:r>
            <a:r>
              <a:rPr lang="en-US" altLang="zh-CN" sz="25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alloc</a:t>
            </a:r>
          </a:p>
          <a:p>
            <a:r>
              <a:rPr lang="en-US" altLang="zh-CN" sz="25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Linux</a:t>
            </a:r>
            <a:r>
              <a:rPr lang="zh-CN" altLang="en-US" sz="25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习惯使用私有数据</a:t>
            </a:r>
            <a:endParaRPr lang="zh-CN" altLang="en-US" sz="25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641" y="1964353"/>
            <a:ext cx="834806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/>
              <a:t>static in</a:t>
            </a:r>
            <a:r>
              <a:rPr lang="zh-CN" altLang="en-US" sz="1200" smtClean="0"/>
              <a:t>t d</a:t>
            </a:r>
            <a:r>
              <a:rPr lang="zh-CN" altLang="en-US" sz="1200"/>
              <a:t>m9000_probe(struct platform_device *pdev)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	struct board_info *db;	/* Point a board information structure */</a:t>
            </a:r>
          </a:p>
          <a:p>
            <a:r>
              <a:rPr lang="zh-CN" altLang="en-US" sz="1200"/>
              <a:t>	...</a:t>
            </a:r>
          </a:p>
          <a:p>
            <a:r>
              <a:rPr lang="zh-CN" altLang="en-US" sz="1200"/>
              <a:t>	ndev = alloc_etherdev(sizeof(struct board_info));</a:t>
            </a:r>
          </a:p>
          <a:p>
            <a:r>
              <a:rPr lang="zh-CN" altLang="en-US" sz="1200"/>
              <a:t>	if (!ndev)</a:t>
            </a:r>
          </a:p>
          <a:p>
            <a:r>
              <a:rPr lang="zh-CN" altLang="en-US" sz="1200"/>
              <a:t>		return -ENOMEM;</a:t>
            </a:r>
          </a:p>
          <a:p>
            <a:r>
              <a:rPr lang="zh-CN" altLang="en-US" sz="1200"/>
              <a:t>	...</a:t>
            </a:r>
          </a:p>
          <a:p>
            <a:r>
              <a:rPr lang="zh-CN" altLang="en-US" sz="1200"/>
              <a:t>	/* setup board info structure */</a:t>
            </a:r>
          </a:p>
          <a:p>
            <a:r>
              <a:rPr lang="zh-CN" altLang="en-US" sz="1200"/>
              <a:t>	db = netdev_priv(ndev);</a:t>
            </a:r>
          </a:p>
          <a:p>
            <a:r>
              <a:rPr lang="zh-CN" altLang="en-US" sz="1200"/>
              <a:t>	...</a:t>
            </a:r>
          </a:p>
          <a:p>
            <a:r>
              <a:rPr lang="zh-CN" altLang="en-US" sz="1200"/>
              <a:t>	db-&gt;addr_res = platform_get_resource(pdev, IORESOURCE_MEM, 0);</a:t>
            </a:r>
          </a:p>
          <a:p>
            <a:r>
              <a:rPr lang="zh-CN" altLang="en-US" sz="1200"/>
              <a:t>	db-&gt;data_res = platform_get_resource(pdev, IORESOURCE_MEM, 1);</a:t>
            </a:r>
          </a:p>
          <a:p>
            <a:r>
              <a:rPr lang="zh-CN" altLang="en-US" sz="1200"/>
              <a:t>	db-&gt;irq_res  = platform_get_resource(pdev, IORESOURCE_IRQ, 0);</a:t>
            </a:r>
          </a:p>
          <a:p>
            <a:r>
              <a:rPr lang="zh-CN" altLang="en-US" sz="1200"/>
              <a:t>	...</a:t>
            </a:r>
          </a:p>
          <a:p>
            <a:r>
              <a:rPr lang="zh-CN" altLang="en-US" sz="1200"/>
              <a:t>	ret = register_netdev(ndev);</a:t>
            </a:r>
          </a:p>
          <a:p>
            <a:r>
              <a:rPr lang="zh-CN" altLang="en-US" sz="1200"/>
              <a:t>	...</a:t>
            </a:r>
          </a:p>
          <a:p>
            <a:r>
              <a:rPr lang="zh-CN" altLang="en-US" sz="1200"/>
              <a:t>	return ret;</a:t>
            </a:r>
          </a:p>
          <a:p>
            <a:r>
              <a:rPr lang="zh-CN" altLang="en-US" sz="1200"/>
              <a:t>}</a:t>
            </a:r>
          </a:p>
          <a:p>
            <a:endParaRPr lang="zh-CN" altLang="en-US" sz="1200"/>
          </a:p>
          <a:p>
            <a:r>
              <a:rPr lang="zh-CN" altLang="en-US" sz="1200"/>
              <a:t>static in</a:t>
            </a:r>
            <a:r>
              <a:rPr lang="zh-CN" altLang="en-US" sz="1200" smtClean="0"/>
              <a:t>t d</a:t>
            </a:r>
            <a:r>
              <a:rPr lang="zh-CN" altLang="en-US" sz="1200"/>
              <a:t>m9000_start_xmit(struct sk_buff *skb, struct net_device *dev)</a:t>
            </a:r>
          </a:p>
          <a:p>
            <a:r>
              <a:rPr lang="zh-CN" altLang="en-US" sz="1200"/>
              <a:t>{</a:t>
            </a:r>
          </a:p>
          <a:p>
            <a:r>
              <a:rPr lang="zh-CN" altLang="en-US" sz="1200"/>
              <a:t>	struct board_info *db = netdev_priv(dev);</a:t>
            </a:r>
          </a:p>
          <a:p>
            <a:r>
              <a:rPr lang="zh-CN" altLang="en-US" sz="1200"/>
              <a:t>	...</a:t>
            </a:r>
          </a:p>
          <a:p>
            <a:r>
              <a:rPr lang="zh-CN" altLang="en-US" sz="1200"/>
              <a:t>	return NETDEV_TX_OK;</a:t>
            </a:r>
          </a:p>
          <a:p>
            <a:r>
              <a:rPr lang="zh-CN" altLang="en-US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40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/sys</a:t>
            </a:r>
            <a:endParaRPr lang="zh-CN" altLang="en-US" dirty="0"/>
          </a:p>
        </p:txBody>
      </p:sp>
      <p:pic>
        <p:nvPicPr>
          <p:cNvPr id="2050" name="图片 132" descr="..\tu\05-0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8" y="2704113"/>
            <a:ext cx="748474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1118565"/>
            <a:ext cx="828092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/sys/bus</a:t>
            </a:r>
          </a:p>
          <a:p>
            <a:r>
              <a:rPr lang="en-US" altLang="zh-CN" sz="20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en-US" altLang="zh-CN" sz="20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sys/devices</a:t>
            </a:r>
            <a:endParaRPr lang="en-US" altLang="zh-CN" sz="2000" b="1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/sys/class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class</a:t>
            </a:r>
            <a:r>
              <a:rPr lang="zh-CN" altLang="en-US" smtClean="0"/>
              <a:t>的视角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33" y="1700808"/>
            <a:ext cx="7704856" cy="4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一</a:t>
            </a:r>
            <a:r>
              <a:rPr lang="zh-CN" altLang="en-US" smtClean="0"/>
              <a:t>个</a:t>
            </a:r>
            <a:r>
              <a:rPr lang="en-US" altLang="zh-CN" smtClean="0"/>
              <a:t>LED</a:t>
            </a:r>
            <a:r>
              <a:rPr lang="zh-CN" altLang="en-US" smtClean="0"/>
              <a:t>在</a:t>
            </a:r>
            <a:r>
              <a:rPr lang="en-US" altLang="zh-CN" smtClean="0"/>
              <a:t>/sys/devices</a:t>
            </a:r>
            <a:r>
              <a:rPr lang="zh-CN" altLang="en-US" smtClean="0"/>
              <a:t>和</a:t>
            </a:r>
            <a:r>
              <a:rPr lang="en-US" altLang="zh-CN" smtClean="0"/>
              <a:t>/sys/class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988840"/>
            <a:ext cx="820891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mtClean="0"/>
              <a:t>/sys/class/leds/v2m:green:user1 </a:t>
            </a:r>
            <a:r>
              <a:rPr lang="zh-CN" altLang="en-US" sz="2400" b="1" smtClean="0">
                <a:solidFill>
                  <a:srgbClr val="FF0000"/>
                </a:solidFill>
              </a:rPr>
              <a:t>简洁直观的路径</a:t>
            </a:r>
            <a:r>
              <a:rPr lang="en-US" altLang="zh-CN" sz="2400" b="1" smtClean="0">
                <a:solidFill>
                  <a:srgbClr val="FF0000"/>
                </a:solidFill>
              </a:rPr>
              <a:t> </a:t>
            </a:r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en-US" altLang="zh-CN" sz="2800" smtClean="0"/>
              <a:t>/sys/devices/platform/smb/smb:motherboard/smb:motherboard:leds/leds/vm:green:user1 </a:t>
            </a:r>
          </a:p>
          <a:p>
            <a:r>
              <a:rPr lang="zh-CN" altLang="en-US" sz="2800" b="1" smtClean="0">
                <a:solidFill>
                  <a:srgbClr val="FF0000"/>
                </a:solidFill>
              </a:rPr>
              <a:t>等</a:t>
            </a:r>
            <a:r>
              <a:rPr lang="zh-CN" altLang="en-US" sz="2800" b="1">
                <a:solidFill>
                  <a:srgbClr val="FF0000"/>
                </a:solidFill>
              </a:rPr>
              <a:t>级</a:t>
            </a:r>
            <a:r>
              <a:rPr lang="zh-CN" altLang="en-US" sz="2800" b="1" smtClean="0">
                <a:solidFill>
                  <a:srgbClr val="FF0000"/>
                </a:solidFill>
              </a:rPr>
              <a:t>化的硬件互连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endParaRPr lang="en-US" altLang="zh-CN" sz="2800" smtClean="0"/>
          </a:p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142589" y="2420888"/>
            <a:ext cx="357403" cy="78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5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总线级</a:t>
            </a:r>
            <a:r>
              <a:rPr lang="zh-CN" altLang="en-US" smtClean="0"/>
              <a:t>联 </a:t>
            </a:r>
            <a:r>
              <a:rPr lang="en-US" altLang="zh-CN" smtClean="0"/>
              <a:t>– </a:t>
            </a:r>
            <a:r>
              <a:rPr lang="zh-CN" altLang="en-US" smtClean="0"/>
              <a:t>单片机编码思维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34624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smtClean="0"/>
              <a:t>可以这样写代码吗？</a:t>
            </a:r>
            <a:endParaRPr lang="en-US" altLang="zh-CN" sz="2400" smtClean="0"/>
          </a:p>
          <a:p>
            <a:r>
              <a:rPr lang="zh-CN" altLang="en-US" sz="120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zh-CN" altLang="en-US" sz="1200">
                <a:solidFill>
                  <a:schemeClr val="accent6">
                    <a:lumMod val="75000"/>
                  </a:schemeClr>
                </a:solidFill>
              </a:rPr>
              <a:t>pu_x_i2c_reg...</a:t>
            </a:r>
          </a:p>
          <a:p>
            <a:r>
              <a:rPr lang="zh-CN" altLang="en-US" sz="1200">
                <a:solidFill>
                  <a:schemeClr val="accent6">
                    <a:lumMod val="75000"/>
                  </a:schemeClr>
                </a:solidFill>
              </a:rPr>
              <a:t>cpu_x_i2c_reg...</a:t>
            </a:r>
          </a:p>
          <a:p>
            <a:r>
              <a:rPr lang="zh-CN" altLang="en-US" sz="1200">
                <a:solidFill>
                  <a:srgbClr val="FF0000"/>
                </a:solidFill>
              </a:rPr>
              <a:t>tp_y_reg...</a:t>
            </a:r>
          </a:p>
          <a:p>
            <a:r>
              <a:rPr lang="zh-CN" altLang="en-US" sz="1200">
                <a:solidFill>
                  <a:srgbClr val="FF0000"/>
                </a:solidFill>
              </a:rPr>
              <a:t>tp_y_reg...</a:t>
            </a:r>
          </a:p>
          <a:p>
            <a:r>
              <a:rPr lang="zh-CN" altLang="en-US" sz="1200">
                <a:solidFill>
                  <a:schemeClr val="accent6">
                    <a:lumMod val="75000"/>
                  </a:schemeClr>
                </a:solidFill>
              </a:rPr>
              <a:t>cpu_x_i2c_reg...</a:t>
            </a:r>
          </a:p>
          <a:p>
            <a:r>
              <a:rPr lang="zh-CN" altLang="en-US" sz="1200">
                <a:solidFill>
                  <a:schemeClr val="accent6">
                    <a:lumMod val="75000"/>
                  </a:schemeClr>
                </a:solidFill>
              </a:rPr>
              <a:t>cpu_x_i2c_reg...</a:t>
            </a:r>
          </a:p>
          <a:p>
            <a:r>
              <a:rPr lang="zh-CN" altLang="en-US" sz="1200">
                <a:solidFill>
                  <a:srgbClr val="FF0000"/>
                </a:solidFill>
              </a:rPr>
              <a:t>tp_y_reg...</a:t>
            </a:r>
          </a:p>
          <a:p>
            <a:r>
              <a:rPr lang="zh-CN" altLang="en-US" sz="1200">
                <a:solidFill>
                  <a:srgbClr val="FF0000"/>
                </a:solidFill>
              </a:rPr>
              <a:t>tp_y_reg.</a:t>
            </a:r>
            <a:r>
              <a:rPr lang="zh-CN" altLang="en-US" sz="1200">
                <a:solidFill>
                  <a:srgbClr val="FF0000"/>
                </a:solidFill>
              </a:rPr>
              <a:t>.</a:t>
            </a:r>
            <a:r>
              <a:rPr lang="zh-CN" altLang="en-US" sz="1200" smtClean="0">
                <a:solidFill>
                  <a:srgbClr val="FF0000"/>
                </a:solidFill>
              </a:rPr>
              <a:t>.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r>
              <a:rPr lang="zh-CN" altLang="en-US" sz="2400"/>
              <a:t>这是</a:t>
            </a:r>
            <a:r>
              <a:rPr lang="en-US" altLang="zh-CN" sz="2400"/>
              <a:t>M*N</a:t>
            </a:r>
            <a:r>
              <a:rPr lang="zh-CN" altLang="en-US" sz="2400"/>
              <a:t>强耦合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336306"/>
            <a:ext cx="5184576" cy="2338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005064"/>
            <a:ext cx="678719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25976"/>
            <a:ext cx="3600400" cy="4324350"/>
          </a:xfr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/>
              <a:t>麦当劳喜欢您来，喜欢您再来</a:t>
            </a:r>
            <a:endParaRPr lang="zh-CN" altLang="en-US" dirty="0"/>
          </a:p>
        </p:txBody>
      </p:sp>
      <p:pic>
        <p:nvPicPr>
          <p:cNvPr id="1026" name="Picture 2" descr="http://baiducdn.pig66.com/uploadfile/2016/1022/201610220835326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25976"/>
            <a:ext cx="3384376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5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总线级</a:t>
            </a:r>
            <a:r>
              <a:rPr lang="zh-CN" altLang="en-US" smtClean="0"/>
              <a:t>联 </a:t>
            </a:r>
            <a:r>
              <a:rPr lang="en-US" altLang="zh-CN" smtClean="0"/>
              <a:t>– </a:t>
            </a:r>
            <a:r>
              <a:rPr lang="zh-CN" altLang="en-US" smtClean="0"/>
              <a:t>适配器单独驱动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890" y="2814898"/>
            <a:ext cx="6245110" cy="26642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3528" y="1200244"/>
            <a:ext cx="595547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每一级透过自己挂的总线枚举进来；</a:t>
            </a:r>
            <a:endParaRPr lang="en-US" altLang="zh-CN" sz="2800" b="1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尽</a:t>
            </a:r>
            <a:r>
              <a:rPr lang="zh-CN" altLang="en-US" sz="28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管它自己可能是总线适配</a:t>
            </a:r>
            <a:r>
              <a:rPr lang="zh-CN" altLang="en-US" sz="28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器</a:t>
            </a:r>
            <a:endParaRPr lang="en-US" altLang="zh-CN" sz="2800" b="1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270892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可以这样写代码吗？</a:t>
            </a:r>
            <a:endParaRPr lang="en-US" altLang="zh-CN" smtClean="0"/>
          </a:p>
          <a:p>
            <a:r>
              <a:rPr lang="zh-CN" altLang="en-US" smtClean="0"/>
              <a:t>c</a:t>
            </a:r>
            <a:r>
              <a:rPr lang="zh-CN" altLang="en-US"/>
              <a:t>pu_x_i2c_reg...</a:t>
            </a:r>
          </a:p>
          <a:p>
            <a:r>
              <a:rPr lang="zh-CN" altLang="en-US"/>
              <a:t>cpu_x_i2c_reg...</a:t>
            </a:r>
          </a:p>
          <a:p>
            <a:r>
              <a:rPr lang="zh-CN" altLang="en-US"/>
              <a:t>tp_y_reg...</a:t>
            </a:r>
          </a:p>
          <a:p>
            <a:r>
              <a:rPr lang="zh-CN" altLang="en-US"/>
              <a:t>tp_y_reg...</a:t>
            </a:r>
          </a:p>
          <a:p>
            <a:r>
              <a:rPr lang="zh-CN" altLang="en-US"/>
              <a:t>cpu_x_i2c_reg...</a:t>
            </a:r>
          </a:p>
          <a:p>
            <a:r>
              <a:rPr lang="zh-CN" altLang="en-US"/>
              <a:t>cpu_x_i2c_reg...</a:t>
            </a:r>
          </a:p>
          <a:p>
            <a:r>
              <a:rPr lang="zh-CN" altLang="en-US"/>
              <a:t>tp_y_reg...</a:t>
            </a:r>
          </a:p>
          <a:p>
            <a:r>
              <a:rPr lang="zh-CN" altLang="en-US"/>
              <a:t>tp_y_reg...</a:t>
            </a:r>
          </a:p>
        </p:txBody>
      </p:sp>
    </p:spTree>
    <p:extLst>
      <p:ext uri="{BB962C8B-B14F-4D97-AF65-F5344CB8AC3E}">
        <p14:creationId xmlns:p14="http://schemas.microsoft.com/office/powerpoint/2010/main" val="837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总线级</a:t>
            </a:r>
            <a:r>
              <a:rPr lang="zh-CN" altLang="en-US" smtClean="0"/>
              <a:t>联与电源管理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59" y="1789633"/>
            <a:ext cx="8289452" cy="436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设备在脚本，驱动在</a:t>
            </a:r>
            <a:r>
              <a:rPr lang="en-US" altLang="zh-CN" smtClean="0"/>
              <a:t>C</a:t>
            </a:r>
            <a:r>
              <a:rPr lang="zh-CN" altLang="en-US" smtClean="0"/>
              <a:t>里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347544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0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DTS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34276" y="2852936"/>
            <a:ext cx="70567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eth: eth@4,c00000 {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compatible = "davicom,dm9000";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reg = &lt; 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4 0x00c00000 0x2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4 0x00c00002 0x2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&gt;;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interrupt-parent = &lt;&amp;gpio2&gt;;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interrupts = &lt;14 IRQ_TYPE_LEVEL_LOW&gt;;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…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};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0675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开机过程中执行的类似语句会帮忙从</a:t>
            </a:r>
            <a:r>
              <a:rPr lang="en-US" altLang="zh-CN" smtClean="0"/>
              <a:t>dts</a:t>
            </a:r>
            <a:r>
              <a:rPr lang="zh-CN" altLang="en-US" smtClean="0"/>
              <a:t>节点生成</a:t>
            </a:r>
            <a:r>
              <a:rPr lang="en-US" altLang="zh-CN" smtClean="0"/>
              <a:t>platform_device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zh-CN" altLang="en-US" smtClean="0"/>
              <a:t> </a:t>
            </a:r>
            <a:r>
              <a:rPr lang="zh-CN" altLang="en-US"/>
              <a:t>of_platform_populate(NULL, of_default_bus_match_table,</a:t>
            </a:r>
          </a:p>
          <a:p>
            <a:r>
              <a:rPr lang="zh-CN" altLang="en-US" smtClean="0"/>
              <a:t>N</a:t>
            </a:r>
            <a:r>
              <a:rPr lang="zh-CN" altLang="en-US"/>
              <a:t>ULL, NULL);</a:t>
            </a:r>
          </a:p>
        </p:txBody>
      </p:sp>
    </p:spTree>
    <p:extLst>
      <p:ext uri="{BB962C8B-B14F-4D97-AF65-F5344CB8AC3E}">
        <p14:creationId xmlns:p14="http://schemas.microsoft.com/office/powerpoint/2010/main" val="28658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dts</a:t>
            </a:r>
            <a:r>
              <a:rPr lang="zh-CN" altLang="en-US" smtClean="0"/>
              <a:t>和</a:t>
            </a:r>
            <a:r>
              <a:rPr lang="en-US" altLang="zh-CN" smtClean="0"/>
              <a:t>driver</a:t>
            </a:r>
            <a:r>
              <a:rPr lang="zh-CN" altLang="en-US" smtClean="0"/>
              <a:t>的匹配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12" y="1412776"/>
            <a:ext cx="504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eth: eth@4,c00000 {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compatible = "davicom,dm9000";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10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};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71800" y="2780928"/>
            <a:ext cx="63722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#ifdef CONFIG_OF</a:t>
            </a:r>
          </a:p>
          <a:p>
            <a:r>
              <a:rPr lang="zh-CN" altLang="en-US" sz="1400"/>
              <a:t>static const struct of_device_id dm9000_of_matches[] = {</a:t>
            </a:r>
          </a:p>
          <a:p>
            <a:r>
              <a:rPr lang="zh-CN" altLang="en-US" sz="1400"/>
              <a:t>        { .compatible = "davicom,dm9000", },</a:t>
            </a:r>
          </a:p>
          <a:p>
            <a:r>
              <a:rPr lang="zh-CN" altLang="en-US" sz="1400"/>
              <a:t>        { /* sentinel */ }</a:t>
            </a:r>
          </a:p>
          <a:p>
            <a:r>
              <a:rPr lang="zh-CN" altLang="en-US" sz="1400"/>
              <a:t>};</a:t>
            </a:r>
          </a:p>
          <a:p>
            <a:r>
              <a:rPr lang="zh-CN" altLang="en-US" sz="1400"/>
              <a:t>MODULE_DEVICE_TABLE(of, dm9000_of_matches);</a:t>
            </a:r>
          </a:p>
          <a:p>
            <a:r>
              <a:rPr lang="zh-CN" altLang="en-US" sz="1400"/>
              <a:t>#endif</a:t>
            </a:r>
          </a:p>
          <a:p>
            <a:r>
              <a:rPr lang="zh-CN" altLang="en-US" sz="1400"/>
              <a:t>        </a:t>
            </a:r>
          </a:p>
          <a:p>
            <a:r>
              <a:rPr lang="zh-CN" altLang="en-US" sz="1400"/>
              <a:t>static struct platform_driver dm9000_driver = {</a:t>
            </a:r>
          </a:p>
          <a:p>
            <a:r>
              <a:rPr lang="zh-CN" altLang="en-US" sz="1400"/>
              <a:t>        .driver = {</a:t>
            </a:r>
          </a:p>
          <a:p>
            <a:r>
              <a:rPr lang="zh-CN" altLang="en-US" sz="1400"/>
              <a:t>                .name    = "dm9000",</a:t>
            </a:r>
          </a:p>
          <a:p>
            <a:r>
              <a:rPr lang="zh-CN" altLang="en-US" sz="1400"/>
              <a:t>                .pm      = &amp;dm9000_drv_pm_ops,</a:t>
            </a:r>
          </a:p>
          <a:p>
            <a:r>
              <a:rPr lang="zh-CN" altLang="en-US" sz="1400"/>
              <a:t>                .of_match_table = of_match_ptr(dm9000_of_matches),</a:t>
            </a:r>
          </a:p>
          <a:p>
            <a:r>
              <a:rPr lang="zh-CN" altLang="en-US" sz="1400"/>
              <a:t>        },</a:t>
            </a:r>
          </a:p>
          <a:p>
            <a:r>
              <a:rPr lang="zh-CN" altLang="en-US" sz="1400"/>
              <a:t>        .probe   = dm9000_probe,</a:t>
            </a:r>
          </a:p>
          <a:p>
            <a:r>
              <a:rPr lang="zh-CN" altLang="en-US" sz="1400"/>
              <a:t>        .remove  = dm9000_drv_remove,</a:t>
            </a:r>
          </a:p>
          <a:p>
            <a:r>
              <a:rPr lang="zh-CN" altLang="en-US" sz="1400"/>
              <a:t>};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051720" y="2012940"/>
            <a:ext cx="1944216" cy="134405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Of populate</a:t>
            </a:r>
            <a:r>
              <a:rPr lang="zh-CN" altLang="en-US" smtClean="0"/>
              <a:t>展开</a:t>
            </a:r>
            <a:r>
              <a:rPr lang="en-US" altLang="zh-CN" smtClean="0"/>
              <a:t>device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12" y="1298382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</a:rPr>
              <a:t>of_platform_popula</a:t>
            </a:r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zh-CN" altLang="en-US" sz="2000" b="1" smtClean="0">
                <a:solidFill>
                  <a:schemeClr val="accent6">
                    <a:lumMod val="75000"/>
                  </a:schemeClr>
                </a:solidFill>
              </a:rPr>
              <a:t>e函数会最终生成和展开</a:t>
            </a:r>
            <a:r>
              <a:rPr lang="en-US" altLang="zh-CN" sz="2000" b="1" smtClean="0">
                <a:solidFill>
                  <a:schemeClr val="accent6">
                    <a:lumMod val="75000"/>
                  </a:schemeClr>
                </a:solidFill>
              </a:rPr>
              <a:t>platform_device</a:t>
            </a:r>
            <a:endParaRPr lang="zh-CN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835213"/>
            <a:ext cx="92707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/>
              <a:t>struct platform_device *of_device_alloc(struct device_node *np,</a:t>
            </a:r>
          </a:p>
          <a:p>
            <a:r>
              <a:rPr lang="zh-CN" altLang="en-US" sz="1000"/>
              <a:t>				  const char *bus_id,</a:t>
            </a:r>
          </a:p>
          <a:p>
            <a:r>
              <a:rPr lang="zh-CN" altLang="en-US" sz="1000"/>
              <a:t>				  struct device *parent)</a:t>
            </a:r>
          </a:p>
          <a:p>
            <a:r>
              <a:rPr lang="zh-CN" altLang="en-US" sz="1000"/>
              <a:t>{</a:t>
            </a:r>
          </a:p>
          <a:p>
            <a:r>
              <a:rPr lang="zh-CN" altLang="en-US" sz="1000"/>
              <a:t>	struct platform_device *dev;</a:t>
            </a:r>
          </a:p>
          <a:p>
            <a:r>
              <a:rPr lang="zh-CN" altLang="en-US" sz="1000"/>
              <a:t>	int rc, i, num_reg = 0, num_irq;</a:t>
            </a:r>
          </a:p>
          <a:p>
            <a:r>
              <a:rPr lang="zh-CN" altLang="en-US" sz="1000"/>
              <a:t>	struct resource *res, temp_res;</a:t>
            </a:r>
          </a:p>
          <a:p>
            <a:endParaRPr lang="zh-CN" altLang="en-US" sz="1000"/>
          </a:p>
          <a:p>
            <a:r>
              <a:rPr lang="zh-CN" altLang="en-US" sz="1000"/>
              <a:t>	dev = platform_device_alloc("", -1);</a:t>
            </a:r>
          </a:p>
          <a:p>
            <a:r>
              <a:rPr lang="zh-CN" altLang="en-US" sz="1000"/>
              <a:t>	if (!dev)</a:t>
            </a:r>
          </a:p>
          <a:p>
            <a:r>
              <a:rPr lang="zh-CN" altLang="en-US" sz="1000"/>
              <a:t>		return NULL;</a:t>
            </a:r>
          </a:p>
          <a:p>
            <a:endParaRPr lang="zh-CN" altLang="en-US" sz="1000"/>
          </a:p>
          <a:p>
            <a:r>
              <a:rPr lang="zh-CN" altLang="en-US" sz="1000"/>
              <a:t>	/* count the io and irq resources */</a:t>
            </a:r>
          </a:p>
          <a:p>
            <a:r>
              <a:rPr lang="zh-CN" altLang="en-US" sz="1000"/>
              <a:t>	while (of_address_to_resource(np, num_reg, &amp;temp_res) == 0)</a:t>
            </a:r>
          </a:p>
          <a:p>
            <a:r>
              <a:rPr lang="zh-CN" altLang="en-US" sz="1000"/>
              <a:t>		num_reg++;</a:t>
            </a:r>
          </a:p>
          <a:p>
            <a:r>
              <a:rPr lang="zh-CN" altLang="en-US" sz="1000"/>
              <a:t>	num_irq = of_irq_count(np);</a:t>
            </a:r>
          </a:p>
          <a:p>
            <a:endParaRPr lang="zh-CN" altLang="en-US" sz="1000"/>
          </a:p>
          <a:p>
            <a:r>
              <a:rPr lang="zh-CN" altLang="en-US" sz="1000"/>
              <a:t>	/* Populate the resource table */</a:t>
            </a:r>
          </a:p>
          <a:p>
            <a:r>
              <a:rPr lang="zh-CN" altLang="en-US" sz="1000"/>
              <a:t>	if (num_irq || num_reg) {</a:t>
            </a:r>
          </a:p>
          <a:p>
            <a:r>
              <a:rPr lang="zh-CN" altLang="en-US" sz="1000"/>
              <a:t>		res = kzalloc(sizeof(*res) * (num_irq + num_reg), GFP_KERNEL);</a:t>
            </a:r>
          </a:p>
          <a:p>
            <a:r>
              <a:rPr lang="zh-CN" altLang="en-US" sz="1000"/>
              <a:t>		...</a:t>
            </a:r>
          </a:p>
          <a:p>
            <a:r>
              <a:rPr lang="zh-CN" altLang="en-US" sz="1000"/>
              <a:t>		dev-&gt;num_resources = num_reg + num_irq;</a:t>
            </a:r>
          </a:p>
          <a:p>
            <a:r>
              <a:rPr lang="zh-CN" altLang="en-US" sz="1000"/>
              <a:t>		dev-&gt;resource = res;</a:t>
            </a:r>
          </a:p>
          <a:p>
            <a:r>
              <a:rPr lang="zh-CN" altLang="en-US" sz="1000"/>
              <a:t>		for (i = 0; i &lt; num_reg; i++, res++) {</a:t>
            </a:r>
          </a:p>
          <a:p>
            <a:r>
              <a:rPr lang="zh-CN" altLang="en-US" sz="1000"/>
              <a:t>			rc = of_address_to_resource(np, i, res);</a:t>
            </a:r>
          </a:p>
          <a:p>
            <a:r>
              <a:rPr lang="zh-CN" altLang="en-US" sz="1000"/>
              <a:t>			WARN_ON(rc);</a:t>
            </a:r>
          </a:p>
          <a:p>
            <a:r>
              <a:rPr lang="zh-CN" altLang="en-US" sz="1000"/>
              <a:t>		}</a:t>
            </a:r>
          </a:p>
          <a:p>
            <a:r>
              <a:rPr lang="zh-CN" altLang="en-US" sz="1000"/>
              <a:t>		if (of_irq_to_resource_table(np, res, num_irq) != num_irq)</a:t>
            </a:r>
          </a:p>
          <a:p>
            <a:r>
              <a:rPr lang="zh-CN" altLang="en-US" sz="1000"/>
              <a:t>			...</a:t>
            </a:r>
          </a:p>
          <a:p>
            <a:r>
              <a:rPr lang="zh-CN" altLang="en-US" sz="1000"/>
              <a:t>	}</a:t>
            </a:r>
          </a:p>
          <a:p>
            <a:r>
              <a:rPr lang="zh-CN" altLang="en-US" sz="1000"/>
              <a:t>	...</a:t>
            </a:r>
          </a:p>
          <a:p>
            <a:r>
              <a:rPr lang="zh-CN" altLang="en-US" sz="1000"/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445832" y="3356992"/>
            <a:ext cx="3672408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5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设备驱动模型连本质都没有变</a:t>
            </a:r>
            <a:r>
              <a:rPr lang="en-US" altLang="zh-CN" sz="25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zh-CN" altLang="en-US" sz="25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7584" y="2852936"/>
            <a:ext cx="2160240" cy="1066800"/>
          </a:xfrm>
        </p:spPr>
        <p:txBody>
          <a:bodyPr/>
          <a:lstStyle/>
          <a:p>
            <a:r>
              <a:rPr lang="zh-CN" altLang="en-US" b="1" smtClean="0"/>
              <a:t>谢谢</a:t>
            </a:r>
            <a:r>
              <a:rPr lang="en-US" altLang="zh-CN" b="1" smtClean="0"/>
              <a:t>!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7361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smtClean="0"/>
              <a:t>一个想象的</a:t>
            </a:r>
            <a:r>
              <a:rPr lang="en-US" altLang="zh-CN" smtClean="0"/>
              <a:t>Ethernet</a:t>
            </a:r>
            <a:r>
              <a:rPr lang="zh-CN" altLang="en-US" smtClean="0"/>
              <a:t>控制器</a:t>
            </a:r>
            <a:r>
              <a:rPr lang="en-US" altLang="zh-CN" smtClean="0"/>
              <a:t>/</a:t>
            </a:r>
            <a:r>
              <a:rPr lang="zh-CN" altLang="en-US" smtClean="0"/>
              <a:t>一块板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58637"/>
            <a:ext cx="4140200" cy="2285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4366320" y="1758637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#define ABC_BASE 0x100000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#define ABC_IRQ 10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abc_send(...)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writel(ABC_BASE + REG_X, 1);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writel(ABC_BASE + REG_Y, 0x3);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...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abc_init(...)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request_irq(ABC_IRQ,...);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smtClean="0"/>
              <a:t>一个想象的</a:t>
            </a:r>
            <a:r>
              <a:rPr lang="en-US" altLang="zh-CN" smtClean="0"/>
              <a:t>Ethernet</a:t>
            </a:r>
            <a:r>
              <a:rPr lang="zh-CN" altLang="en-US" smtClean="0"/>
              <a:t>控制器</a:t>
            </a:r>
            <a:r>
              <a:rPr lang="en-US" altLang="zh-CN" smtClean="0"/>
              <a:t>/N</a:t>
            </a:r>
            <a:r>
              <a:rPr lang="zh-CN" altLang="en-US" smtClean="0"/>
              <a:t>块板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88024" y="2780928"/>
            <a:ext cx="41044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#ifdef BOARD_A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#define ABC_BASE 0x100000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#define ABC_IRQ 10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#elif defined(BOARD_B)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#define ABC_BASE 0x110000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#define ABC_IRQ 20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#elif defined(BOARD_C)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#define ABC_BASE 0x120000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#define ABC_IRQ 10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...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#endif</a:t>
            </a:r>
            <a:endParaRPr lang="zh-CN" altLang="zh-CN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7749" y="1765308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可以这样写代码吗？</a:t>
            </a:r>
            <a:endParaRPr lang="zh-CN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7" y="2924944"/>
            <a:ext cx="4499525" cy="33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986" y="2193814"/>
            <a:ext cx="2538094" cy="22200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83454" y="4005065"/>
            <a:ext cx="3337018" cy="23396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00704" y="2290199"/>
            <a:ext cx="2538094" cy="4054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611357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smtClean="0"/>
              <a:t>一个想象的</a:t>
            </a:r>
            <a:r>
              <a:rPr lang="en-US" altLang="zh-CN" smtClean="0"/>
              <a:t>Ethernet</a:t>
            </a:r>
            <a:r>
              <a:rPr lang="zh-CN" altLang="en-US" smtClean="0"/>
              <a:t>控制器</a:t>
            </a:r>
            <a:r>
              <a:rPr lang="en-US" altLang="zh-CN" smtClean="0"/>
              <a:t>/1</a:t>
            </a:r>
            <a:r>
              <a:rPr lang="zh-CN" altLang="en-US" smtClean="0"/>
              <a:t>板</a:t>
            </a:r>
            <a:r>
              <a:rPr lang="en-US" altLang="zh-CN" smtClean="0"/>
              <a:t>N</a:t>
            </a:r>
            <a:r>
              <a:rPr lang="zh-CN" altLang="en-US" smtClean="0"/>
              <a:t>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62949" y="1556792"/>
            <a:ext cx="48157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可以这样写代码吗？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5735" y="2290199"/>
            <a:ext cx="223224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#ifdef BOARD_A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#define ABC1_BASE 0x100000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#define ABC1_IRQ 10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#define ABC2_BASE 0x101000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#define ABC2_IRQ 11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#elif defined(BOARD_B)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#define ABC1_BASE 0x110000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#define ABC1_IRQ 20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...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#endif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00704" y="2290199"/>
            <a:ext cx="25380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abc1_send(...)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writel(ABC1_BASE + REG_X, 1);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writel(ABC1_BASE + REG_Y, 0x3);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...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abc1_init(...)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request_irq(ABC1_IRQ,...);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abc2_send(...)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writel(ABC2_BASE + REG_X, 1);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writel(ABC2_BASE + REG_Y, 0x3);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...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abc2_init(...)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request_irq(ABC2_IRQ,...);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zh-CN" sz="11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20422" y="4221088"/>
            <a:ext cx="36600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abc_send(int id, ...)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if </a:t>
            </a: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(id == 0) {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	writel(ABC1_BASE + REG_X, 1);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	writel(ABC1_BASE + REG_Y, 0x3);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} else if (id == 1) {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writel(ABC2_BASE </a:t>
            </a: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 REG_X, 1);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	writel(ABC2_BASE + REG_Y, 0x3);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}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...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200" kern="10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01367" y="3210113"/>
            <a:ext cx="27574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还是这样？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" y="4444486"/>
            <a:ext cx="2700804" cy="230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去耦合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4283968" cy="259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73016"/>
            <a:ext cx="4576084" cy="2891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右箭头 2"/>
          <p:cNvSpPr/>
          <p:nvPr/>
        </p:nvSpPr>
        <p:spPr>
          <a:xfrm>
            <a:off x="4427984" y="2492896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统一纽带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20880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07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总线、设备、驱动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29458"/>
              </p:ext>
            </p:extLst>
          </p:nvPr>
        </p:nvGraphicFramePr>
        <p:xfrm>
          <a:off x="467544" y="1628800"/>
          <a:ext cx="8104754" cy="4392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1259">
                  <a:extLst>
                    <a:ext uri="{9D8B030D-6E8A-4147-A177-3AD203B41FA5}">
                      <a16:colId xmlns:a16="http://schemas.microsoft.com/office/drawing/2014/main" val="3229136189"/>
                    </a:ext>
                  </a:extLst>
                </a:gridCol>
                <a:gridCol w="2701259">
                  <a:extLst>
                    <a:ext uri="{9D8B030D-6E8A-4147-A177-3AD203B41FA5}">
                      <a16:colId xmlns:a16="http://schemas.microsoft.com/office/drawing/2014/main" val="1746037346"/>
                    </a:ext>
                  </a:extLst>
                </a:gridCol>
                <a:gridCol w="2702236">
                  <a:extLst>
                    <a:ext uri="{9D8B030D-6E8A-4147-A177-3AD203B41FA5}">
                      <a16:colId xmlns:a16="http://schemas.microsoft.com/office/drawing/2014/main" val="2529994187"/>
                    </a:ext>
                  </a:extLst>
                </a:gridCol>
              </a:tblGrid>
              <a:tr h="3660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实体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代码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733420"/>
                  </a:ext>
                </a:extLst>
              </a:tr>
              <a:tr h="1464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设备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描述基地址、中断号、时钟、</a:t>
                      </a:r>
                      <a:r>
                        <a:rPr lang="en-US" sz="1050" kern="100">
                          <a:effectLst/>
                        </a:rPr>
                        <a:t>DMA</a:t>
                      </a:r>
                      <a:r>
                        <a:rPr lang="zh-CN" sz="1050" kern="100">
                          <a:effectLst/>
                        </a:rPr>
                        <a:t>、复位等信息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arch/arm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arch/blackfin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arch/xxx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等目录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6190483"/>
                  </a:ext>
                </a:extLst>
              </a:tr>
              <a:tr h="1464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驱动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完成外设的功能，如网卡收发包，声卡录放，</a:t>
                      </a:r>
                      <a:r>
                        <a:rPr lang="en-US" sz="1050" kern="100">
                          <a:effectLst/>
                        </a:rPr>
                        <a:t>SD</a:t>
                      </a:r>
                      <a:r>
                        <a:rPr lang="zh-CN" sz="1050" kern="100">
                          <a:effectLst/>
                        </a:rPr>
                        <a:t>卡读写</a:t>
                      </a: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drivers/net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sound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drivers/mmc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等目录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6108520"/>
                  </a:ext>
                </a:extLst>
              </a:tr>
              <a:tr h="10981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总线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完成设备和驱动的关联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drivers/base/platform.c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drivers/pci/pci-driver.c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65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9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89" y="548680"/>
            <a:ext cx="8229600" cy="58539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匹配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560840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6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3107</TotalTime>
  <Words>2083</Words>
  <Application>Microsoft Office PowerPoint</Application>
  <PresentationFormat>全屏显示(4:3)</PresentationFormat>
  <Paragraphs>322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方正姚体</vt:lpstr>
      <vt:lpstr>宋体</vt:lpstr>
      <vt:lpstr>Arial</vt:lpstr>
      <vt:lpstr>Georgia</vt:lpstr>
      <vt:lpstr>Times New Roman</vt:lpstr>
      <vt:lpstr>Trebuchet MS</vt:lpstr>
      <vt:lpstr>Wingdings 2</vt:lpstr>
      <vt:lpstr>都市</vt:lpstr>
      <vt:lpstr>Linux总线、设备、驱动模型</vt:lpstr>
      <vt:lpstr>麦当劳喜欢您来，喜欢您再来</vt:lpstr>
      <vt:lpstr>一个想象的Ethernet控制器/一块板</vt:lpstr>
      <vt:lpstr>一个想象的Ethernet控制器/N块板</vt:lpstr>
      <vt:lpstr>一个想象的Ethernet控制器/1板N卡</vt:lpstr>
      <vt:lpstr>去耦合</vt:lpstr>
      <vt:lpstr>统一纽带</vt:lpstr>
      <vt:lpstr>总线、设备、驱动</vt:lpstr>
      <vt:lpstr>匹配</vt:lpstr>
      <vt:lpstr>驱动、设备注册demo：globalfifo </vt:lpstr>
      <vt:lpstr>设备是设备，驱动是驱动</vt:lpstr>
      <vt:lpstr>设备端代码: arch/xxx/</vt:lpstr>
      <vt:lpstr>驱动端代码: drivers/xxx/</vt:lpstr>
      <vt:lpstr>总线match函数</vt:lpstr>
      <vt:lpstr>1个驱动多个设备</vt:lpstr>
      <vt:lpstr>/sys</vt:lpstr>
      <vt:lpstr>class的视角</vt:lpstr>
      <vt:lpstr>一个LED在/sys/devices和/sys/class</vt:lpstr>
      <vt:lpstr>总线级联 – 单片机编码思维</vt:lpstr>
      <vt:lpstr>总线级联 – 适配器单独驱动</vt:lpstr>
      <vt:lpstr>总线级联与电源管理</vt:lpstr>
      <vt:lpstr>设备在脚本，驱动在C里</vt:lpstr>
      <vt:lpstr>DTS</vt:lpstr>
      <vt:lpstr>dts和driver的匹配</vt:lpstr>
      <vt:lpstr>Of populate展开device</vt:lpstr>
      <vt:lpstr>谢谢!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and Hypervisor</dc:title>
  <dc:creator>barry</dc:creator>
  <cp:lastModifiedBy>17855</cp:lastModifiedBy>
  <cp:revision>327</cp:revision>
  <dcterms:created xsi:type="dcterms:W3CDTF">2016-08-26T15:28:05Z</dcterms:created>
  <dcterms:modified xsi:type="dcterms:W3CDTF">2017-07-05T11:11:50Z</dcterms:modified>
</cp:coreProperties>
</file>