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Space Grotesk Light"/>
      <p:regular r:id="rId14"/>
      <p:bold r:id="rId15"/>
    </p:embeddedFont>
    <p:embeddedFont>
      <p:font typeface="Space Grotesk Medium"/>
      <p:regular r:id="rId16"/>
      <p:bold r:id="rId17"/>
    </p:embeddedFont>
    <p:embeddedFont>
      <p:font typeface="Space Grotesk SemiBold"/>
      <p:regular r:id="rId18"/>
      <p:bold r:id="rId19"/>
    </p:embeddedFont>
    <p:embeddedFont>
      <p:font typeface="Space Grotesk"/>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paceGrotesk-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SpaceGrotesk-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paceGroteskLight-bold.fntdata"/><Relationship Id="rId14" Type="http://schemas.openxmlformats.org/officeDocument/2006/relationships/font" Target="fonts/SpaceGroteskLight-regular.fntdata"/><Relationship Id="rId17" Type="http://schemas.openxmlformats.org/officeDocument/2006/relationships/font" Target="fonts/SpaceGroteskMedium-bold.fntdata"/><Relationship Id="rId16" Type="http://schemas.openxmlformats.org/officeDocument/2006/relationships/font" Target="fonts/SpaceGroteskMedium-regular.fntdata"/><Relationship Id="rId5" Type="http://schemas.openxmlformats.org/officeDocument/2006/relationships/notesMaster" Target="notesMasters/notesMaster1.xml"/><Relationship Id="rId19" Type="http://schemas.openxmlformats.org/officeDocument/2006/relationships/font" Target="fonts/SpaceGroteskSemiBold-bold.fntdata"/><Relationship Id="rId6" Type="http://schemas.openxmlformats.org/officeDocument/2006/relationships/slide" Target="slides/slide1.xml"/><Relationship Id="rId18" Type="http://schemas.openxmlformats.org/officeDocument/2006/relationships/font" Target="fonts/SpaceGroteskSemiBo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1401a18287e_0_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1401a18287e_0_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1401a18287e_0_8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1401a18287e_0_8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1401a18287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1401a18287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1401a18287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1401a18287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1401a18287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1401a18287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1401a18287e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1401a18287e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1401a18287e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1401a18287e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1401a18287e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1401a18287e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255775" y="50550"/>
            <a:ext cx="10626641" cy="5092950"/>
            <a:chOff x="-255775" y="50550"/>
            <a:chExt cx="10626641" cy="5092950"/>
          </a:xfrm>
        </p:grpSpPr>
        <p:grpSp>
          <p:nvGrpSpPr>
            <p:cNvPr id="11" name="Google Shape;11;p2"/>
            <p:cNvGrpSpPr/>
            <p:nvPr/>
          </p:nvGrpSpPr>
          <p:grpSpPr>
            <a:xfrm>
              <a:off x="104275" y="50550"/>
              <a:ext cx="8948150" cy="772675"/>
              <a:chOff x="104275" y="50550"/>
              <a:chExt cx="8948150" cy="772675"/>
            </a:xfrm>
          </p:grpSpPr>
          <p:sp>
            <p:nvSpPr>
              <p:cNvPr id="12" name="Google Shape;12;p2"/>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13" name="Google Shape;13;p2"/>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14" name="Google Shape;14;p2"/>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15" name="Google Shape;15;p2"/>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16" name="Google Shape;16;p2"/>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17" name="Google Shape;17;p2"/>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18" name="Google Shape;18;p2"/>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19" name="Google Shape;19;p2"/>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20" name="Google Shape;20;p2"/>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21" name="Google Shape;21;p2"/>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22" name="Google Shape;22;p2"/>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23" name="Google Shape;23;p2"/>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24" name="Google Shape;24;p2"/>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25" name="Google Shape;25;p2"/>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1" name="Google Shape;31;p2"/>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2" name="Google Shape;32;p2"/>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3" name="Google Shape;33;p2"/>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4" name="Google Shape;34;p2"/>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5" name="Google Shape;35;p2"/>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6" name="Google Shape;36;p2"/>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7" name="Google Shape;37;p2"/>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8" name="Google Shape;38;p2"/>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9" name="Google Shape;39;p2"/>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41" name="Google Shape;41;p2"/>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42" name="Google Shape;42;p2"/>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43" name="Google Shape;43;p2"/>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44" name="Google Shape;44;p2"/>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grpSp>
        <p:sp>
          <p:nvSpPr>
            <p:cNvPr id="45" name="Google Shape;45;p2"/>
            <p:cNvSpPr/>
            <p:nvPr/>
          </p:nvSpPr>
          <p:spPr>
            <a:xfrm>
              <a:off x="8" y="2296764"/>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2"/>
            <p:cNvSpPr/>
            <p:nvPr/>
          </p:nvSpPr>
          <p:spPr>
            <a:xfrm>
              <a:off x="2576399" y="4023846"/>
              <a:ext cx="2849303" cy="970451"/>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 name="Google Shape;47;p2"/>
            <p:cNvSpPr/>
            <p:nvPr/>
          </p:nvSpPr>
          <p:spPr>
            <a:xfrm>
              <a:off x="2934697" y="3181522"/>
              <a:ext cx="2412605" cy="1105172"/>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 name="Google Shape;48;p2"/>
            <p:cNvSpPr/>
            <p:nvPr/>
          </p:nvSpPr>
          <p:spPr>
            <a:xfrm>
              <a:off x="4121250" y="2581589"/>
              <a:ext cx="2282313" cy="777338"/>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 name="Google Shape;49;p2"/>
            <p:cNvSpPr/>
            <p:nvPr/>
          </p:nvSpPr>
          <p:spPr>
            <a:xfrm>
              <a:off x="4436987" y="3060039"/>
              <a:ext cx="3817064" cy="1638977"/>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2"/>
            <p:cNvSpPr/>
            <p:nvPr/>
          </p:nvSpPr>
          <p:spPr>
            <a:xfrm>
              <a:off x="545777" y="3669781"/>
              <a:ext cx="2700819" cy="1029253"/>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2"/>
            <p:cNvSpPr/>
            <p:nvPr/>
          </p:nvSpPr>
          <p:spPr>
            <a:xfrm flipH="1">
              <a:off x="-1" y="3060048"/>
              <a:ext cx="1483687" cy="67965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2"/>
            <p:cNvSpPr/>
            <p:nvPr/>
          </p:nvSpPr>
          <p:spPr>
            <a:xfrm>
              <a:off x="6498024" y="34877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2"/>
            <p:cNvSpPr/>
            <p:nvPr/>
          </p:nvSpPr>
          <p:spPr>
            <a:xfrm flipH="1">
              <a:off x="-255775" y="4169299"/>
              <a:ext cx="1995230" cy="679560"/>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2"/>
            <p:cNvSpPr/>
            <p:nvPr/>
          </p:nvSpPr>
          <p:spPr>
            <a:xfrm flipH="1">
              <a:off x="5924561" y="4366325"/>
              <a:ext cx="1696564" cy="777166"/>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 name="Google Shape;55;p2"/>
            <p:cNvSpPr/>
            <p:nvPr/>
          </p:nvSpPr>
          <p:spPr>
            <a:xfrm flipH="1">
              <a:off x="6348583" y="24691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6" name="Google Shape;56;p2"/>
            <p:cNvGrpSpPr/>
            <p:nvPr/>
          </p:nvGrpSpPr>
          <p:grpSpPr>
            <a:xfrm>
              <a:off x="352648" y="1509651"/>
              <a:ext cx="408036" cy="3633849"/>
              <a:chOff x="967895" y="415018"/>
              <a:chExt cx="628714" cy="5600014"/>
            </a:xfrm>
          </p:grpSpPr>
          <p:sp>
            <p:nvSpPr>
              <p:cNvPr id="57" name="Google Shape;57;p2"/>
              <p:cNvSpPr/>
              <p:nvPr/>
            </p:nvSpPr>
            <p:spPr>
              <a:xfrm>
                <a:off x="1207111" y="963632"/>
                <a:ext cx="150300" cy="50514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 name="Google Shape;58;p2"/>
              <p:cNvGrpSpPr/>
              <p:nvPr/>
            </p:nvGrpSpPr>
            <p:grpSpPr>
              <a:xfrm>
                <a:off x="967895" y="415018"/>
                <a:ext cx="628714" cy="801374"/>
                <a:chOff x="1774126" y="766200"/>
                <a:chExt cx="1582467" cy="2017050"/>
              </a:xfrm>
            </p:grpSpPr>
            <p:sp>
              <p:nvSpPr>
                <p:cNvPr id="59" name="Google Shape;59;p2"/>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2"/>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2"/>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2"/>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2"/>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2"/>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2"/>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2"/>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7" name="Google Shape;67;p2"/>
            <p:cNvGrpSpPr/>
            <p:nvPr/>
          </p:nvGrpSpPr>
          <p:grpSpPr>
            <a:xfrm>
              <a:off x="1127772" y="2465013"/>
              <a:ext cx="300714" cy="2678487"/>
              <a:chOff x="967895" y="415018"/>
              <a:chExt cx="628714" cy="5600014"/>
            </a:xfrm>
          </p:grpSpPr>
          <p:sp>
            <p:nvSpPr>
              <p:cNvPr id="68" name="Google Shape;68;p2"/>
              <p:cNvSpPr/>
              <p:nvPr/>
            </p:nvSpPr>
            <p:spPr>
              <a:xfrm>
                <a:off x="1207111" y="963632"/>
                <a:ext cx="150300" cy="50514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2"/>
              <p:cNvGrpSpPr/>
              <p:nvPr/>
            </p:nvGrpSpPr>
            <p:grpSpPr>
              <a:xfrm>
                <a:off x="967895" y="415018"/>
                <a:ext cx="628714" cy="801374"/>
                <a:chOff x="1774126" y="766200"/>
                <a:chExt cx="1582467" cy="2017050"/>
              </a:xfrm>
            </p:grpSpPr>
            <p:sp>
              <p:nvSpPr>
                <p:cNvPr id="70" name="Google Shape;70;p2"/>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2"/>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2"/>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2"/>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2"/>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2"/>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2"/>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2"/>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78" name="Google Shape;78;p2"/>
            <p:cNvGrpSpPr/>
            <p:nvPr/>
          </p:nvGrpSpPr>
          <p:grpSpPr>
            <a:xfrm>
              <a:off x="7817748" y="622548"/>
              <a:ext cx="408036" cy="4520952"/>
              <a:chOff x="967895" y="415018"/>
              <a:chExt cx="628714" cy="6967101"/>
            </a:xfrm>
          </p:grpSpPr>
          <p:sp>
            <p:nvSpPr>
              <p:cNvPr id="79" name="Google Shape;79;p2"/>
              <p:cNvSpPr/>
              <p:nvPr/>
            </p:nvSpPr>
            <p:spPr>
              <a:xfrm>
                <a:off x="1207111" y="963619"/>
                <a:ext cx="150300" cy="64185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2"/>
              <p:cNvGrpSpPr/>
              <p:nvPr/>
            </p:nvGrpSpPr>
            <p:grpSpPr>
              <a:xfrm>
                <a:off x="967895" y="415018"/>
                <a:ext cx="628714" cy="801374"/>
                <a:chOff x="1774126" y="766200"/>
                <a:chExt cx="1582467" cy="2017050"/>
              </a:xfrm>
            </p:grpSpPr>
            <p:sp>
              <p:nvSpPr>
                <p:cNvPr id="81" name="Google Shape;81;p2"/>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2"/>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2"/>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2"/>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2"/>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2"/>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2"/>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2"/>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89" name="Google Shape;89;p2"/>
            <p:cNvGrpSpPr/>
            <p:nvPr/>
          </p:nvGrpSpPr>
          <p:grpSpPr>
            <a:xfrm>
              <a:off x="7200036" y="3261372"/>
              <a:ext cx="284493" cy="1882128"/>
              <a:chOff x="967895" y="415018"/>
              <a:chExt cx="628714" cy="4159398"/>
            </a:xfrm>
          </p:grpSpPr>
          <p:sp>
            <p:nvSpPr>
              <p:cNvPr id="90" name="Google Shape;90;p2"/>
              <p:cNvSpPr/>
              <p:nvPr/>
            </p:nvSpPr>
            <p:spPr>
              <a:xfrm>
                <a:off x="1207123" y="963617"/>
                <a:ext cx="150300" cy="3610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2"/>
              <p:cNvGrpSpPr/>
              <p:nvPr/>
            </p:nvGrpSpPr>
            <p:grpSpPr>
              <a:xfrm>
                <a:off x="967895" y="415018"/>
                <a:ext cx="628714" cy="801374"/>
                <a:chOff x="1774126" y="766200"/>
                <a:chExt cx="1582467" cy="2017050"/>
              </a:xfrm>
            </p:grpSpPr>
            <p:sp>
              <p:nvSpPr>
                <p:cNvPr id="92" name="Google Shape;92;p2"/>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2"/>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2"/>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2"/>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2"/>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2"/>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2"/>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2"/>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00" name="Google Shape;100;p2"/>
            <p:cNvGrpSpPr/>
            <p:nvPr/>
          </p:nvGrpSpPr>
          <p:grpSpPr>
            <a:xfrm>
              <a:off x="8299552" y="2676669"/>
              <a:ext cx="333219" cy="2466831"/>
              <a:chOff x="967895" y="415018"/>
              <a:chExt cx="628714" cy="4654398"/>
            </a:xfrm>
          </p:grpSpPr>
          <p:sp>
            <p:nvSpPr>
              <p:cNvPr id="101" name="Google Shape;101;p2"/>
              <p:cNvSpPr/>
              <p:nvPr/>
            </p:nvSpPr>
            <p:spPr>
              <a:xfrm>
                <a:off x="1207136" y="963616"/>
                <a:ext cx="150300" cy="4105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2"/>
              <p:cNvGrpSpPr/>
              <p:nvPr/>
            </p:nvGrpSpPr>
            <p:grpSpPr>
              <a:xfrm>
                <a:off x="967895" y="415018"/>
                <a:ext cx="628714" cy="801374"/>
                <a:chOff x="1774126" y="766200"/>
                <a:chExt cx="1582467" cy="2017050"/>
              </a:xfrm>
            </p:grpSpPr>
            <p:sp>
              <p:nvSpPr>
                <p:cNvPr id="103" name="Google Shape;103;p2"/>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2"/>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2"/>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2"/>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2"/>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2"/>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2"/>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2"/>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sp>
        <p:nvSpPr>
          <p:cNvPr id="111" name="Google Shape;111;p2"/>
          <p:cNvSpPr txBox="1"/>
          <p:nvPr>
            <p:ph type="ctrTitle"/>
          </p:nvPr>
        </p:nvSpPr>
        <p:spPr>
          <a:xfrm>
            <a:off x="1735675" y="1991825"/>
            <a:ext cx="5672700" cy="1159800"/>
          </a:xfrm>
          <a:prstGeom prst="rect">
            <a:avLst/>
          </a:prstGeom>
        </p:spPr>
        <p:txBody>
          <a:bodyPr anchorCtr="0" anchor="ctr" bIns="0" lIns="0" spcFirstLastPara="1" rIns="0" wrap="square" tIns="0">
            <a:noAutofit/>
          </a:bodyPr>
          <a:lstStyle>
            <a:lvl1pPr lvl="0" rtl="0" algn="ctr">
              <a:spcBef>
                <a:spcPts val="0"/>
              </a:spcBef>
              <a:spcAft>
                <a:spcPts val="0"/>
              </a:spcAft>
              <a:buSzPts val="5800"/>
              <a:buNone/>
              <a:defRPr sz="5800"/>
            </a:lvl1pPr>
            <a:lvl2pPr lvl="1" rtl="0" algn="ctr">
              <a:spcBef>
                <a:spcPts val="0"/>
              </a:spcBef>
              <a:spcAft>
                <a:spcPts val="0"/>
              </a:spcAft>
              <a:buSzPts val="5800"/>
              <a:buNone/>
              <a:defRPr sz="5800"/>
            </a:lvl2pPr>
            <a:lvl3pPr lvl="2" rtl="0" algn="ctr">
              <a:spcBef>
                <a:spcPts val="0"/>
              </a:spcBef>
              <a:spcAft>
                <a:spcPts val="0"/>
              </a:spcAft>
              <a:buSzPts val="5800"/>
              <a:buNone/>
              <a:defRPr sz="5800"/>
            </a:lvl3pPr>
            <a:lvl4pPr lvl="3" rtl="0" algn="ctr">
              <a:spcBef>
                <a:spcPts val="0"/>
              </a:spcBef>
              <a:spcAft>
                <a:spcPts val="0"/>
              </a:spcAft>
              <a:buSzPts val="5800"/>
              <a:buNone/>
              <a:defRPr sz="5800"/>
            </a:lvl4pPr>
            <a:lvl5pPr lvl="4" rtl="0" algn="ctr">
              <a:spcBef>
                <a:spcPts val="0"/>
              </a:spcBef>
              <a:spcAft>
                <a:spcPts val="0"/>
              </a:spcAft>
              <a:buSzPts val="5800"/>
              <a:buNone/>
              <a:defRPr sz="5800"/>
            </a:lvl5pPr>
            <a:lvl6pPr lvl="5" rtl="0" algn="ctr">
              <a:spcBef>
                <a:spcPts val="0"/>
              </a:spcBef>
              <a:spcAft>
                <a:spcPts val="0"/>
              </a:spcAft>
              <a:buSzPts val="5800"/>
              <a:buNone/>
              <a:defRPr sz="5800"/>
            </a:lvl6pPr>
            <a:lvl7pPr lvl="6" rtl="0" algn="ctr">
              <a:spcBef>
                <a:spcPts val="0"/>
              </a:spcBef>
              <a:spcAft>
                <a:spcPts val="0"/>
              </a:spcAft>
              <a:buSzPts val="5800"/>
              <a:buNone/>
              <a:defRPr sz="5800"/>
            </a:lvl7pPr>
            <a:lvl8pPr lvl="7" rtl="0" algn="ctr">
              <a:spcBef>
                <a:spcPts val="0"/>
              </a:spcBef>
              <a:spcAft>
                <a:spcPts val="0"/>
              </a:spcAft>
              <a:buSzPts val="5800"/>
              <a:buNone/>
              <a:defRPr sz="5800"/>
            </a:lvl8pPr>
            <a:lvl9pPr lvl="8" rtl="0" algn="ctr">
              <a:spcBef>
                <a:spcPts val="0"/>
              </a:spcBef>
              <a:spcAft>
                <a:spcPts val="0"/>
              </a:spcAft>
              <a:buSzPts val="5800"/>
              <a:buNone/>
              <a:defRPr sz="5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0" name="Shape 750"/>
        <p:cNvGrpSpPr/>
        <p:nvPr/>
      </p:nvGrpSpPr>
      <p:grpSpPr>
        <a:xfrm>
          <a:off x="0" y="0"/>
          <a:ext cx="0" cy="0"/>
          <a:chOff x="0" y="0"/>
          <a:chExt cx="0" cy="0"/>
        </a:xfrm>
      </p:grpSpPr>
      <p:sp>
        <p:nvSpPr>
          <p:cNvPr id="751" name="Google Shape;751;p11"/>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zh-CN"/>
              <a:t>‹#›</a:t>
            </a:fld>
            <a:endParaRPr/>
          </a:p>
        </p:txBody>
      </p:sp>
      <p:grpSp>
        <p:nvGrpSpPr>
          <p:cNvPr id="752" name="Google Shape;752;p11"/>
          <p:cNvGrpSpPr/>
          <p:nvPr/>
        </p:nvGrpSpPr>
        <p:grpSpPr>
          <a:xfrm>
            <a:off x="104275" y="50550"/>
            <a:ext cx="10266591" cy="5287714"/>
            <a:chOff x="104275" y="50550"/>
            <a:chExt cx="10266591" cy="5287714"/>
          </a:xfrm>
        </p:grpSpPr>
        <p:sp>
          <p:nvSpPr>
            <p:cNvPr id="753" name="Google Shape;753;p11"/>
            <p:cNvSpPr/>
            <p:nvPr/>
          </p:nvSpPr>
          <p:spPr>
            <a:xfrm>
              <a:off x="2444298" y="3856703"/>
              <a:ext cx="2558390" cy="1098526"/>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4" name="Google Shape;754;p11"/>
            <p:cNvSpPr/>
            <p:nvPr/>
          </p:nvSpPr>
          <p:spPr>
            <a:xfrm>
              <a:off x="5295333" y="4495140"/>
              <a:ext cx="1449771" cy="493781"/>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5" name="Google Shape;755;p11"/>
            <p:cNvSpPr/>
            <p:nvPr/>
          </p:nvSpPr>
          <p:spPr>
            <a:xfrm>
              <a:off x="4159304" y="3962484"/>
              <a:ext cx="1535294" cy="70329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6" name="Google Shape;756;p11"/>
            <p:cNvSpPr/>
            <p:nvPr/>
          </p:nvSpPr>
          <p:spPr>
            <a:xfrm>
              <a:off x="4832518" y="3687079"/>
              <a:ext cx="3420308" cy="1468618"/>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7" name="Google Shape;757;p11"/>
            <p:cNvSpPr/>
            <p:nvPr/>
          </p:nvSpPr>
          <p:spPr>
            <a:xfrm>
              <a:off x="2867782" y="4501768"/>
              <a:ext cx="1717868" cy="654661"/>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8" name="Google Shape;758;p11"/>
            <p:cNvSpPr/>
            <p:nvPr/>
          </p:nvSpPr>
          <p:spPr>
            <a:xfrm flipH="1">
              <a:off x="2057325" y="4709438"/>
              <a:ext cx="941819" cy="43143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9" name="Google Shape;759;p11"/>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0" name="Google Shape;760;p11"/>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61" name="Google Shape;761;p11"/>
            <p:cNvGrpSpPr/>
            <p:nvPr/>
          </p:nvGrpSpPr>
          <p:grpSpPr>
            <a:xfrm>
              <a:off x="7817748" y="1079748"/>
              <a:ext cx="408036" cy="4063663"/>
              <a:chOff x="967895" y="415018"/>
              <a:chExt cx="628714" cy="6262387"/>
            </a:xfrm>
          </p:grpSpPr>
          <p:sp>
            <p:nvSpPr>
              <p:cNvPr id="762" name="Google Shape;762;p11"/>
              <p:cNvSpPr/>
              <p:nvPr/>
            </p:nvSpPr>
            <p:spPr>
              <a:xfrm>
                <a:off x="1207111" y="963605"/>
                <a:ext cx="150300" cy="5713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3" name="Google Shape;763;p11"/>
              <p:cNvGrpSpPr/>
              <p:nvPr/>
            </p:nvGrpSpPr>
            <p:grpSpPr>
              <a:xfrm>
                <a:off x="967895" y="415018"/>
                <a:ext cx="628714" cy="801374"/>
                <a:chOff x="1774126" y="766200"/>
                <a:chExt cx="1582467" cy="2017050"/>
              </a:xfrm>
            </p:grpSpPr>
            <p:sp>
              <p:nvSpPr>
                <p:cNvPr id="764" name="Google Shape;764;p11"/>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5" name="Google Shape;765;p11"/>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6" name="Google Shape;766;p11"/>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7" name="Google Shape;767;p11"/>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8" name="Google Shape;768;p11"/>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9" name="Google Shape;769;p11"/>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0" name="Google Shape;770;p11"/>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1" name="Google Shape;771;p11"/>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772" name="Google Shape;772;p11"/>
            <p:cNvGrpSpPr/>
            <p:nvPr/>
          </p:nvGrpSpPr>
          <p:grpSpPr>
            <a:xfrm>
              <a:off x="7200036" y="3718572"/>
              <a:ext cx="284493" cy="1424795"/>
              <a:chOff x="967895" y="415018"/>
              <a:chExt cx="628714" cy="3148718"/>
            </a:xfrm>
          </p:grpSpPr>
          <p:sp>
            <p:nvSpPr>
              <p:cNvPr id="773" name="Google Shape;773;p11"/>
              <p:cNvSpPr/>
              <p:nvPr/>
            </p:nvSpPr>
            <p:spPr>
              <a:xfrm>
                <a:off x="1207096" y="963636"/>
                <a:ext cx="150300" cy="26001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4" name="Google Shape;774;p11"/>
              <p:cNvGrpSpPr/>
              <p:nvPr/>
            </p:nvGrpSpPr>
            <p:grpSpPr>
              <a:xfrm>
                <a:off x="967895" y="415018"/>
                <a:ext cx="628714" cy="801374"/>
                <a:chOff x="1774126" y="766200"/>
                <a:chExt cx="1582467" cy="2017050"/>
              </a:xfrm>
            </p:grpSpPr>
            <p:sp>
              <p:nvSpPr>
                <p:cNvPr id="775" name="Google Shape;775;p11"/>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6" name="Google Shape;776;p11"/>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7" name="Google Shape;777;p11"/>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8" name="Google Shape;778;p11"/>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9" name="Google Shape;779;p11"/>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0" name="Google Shape;780;p11"/>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1" name="Google Shape;781;p11"/>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2" name="Google Shape;782;p11"/>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783" name="Google Shape;783;p11"/>
            <p:cNvGrpSpPr/>
            <p:nvPr/>
          </p:nvGrpSpPr>
          <p:grpSpPr>
            <a:xfrm>
              <a:off x="8299552" y="3133869"/>
              <a:ext cx="333219" cy="2017814"/>
              <a:chOff x="967895" y="415018"/>
              <a:chExt cx="628714" cy="3807196"/>
            </a:xfrm>
          </p:grpSpPr>
          <p:sp>
            <p:nvSpPr>
              <p:cNvPr id="784" name="Google Shape;784;p11"/>
              <p:cNvSpPr/>
              <p:nvPr/>
            </p:nvSpPr>
            <p:spPr>
              <a:xfrm>
                <a:off x="1207136" y="963615"/>
                <a:ext cx="150300" cy="32586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5" name="Google Shape;785;p11"/>
              <p:cNvGrpSpPr/>
              <p:nvPr/>
            </p:nvGrpSpPr>
            <p:grpSpPr>
              <a:xfrm>
                <a:off x="967895" y="415018"/>
                <a:ext cx="628714" cy="801374"/>
                <a:chOff x="1774126" y="766200"/>
                <a:chExt cx="1582467" cy="2017050"/>
              </a:xfrm>
            </p:grpSpPr>
            <p:sp>
              <p:nvSpPr>
                <p:cNvPr id="786" name="Google Shape;786;p11"/>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7" name="Google Shape;787;p11"/>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8" name="Google Shape;788;p11"/>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9" name="Google Shape;789;p11"/>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0" name="Google Shape;790;p11"/>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1" name="Google Shape;791;p11"/>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2" name="Google Shape;792;p11"/>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3" name="Google Shape;793;p11"/>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794" name="Google Shape;794;p11"/>
            <p:cNvGrpSpPr/>
            <p:nvPr/>
          </p:nvGrpSpPr>
          <p:grpSpPr>
            <a:xfrm>
              <a:off x="104275" y="50550"/>
              <a:ext cx="8948150" cy="772675"/>
              <a:chOff x="104275" y="50550"/>
              <a:chExt cx="8948150" cy="772675"/>
            </a:xfrm>
          </p:grpSpPr>
          <p:sp>
            <p:nvSpPr>
              <p:cNvPr id="795" name="Google Shape;795;p11"/>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796" name="Google Shape;796;p11"/>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797" name="Google Shape;797;p11"/>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798" name="Google Shape;798;p11"/>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799" name="Google Shape;799;p11"/>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00" name="Google Shape;800;p11"/>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01" name="Google Shape;801;p11"/>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02" name="Google Shape;802;p11"/>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03" name="Google Shape;803;p11"/>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04" name="Google Shape;804;p11"/>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05" name="Google Shape;805;p11"/>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06" name="Google Shape;806;p11"/>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07" name="Google Shape;807;p11"/>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08" name="Google Shape;808;p11"/>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1"/>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1"/>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1"/>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1"/>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1"/>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14" name="Google Shape;814;p11"/>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15" name="Google Shape;815;p11"/>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16" name="Google Shape;816;p11"/>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17" name="Google Shape;817;p11"/>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18" name="Google Shape;818;p11"/>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19" name="Google Shape;819;p11"/>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20" name="Google Shape;820;p11"/>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21" name="Google Shape;821;p11"/>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22" name="Google Shape;822;p11"/>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1"/>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24" name="Google Shape;824;p11"/>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25" name="Google Shape;825;p11"/>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26" name="Google Shape;826;p11"/>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27" name="Google Shape;827;p11"/>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Clouds only">
  <p:cSld name="BLANK_1">
    <p:spTree>
      <p:nvGrpSpPr>
        <p:cNvPr id="828" name="Shape 828"/>
        <p:cNvGrpSpPr/>
        <p:nvPr/>
      </p:nvGrpSpPr>
      <p:grpSpPr>
        <a:xfrm>
          <a:off x="0" y="0"/>
          <a:ext cx="0" cy="0"/>
          <a:chOff x="0" y="0"/>
          <a:chExt cx="0" cy="0"/>
        </a:xfrm>
      </p:grpSpPr>
      <p:grpSp>
        <p:nvGrpSpPr>
          <p:cNvPr id="829" name="Google Shape;829;p12"/>
          <p:cNvGrpSpPr/>
          <p:nvPr/>
        </p:nvGrpSpPr>
        <p:grpSpPr>
          <a:xfrm>
            <a:off x="-52200" y="50550"/>
            <a:ext cx="9256075" cy="5245735"/>
            <a:chOff x="-52200" y="50550"/>
            <a:chExt cx="9256075" cy="5245735"/>
          </a:xfrm>
        </p:grpSpPr>
        <p:sp>
          <p:nvSpPr>
            <p:cNvPr id="830" name="Google Shape;830;p12"/>
            <p:cNvSpPr/>
            <p:nvPr/>
          </p:nvSpPr>
          <p:spPr>
            <a:xfrm>
              <a:off x="-52200" y="2990532"/>
              <a:ext cx="3584483" cy="1539111"/>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1" name="Google Shape;831;p12"/>
            <p:cNvSpPr/>
            <p:nvPr/>
          </p:nvSpPr>
          <p:spPr>
            <a:xfrm>
              <a:off x="2567033" y="3780191"/>
              <a:ext cx="2154572" cy="986972"/>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2" name="Google Shape;832;p12"/>
            <p:cNvSpPr/>
            <p:nvPr/>
          </p:nvSpPr>
          <p:spPr>
            <a:xfrm>
              <a:off x="3626041" y="3244742"/>
              <a:ext cx="2038292" cy="694227"/>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3" name="Google Shape;833;p12"/>
            <p:cNvSpPr/>
            <p:nvPr/>
          </p:nvSpPr>
          <p:spPr>
            <a:xfrm>
              <a:off x="3907840" y="3671766"/>
              <a:ext cx="3406627" cy="1462743"/>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4" name="Google Shape;834;p12"/>
            <p:cNvSpPr/>
            <p:nvPr/>
          </p:nvSpPr>
          <p:spPr>
            <a:xfrm>
              <a:off x="434903" y="4215970"/>
              <a:ext cx="2406853" cy="917225"/>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5" name="Google Shape;835;p12"/>
            <p:cNvSpPr/>
            <p:nvPr/>
          </p:nvSpPr>
          <p:spPr>
            <a:xfrm flipH="1">
              <a:off x="-50423" y="3671774"/>
              <a:ext cx="1322417" cy="605776"/>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6" name="Google Shape;836;p12"/>
            <p:cNvSpPr/>
            <p:nvPr/>
          </p:nvSpPr>
          <p:spPr>
            <a:xfrm>
              <a:off x="5747332" y="4053480"/>
              <a:ext cx="3261193" cy="1242805"/>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7" name="Google Shape;837;p12"/>
            <p:cNvSpPr/>
            <p:nvPr/>
          </p:nvSpPr>
          <p:spPr>
            <a:xfrm flipH="1">
              <a:off x="5619392" y="3144412"/>
              <a:ext cx="3584483" cy="1539111"/>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38" name="Google Shape;838;p12"/>
            <p:cNvGrpSpPr/>
            <p:nvPr/>
          </p:nvGrpSpPr>
          <p:grpSpPr>
            <a:xfrm>
              <a:off x="104275" y="50550"/>
              <a:ext cx="8948150" cy="772675"/>
              <a:chOff x="104275" y="50550"/>
              <a:chExt cx="8948150" cy="772675"/>
            </a:xfrm>
          </p:grpSpPr>
          <p:sp>
            <p:nvSpPr>
              <p:cNvPr id="839" name="Google Shape;839;p12"/>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40" name="Google Shape;840;p12"/>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41" name="Google Shape;841;p12"/>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42" name="Google Shape;842;p12"/>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43" name="Google Shape;843;p12"/>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44" name="Google Shape;844;p12"/>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45" name="Google Shape;845;p12"/>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46" name="Google Shape;846;p12"/>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47" name="Google Shape;847;p12"/>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48" name="Google Shape;848;p12"/>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49" name="Google Shape;849;p12"/>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50" name="Google Shape;850;p12"/>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51" name="Google Shape;851;p12"/>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52" name="Google Shape;852;p12"/>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2"/>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2"/>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2"/>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2"/>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2"/>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58" name="Google Shape;858;p12"/>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59" name="Google Shape;859;p12"/>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60" name="Google Shape;860;p12"/>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61" name="Google Shape;861;p12"/>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62" name="Google Shape;862;p12"/>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63" name="Google Shape;863;p12"/>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64" name="Google Shape;864;p12"/>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65" name="Google Shape;865;p12"/>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66" name="Google Shape;866;p12"/>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2"/>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68" name="Google Shape;868;p12"/>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69" name="Google Shape;869;p12"/>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70" name="Google Shape;870;p12"/>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871" name="Google Shape;871;p12"/>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grpSp>
      </p:grpSp>
      <p:sp>
        <p:nvSpPr>
          <p:cNvPr id="872" name="Google Shape;872;p12"/>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873" name="Shape 873"/>
        <p:cNvGrpSpPr/>
        <p:nvPr/>
      </p:nvGrpSpPr>
      <p:grpSpPr>
        <a:xfrm>
          <a:off x="0" y="0"/>
          <a:ext cx="0" cy="0"/>
          <a:chOff x="0" y="0"/>
          <a:chExt cx="0" cy="0"/>
        </a:xfrm>
      </p:grpSpPr>
      <p:sp>
        <p:nvSpPr>
          <p:cNvPr id="874" name="Google Shape;874;p13"/>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5" name="Google Shape;875;p13"/>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76" name="Google Shape;876;p13"/>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rgbClr val="A778C5"/>
            </a:gs>
            <a:gs pos="72000">
              <a:srgbClr val="F8C2C2"/>
            </a:gs>
            <a:gs pos="100000">
              <a:srgbClr val="FFE599"/>
            </a:gs>
          </a:gsLst>
          <a:lin ang="5400012" scaled="0"/>
        </a:gradFill>
      </p:bgPr>
    </p:bg>
    <p:spTree>
      <p:nvGrpSpPr>
        <p:cNvPr id="112" name="Shape 112"/>
        <p:cNvGrpSpPr/>
        <p:nvPr/>
      </p:nvGrpSpPr>
      <p:grpSpPr>
        <a:xfrm>
          <a:off x="0" y="0"/>
          <a:ext cx="0" cy="0"/>
          <a:chOff x="0" y="0"/>
          <a:chExt cx="0" cy="0"/>
        </a:xfrm>
      </p:grpSpPr>
      <p:grpSp>
        <p:nvGrpSpPr>
          <p:cNvPr id="113" name="Google Shape;113;p3"/>
          <p:cNvGrpSpPr/>
          <p:nvPr/>
        </p:nvGrpSpPr>
        <p:grpSpPr>
          <a:xfrm>
            <a:off x="-1" y="50550"/>
            <a:ext cx="10370867" cy="5287714"/>
            <a:chOff x="-1" y="50550"/>
            <a:chExt cx="10370867" cy="5287714"/>
          </a:xfrm>
        </p:grpSpPr>
        <p:sp>
          <p:nvSpPr>
            <p:cNvPr id="114" name="Google Shape;114;p3"/>
            <p:cNvSpPr/>
            <p:nvPr/>
          </p:nvSpPr>
          <p:spPr>
            <a:xfrm>
              <a:off x="8" y="2753964"/>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3"/>
            <p:cNvSpPr/>
            <p:nvPr/>
          </p:nvSpPr>
          <p:spPr>
            <a:xfrm>
              <a:off x="2934697" y="3638722"/>
              <a:ext cx="2412605" cy="1105172"/>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3"/>
            <p:cNvSpPr/>
            <p:nvPr/>
          </p:nvSpPr>
          <p:spPr>
            <a:xfrm>
              <a:off x="4121250" y="3038789"/>
              <a:ext cx="2282313" cy="777338"/>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3"/>
            <p:cNvSpPr/>
            <p:nvPr/>
          </p:nvSpPr>
          <p:spPr>
            <a:xfrm>
              <a:off x="4436987" y="3517239"/>
              <a:ext cx="3817064" cy="1638977"/>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3"/>
            <p:cNvSpPr/>
            <p:nvPr/>
          </p:nvSpPr>
          <p:spPr>
            <a:xfrm>
              <a:off x="545777" y="4126981"/>
              <a:ext cx="2700819" cy="1029253"/>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3"/>
            <p:cNvSpPr/>
            <p:nvPr/>
          </p:nvSpPr>
          <p:spPr>
            <a:xfrm flipH="1">
              <a:off x="-1" y="3517248"/>
              <a:ext cx="1483687" cy="67965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3"/>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3"/>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22" name="Google Shape;122;p3"/>
            <p:cNvGrpSpPr/>
            <p:nvPr/>
          </p:nvGrpSpPr>
          <p:grpSpPr>
            <a:xfrm>
              <a:off x="352648" y="1966851"/>
              <a:ext cx="408036" cy="3176572"/>
              <a:chOff x="967895" y="415018"/>
              <a:chExt cx="628714" cy="4895318"/>
            </a:xfrm>
          </p:grpSpPr>
          <p:sp>
            <p:nvSpPr>
              <p:cNvPr id="123" name="Google Shape;123;p3"/>
              <p:cNvSpPr/>
              <p:nvPr/>
            </p:nvSpPr>
            <p:spPr>
              <a:xfrm>
                <a:off x="1207111" y="963637"/>
                <a:ext cx="150300" cy="43467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 name="Google Shape;124;p3"/>
              <p:cNvGrpSpPr/>
              <p:nvPr/>
            </p:nvGrpSpPr>
            <p:grpSpPr>
              <a:xfrm>
                <a:off x="967895" y="415018"/>
                <a:ext cx="628714" cy="801374"/>
                <a:chOff x="1774126" y="766200"/>
                <a:chExt cx="1582467" cy="2017050"/>
              </a:xfrm>
            </p:grpSpPr>
            <p:sp>
              <p:nvSpPr>
                <p:cNvPr id="125" name="Google Shape;125;p3"/>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3"/>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3"/>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3"/>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3"/>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3"/>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3"/>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3"/>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33" name="Google Shape;133;p3"/>
            <p:cNvGrpSpPr/>
            <p:nvPr/>
          </p:nvGrpSpPr>
          <p:grpSpPr>
            <a:xfrm>
              <a:off x="1127772" y="2922213"/>
              <a:ext cx="300714" cy="2221192"/>
              <a:chOff x="967895" y="415018"/>
              <a:chExt cx="628714" cy="4643930"/>
            </a:xfrm>
          </p:grpSpPr>
          <p:sp>
            <p:nvSpPr>
              <p:cNvPr id="134" name="Google Shape;134;p3"/>
              <p:cNvSpPr/>
              <p:nvPr/>
            </p:nvSpPr>
            <p:spPr>
              <a:xfrm>
                <a:off x="1207134" y="963649"/>
                <a:ext cx="150300" cy="40953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 name="Google Shape;135;p3"/>
              <p:cNvGrpSpPr/>
              <p:nvPr/>
            </p:nvGrpSpPr>
            <p:grpSpPr>
              <a:xfrm>
                <a:off x="967895" y="415018"/>
                <a:ext cx="628714" cy="801374"/>
                <a:chOff x="1774126" y="766200"/>
                <a:chExt cx="1582467" cy="2017050"/>
              </a:xfrm>
            </p:grpSpPr>
            <p:sp>
              <p:nvSpPr>
                <p:cNvPr id="136" name="Google Shape;136;p3"/>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3"/>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3"/>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3"/>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3"/>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3"/>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3"/>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3"/>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44" name="Google Shape;144;p3"/>
            <p:cNvGrpSpPr/>
            <p:nvPr/>
          </p:nvGrpSpPr>
          <p:grpSpPr>
            <a:xfrm>
              <a:off x="7817748" y="1079748"/>
              <a:ext cx="408036" cy="4063663"/>
              <a:chOff x="967895" y="415018"/>
              <a:chExt cx="628714" cy="6262387"/>
            </a:xfrm>
          </p:grpSpPr>
          <p:sp>
            <p:nvSpPr>
              <p:cNvPr id="145" name="Google Shape;145;p3"/>
              <p:cNvSpPr/>
              <p:nvPr/>
            </p:nvSpPr>
            <p:spPr>
              <a:xfrm>
                <a:off x="1207111" y="963605"/>
                <a:ext cx="150300" cy="5713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3"/>
              <p:cNvGrpSpPr/>
              <p:nvPr/>
            </p:nvGrpSpPr>
            <p:grpSpPr>
              <a:xfrm>
                <a:off x="967895" y="415018"/>
                <a:ext cx="628714" cy="801374"/>
                <a:chOff x="1774126" y="766200"/>
                <a:chExt cx="1582467" cy="2017050"/>
              </a:xfrm>
            </p:grpSpPr>
            <p:sp>
              <p:nvSpPr>
                <p:cNvPr id="147" name="Google Shape;147;p3"/>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3"/>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3"/>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3"/>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3"/>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3"/>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3"/>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3"/>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55" name="Google Shape;155;p3"/>
            <p:cNvGrpSpPr/>
            <p:nvPr/>
          </p:nvGrpSpPr>
          <p:grpSpPr>
            <a:xfrm>
              <a:off x="7200036" y="3718572"/>
              <a:ext cx="284493" cy="1424795"/>
              <a:chOff x="967895" y="415018"/>
              <a:chExt cx="628714" cy="3148718"/>
            </a:xfrm>
          </p:grpSpPr>
          <p:sp>
            <p:nvSpPr>
              <p:cNvPr id="156" name="Google Shape;156;p3"/>
              <p:cNvSpPr/>
              <p:nvPr/>
            </p:nvSpPr>
            <p:spPr>
              <a:xfrm>
                <a:off x="1207096" y="963636"/>
                <a:ext cx="150300" cy="26001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 name="Google Shape;157;p3"/>
              <p:cNvGrpSpPr/>
              <p:nvPr/>
            </p:nvGrpSpPr>
            <p:grpSpPr>
              <a:xfrm>
                <a:off x="967895" y="415018"/>
                <a:ext cx="628714" cy="801374"/>
                <a:chOff x="1774126" y="766200"/>
                <a:chExt cx="1582467" cy="2017050"/>
              </a:xfrm>
            </p:grpSpPr>
            <p:sp>
              <p:nvSpPr>
                <p:cNvPr id="158" name="Google Shape;158;p3"/>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3"/>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3"/>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3"/>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3"/>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3"/>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3"/>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3"/>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66" name="Google Shape;166;p3"/>
            <p:cNvGrpSpPr/>
            <p:nvPr/>
          </p:nvGrpSpPr>
          <p:grpSpPr>
            <a:xfrm>
              <a:off x="8299552" y="3133869"/>
              <a:ext cx="333219" cy="2017814"/>
              <a:chOff x="967895" y="415018"/>
              <a:chExt cx="628714" cy="3807196"/>
            </a:xfrm>
          </p:grpSpPr>
          <p:sp>
            <p:nvSpPr>
              <p:cNvPr id="167" name="Google Shape;167;p3"/>
              <p:cNvSpPr/>
              <p:nvPr/>
            </p:nvSpPr>
            <p:spPr>
              <a:xfrm>
                <a:off x="1207136" y="963615"/>
                <a:ext cx="150300" cy="32586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3"/>
              <p:cNvGrpSpPr/>
              <p:nvPr/>
            </p:nvGrpSpPr>
            <p:grpSpPr>
              <a:xfrm>
                <a:off x="967895" y="415018"/>
                <a:ext cx="628714" cy="801374"/>
                <a:chOff x="1774126" y="766200"/>
                <a:chExt cx="1582467" cy="2017050"/>
              </a:xfrm>
            </p:grpSpPr>
            <p:sp>
              <p:nvSpPr>
                <p:cNvPr id="169" name="Google Shape;169;p3"/>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3"/>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3"/>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3"/>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3"/>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3"/>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3"/>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3"/>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77" name="Google Shape;177;p3"/>
            <p:cNvGrpSpPr/>
            <p:nvPr/>
          </p:nvGrpSpPr>
          <p:grpSpPr>
            <a:xfrm>
              <a:off x="104275" y="50550"/>
              <a:ext cx="8948150" cy="772675"/>
              <a:chOff x="104275" y="50550"/>
              <a:chExt cx="8948150" cy="772675"/>
            </a:xfrm>
          </p:grpSpPr>
          <p:sp>
            <p:nvSpPr>
              <p:cNvPr id="178" name="Google Shape;178;p3"/>
              <p:cNvSpPr/>
              <p:nvPr/>
            </p:nvSpPr>
            <p:spPr>
              <a:xfrm>
                <a:off x="8694850" y="11432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179" name="Google Shape;179;p3"/>
              <p:cNvSpPr/>
              <p:nvPr/>
            </p:nvSpPr>
            <p:spPr>
              <a:xfrm>
                <a:off x="5156375" y="146713"/>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180" name="Google Shape;180;p3"/>
              <p:cNvSpPr/>
              <p:nvPr/>
            </p:nvSpPr>
            <p:spPr>
              <a:xfrm>
                <a:off x="7219963" y="349471"/>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181" name="Google Shape;181;p3"/>
              <p:cNvSpPr/>
              <p:nvPr/>
            </p:nvSpPr>
            <p:spPr>
              <a:xfrm>
                <a:off x="7252363" y="114324"/>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182" name="Google Shape;182;p3"/>
              <p:cNvSpPr/>
              <p:nvPr/>
            </p:nvSpPr>
            <p:spPr>
              <a:xfrm>
                <a:off x="7998675" y="22635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183" name="Google Shape;183;p3"/>
              <p:cNvSpPr/>
              <p:nvPr/>
            </p:nvSpPr>
            <p:spPr>
              <a:xfrm>
                <a:off x="6352675" y="11432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184" name="Google Shape;184;p3"/>
              <p:cNvSpPr/>
              <p:nvPr/>
            </p:nvSpPr>
            <p:spPr>
              <a:xfrm>
                <a:off x="3736700" y="30070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185" name="Google Shape;185;p3"/>
              <p:cNvSpPr/>
              <p:nvPr/>
            </p:nvSpPr>
            <p:spPr>
              <a:xfrm>
                <a:off x="2805625" y="30070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186" name="Google Shape;186;p3"/>
              <p:cNvSpPr/>
              <p:nvPr/>
            </p:nvSpPr>
            <p:spPr>
              <a:xfrm>
                <a:off x="1913750" y="30070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187" name="Google Shape;187;p3"/>
              <p:cNvSpPr/>
              <p:nvPr/>
            </p:nvSpPr>
            <p:spPr>
              <a:xfrm>
                <a:off x="3266675" y="11432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188" name="Google Shape;188;p3"/>
              <p:cNvSpPr/>
              <p:nvPr/>
            </p:nvSpPr>
            <p:spPr>
              <a:xfrm>
                <a:off x="262050" y="11432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189" name="Google Shape;189;p3"/>
              <p:cNvSpPr/>
              <p:nvPr/>
            </p:nvSpPr>
            <p:spPr>
              <a:xfrm>
                <a:off x="1279125" y="22082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190" name="Google Shape;190;p3"/>
              <p:cNvSpPr/>
              <p:nvPr/>
            </p:nvSpPr>
            <p:spPr>
              <a:xfrm>
                <a:off x="1055175" y="47235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191" name="Google Shape;191;p3"/>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5288025" y="22635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197" name="Google Shape;197;p3"/>
              <p:cNvSpPr/>
              <p:nvPr/>
            </p:nvSpPr>
            <p:spPr>
              <a:xfrm>
                <a:off x="5948425" y="38187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198" name="Google Shape;198;p3"/>
              <p:cNvSpPr/>
              <p:nvPr/>
            </p:nvSpPr>
            <p:spPr>
              <a:xfrm>
                <a:off x="9020025" y="41427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199" name="Google Shape;199;p3"/>
              <p:cNvSpPr/>
              <p:nvPr/>
            </p:nvSpPr>
            <p:spPr>
              <a:xfrm>
                <a:off x="1588200" y="5055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200" name="Google Shape;200;p3"/>
              <p:cNvSpPr/>
              <p:nvPr/>
            </p:nvSpPr>
            <p:spPr>
              <a:xfrm>
                <a:off x="3636675" y="47235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201" name="Google Shape;201;p3"/>
              <p:cNvSpPr/>
              <p:nvPr/>
            </p:nvSpPr>
            <p:spPr>
              <a:xfrm>
                <a:off x="104275" y="34947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202" name="Google Shape;202;p3"/>
              <p:cNvSpPr/>
              <p:nvPr/>
            </p:nvSpPr>
            <p:spPr>
              <a:xfrm>
                <a:off x="4558675" y="30070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203" name="Google Shape;203;p3"/>
              <p:cNvSpPr/>
              <p:nvPr/>
            </p:nvSpPr>
            <p:spPr>
              <a:xfrm>
                <a:off x="6054325" y="29042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204" name="Google Shape;204;p3"/>
              <p:cNvSpPr/>
              <p:nvPr/>
            </p:nvSpPr>
            <p:spPr>
              <a:xfrm>
                <a:off x="8181475" y="29042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205" name="Google Shape;205;p3"/>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2292625" y="63197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207" name="Google Shape;207;p3"/>
              <p:cNvSpPr/>
              <p:nvPr/>
            </p:nvSpPr>
            <p:spPr>
              <a:xfrm>
                <a:off x="5464400" y="71997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208" name="Google Shape;208;p3"/>
              <p:cNvSpPr/>
              <p:nvPr/>
            </p:nvSpPr>
            <p:spPr>
              <a:xfrm>
                <a:off x="294450" y="71997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209" name="Google Shape;209;p3"/>
              <p:cNvSpPr/>
              <p:nvPr/>
            </p:nvSpPr>
            <p:spPr>
              <a:xfrm>
                <a:off x="7822650" y="63197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210" name="Google Shape;210;p3"/>
              <p:cNvSpPr/>
              <p:nvPr/>
            </p:nvSpPr>
            <p:spPr>
              <a:xfrm>
                <a:off x="8583225" y="79082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grpSp>
      </p:grpSp>
      <p:sp>
        <p:nvSpPr>
          <p:cNvPr id="211" name="Google Shape;211;p3"/>
          <p:cNvSpPr txBox="1"/>
          <p:nvPr>
            <p:ph type="ctrTitle"/>
          </p:nvPr>
        </p:nvSpPr>
        <p:spPr>
          <a:xfrm>
            <a:off x="1632600" y="1673063"/>
            <a:ext cx="5878800" cy="1303800"/>
          </a:xfrm>
          <a:prstGeom prst="rect">
            <a:avLst/>
          </a:prstGeom>
        </p:spPr>
        <p:txBody>
          <a:bodyPr anchorCtr="0" anchor="b"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212" name="Google Shape;212;p3"/>
          <p:cNvSpPr txBox="1"/>
          <p:nvPr>
            <p:ph idx="1" type="subTitle"/>
          </p:nvPr>
        </p:nvSpPr>
        <p:spPr>
          <a:xfrm>
            <a:off x="1632600" y="3073838"/>
            <a:ext cx="5878800" cy="396600"/>
          </a:xfrm>
          <a:prstGeom prst="rect">
            <a:avLst/>
          </a:prstGeom>
        </p:spPr>
        <p:txBody>
          <a:bodyPr anchorCtr="0" anchor="t" bIns="0" lIns="0" spcFirstLastPara="1" rIns="0" wrap="square" tIns="0">
            <a:noAutofit/>
          </a:bodyPr>
          <a:lstStyle>
            <a:lvl1pPr lvl="0" rtl="0" algn="ctr">
              <a:spcBef>
                <a:spcPts val="0"/>
              </a:spcBef>
              <a:spcAft>
                <a:spcPts val="0"/>
              </a:spcAft>
              <a:buSzPts val="2200"/>
              <a:buNone/>
              <a:defRPr sz="2200"/>
            </a:lvl1pPr>
            <a:lvl2pPr lvl="1" rtl="0" algn="ctr">
              <a:spcBef>
                <a:spcPts val="800"/>
              </a:spcBef>
              <a:spcAft>
                <a:spcPts val="0"/>
              </a:spcAft>
              <a:buSzPts val="2800"/>
              <a:buNone/>
              <a:defRPr sz="2800"/>
            </a:lvl2pPr>
            <a:lvl3pPr lvl="2" rtl="0" algn="ctr">
              <a:spcBef>
                <a:spcPts val="800"/>
              </a:spcBef>
              <a:spcAft>
                <a:spcPts val="0"/>
              </a:spcAft>
              <a:buSzPts val="2800"/>
              <a:buNone/>
              <a:defRPr sz="2800"/>
            </a:lvl3pPr>
            <a:lvl4pPr lvl="3" rtl="0" algn="ctr">
              <a:spcBef>
                <a:spcPts val="800"/>
              </a:spcBef>
              <a:spcAft>
                <a:spcPts val="0"/>
              </a:spcAft>
              <a:buSzPts val="2800"/>
              <a:buNone/>
              <a:defRPr sz="2800"/>
            </a:lvl4pPr>
            <a:lvl5pPr lvl="4" rtl="0" algn="ctr">
              <a:spcBef>
                <a:spcPts val="800"/>
              </a:spcBef>
              <a:spcAft>
                <a:spcPts val="0"/>
              </a:spcAft>
              <a:buSzPts val="2800"/>
              <a:buNone/>
              <a:defRPr sz="2800"/>
            </a:lvl5pPr>
            <a:lvl6pPr lvl="5" rtl="0" algn="ctr">
              <a:spcBef>
                <a:spcPts val="800"/>
              </a:spcBef>
              <a:spcAft>
                <a:spcPts val="0"/>
              </a:spcAft>
              <a:buSzPts val="2800"/>
              <a:buNone/>
              <a:defRPr sz="2800"/>
            </a:lvl6pPr>
            <a:lvl7pPr lvl="6" rtl="0" algn="ctr">
              <a:spcBef>
                <a:spcPts val="800"/>
              </a:spcBef>
              <a:spcAft>
                <a:spcPts val="0"/>
              </a:spcAft>
              <a:buSzPts val="2800"/>
              <a:buNone/>
              <a:defRPr sz="2800"/>
            </a:lvl7pPr>
            <a:lvl8pPr lvl="7" rtl="0" algn="ctr">
              <a:spcBef>
                <a:spcPts val="800"/>
              </a:spcBef>
              <a:spcAft>
                <a:spcPts val="0"/>
              </a:spcAft>
              <a:buSzPts val="2800"/>
              <a:buNone/>
              <a:defRPr sz="2800"/>
            </a:lvl8pPr>
            <a:lvl9pPr lvl="8" rtl="0" algn="ctr">
              <a:spcBef>
                <a:spcPts val="800"/>
              </a:spcBef>
              <a:spcAft>
                <a:spcPts val="800"/>
              </a:spcAft>
              <a:buSzPts val="2800"/>
              <a:buNone/>
              <a:defRPr sz="2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dk1"/>
            </a:gs>
            <a:gs pos="67000">
              <a:schemeClr val="accent1"/>
            </a:gs>
            <a:gs pos="100000">
              <a:srgbClr val="B4A7D6"/>
            </a:gs>
          </a:gsLst>
          <a:lin ang="5400012" scaled="0"/>
        </a:gradFill>
      </p:bgPr>
    </p:bg>
    <p:spTree>
      <p:nvGrpSpPr>
        <p:cNvPr id="213" name="Shape 213"/>
        <p:cNvGrpSpPr/>
        <p:nvPr/>
      </p:nvGrpSpPr>
      <p:grpSpPr>
        <a:xfrm>
          <a:off x="0" y="0"/>
          <a:ext cx="0" cy="0"/>
          <a:chOff x="0" y="0"/>
          <a:chExt cx="0" cy="0"/>
        </a:xfrm>
      </p:grpSpPr>
      <p:grpSp>
        <p:nvGrpSpPr>
          <p:cNvPr id="214" name="Google Shape;214;p4"/>
          <p:cNvGrpSpPr/>
          <p:nvPr/>
        </p:nvGrpSpPr>
        <p:grpSpPr>
          <a:xfrm>
            <a:off x="-1" y="50550"/>
            <a:ext cx="10370867" cy="5287714"/>
            <a:chOff x="-1" y="50550"/>
            <a:chExt cx="10370867" cy="5287714"/>
          </a:xfrm>
        </p:grpSpPr>
        <p:sp>
          <p:nvSpPr>
            <p:cNvPr id="215" name="Google Shape;215;p4"/>
            <p:cNvSpPr/>
            <p:nvPr/>
          </p:nvSpPr>
          <p:spPr>
            <a:xfrm>
              <a:off x="8" y="2753964"/>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4"/>
            <p:cNvSpPr/>
            <p:nvPr/>
          </p:nvSpPr>
          <p:spPr>
            <a:xfrm>
              <a:off x="2934697" y="3638722"/>
              <a:ext cx="2412605" cy="1105172"/>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C5E0FE">
                    <a:alpha val="34509"/>
                  </a:srgbClr>
                </a:gs>
                <a:gs pos="100000">
                  <a:srgbClr val="6D9EEB">
                    <a:alpha val="0"/>
                  </a:srgbClr>
                </a:gs>
              </a:gsLst>
              <a:lin ang="54007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4"/>
            <p:cNvSpPr/>
            <p:nvPr/>
          </p:nvSpPr>
          <p:spPr>
            <a:xfrm>
              <a:off x="4121250" y="3038789"/>
              <a:ext cx="2282313" cy="777338"/>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C5E0FE">
                    <a:alpha val="34509"/>
                  </a:srgbClr>
                </a:gs>
                <a:gs pos="100000">
                  <a:srgbClr val="6D9EEB">
                    <a:alpha val="0"/>
                  </a:srgbClr>
                </a:gs>
              </a:gsLst>
              <a:lin ang="54007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4"/>
            <p:cNvSpPr/>
            <p:nvPr/>
          </p:nvSpPr>
          <p:spPr>
            <a:xfrm>
              <a:off x="4436987" y="3517239"/>
              <a:ext cx="3817064" cy="1638977"/>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4"/>
            <p:cNvSpPr/>
            <p:nvPr/>
          </p:nvSpPr>
          <p:spPr>
            <a:xfrm>
              <a:off x="545777" y="4126981"/>
              <a:ext cx="2700819" cy="1029253"/>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C5E0FE">
                    <a:alpha val="34509"/>
                  </a:srgbClr>
                </a:gs>
                <a:gs pos="100000">
                  <a:srgbClr val="6D9EEB">
                    <a:alpha val="0"/>
                  </a:srgbClr>
                </a:gs>
              </a:gsLst>
              <a:lin ang="54007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4"/>
            <p:cNvSpPr/>
            <p:nvPr/>
          </p:nvSpPr>
          <p:spPr>
            <a:xfrm flipH="1">
              <a:off x="-1" y="3517248"/>
              <a:ext cx="1483687" cy="67965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C5E0FE">
                    <a:alpha val="34509"/>
                  </a:srgbClr>
                </a:gs>
                <a:gs pos="100000">
                  <a:srgbClr val="6D9EEB">
                    <a:alpha val="0"/>
                  </a:srgbClr>
                </a:gs>
              </a:gsLst>
              <a:lin ang="54007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4"/>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C5E0FE">
                    <a:alpha val="34509"/>
                  </a:srgbClr>
                </a:gs>
                <a:gs pos="100000">
                  <a:srgbClr val="6D9EEB">
                    <a:alpha val="0"/>
                  </a:srgbClr>
                </a:gs>
              </a:gsLst>
              <a:lin ang="54007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4"/>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23" name="Google Shape;223;p4"/>
            <p:cNvGrpSpPr/>
            <p:nvPr/>
          </p:nvGrpSpPr>
          <p:grpSpPr>
            <a:xfrm>
              <a:off x="352648" y="1966851"/>
              <a:ext cx="408036" cy="3176572"/>
              <a:chOff x="967895" y="415018"/>
              <a:chExt cx="628714" cy="4895318"/>
            </a:xfrm>
          </p:grpSpPr>
          <p:sp>
            <p:nvSpPr>
              <p:cNvPr id="224" name="Google Shape;224;p4"/>
              <p:cNvSpPr/>
              <p:nvPr/>
            </p:nvSpPr>
            <p:spPr>
              <a:xfrm>
                <a:off x="1207111" y="963637"/>
                <a:ext cx="150300" cy="4346700"/>
              </a:xfrm>
              <a:prstGeom prst="trapezoid">
                <a:avLst>
                  <a:gd fmla="val 25183" name="adj"/>
                </a:avLst>
              </a:prstGeom>
              <a:gradFill>
                <a:gsLst>
                  <a:gs pos="0">
                    <a:srgbClr val="C5E0FE">
                      <a:alpha val="34509"/>
                      <a:alpha val="16200"/>
                    </a:srgbClr>
                  </a:gs>
                  <a:gs pos="100000">
                    <a:srgbClr val="6D9EEB">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 name="Google Shape;225;p4"/>
              <p:cNvGrpSpPr/>
              <p:nvPr/>
            </p:nvGrpSpPr>
            <p:grpSpPr>
              <a:xfrm>
                <a:off x="967895" y="415018"/>
                <a:ext cx="628714" cy="801374"/>
                <a:chOff x="1774126" y="766200"/>
                <a:chExt cx="1582467" cy="2017050"/>
              </a:xfrm>
            </p:grpSpPr>
            <p:sp>
              <p:nvSpPr>
                <p:cNvPr id="226" name="Google Shape;226;p4"/>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4"/>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4"/>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4"/>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4"/>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4"/>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4"/>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4"/>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34" name="Google Shape;234;p4"/>
            <p:cNvGrpSpPr/>
            <p:nvPr/>
          </p:nvGrpSpPr>
          <p:grpSpPr>
            <a:xfrm>
              <a:off x="1127772" y="2922213"/>
              <a:ext cx="300714" cy="2221192"/>
              <a:chOff x="967895" y="415018"/>
              <a:chExt cx="628714" cy="4643930"/>
            </a:xfrm>
          </p:grpSpPr>
          <p:sp>
            <p:nvSpPr>
              <p:cNvPr id="235" name="Google Shape;235;p4"/>
              <p:cNvSpPr/>
              <p:nvPr/>
            </p:nvSpPr>
            <p:spPr>
              <a:xfrm>
                <a:off x="1207134" y="963649"/>
                <a:ext cx="150300" cy="4095300"/>
              </a:xfrm>
              <a:prstGeom prst="trapezoid">
                <a:avLst>
                  <a:gd fmla="val 25183" name="adj"/>
                </a:avLst>
              </a:prstGeom>
              <a:gradFill>
                <a:gsLst>
                  <a:gs pos="0">
                    <a:srgbClr val="C5E0FE">
                      <a:alpha val="34509"/>
                      <a:alpha val="16200"/>
                    </a:srgbClr>
                  </a:gs>
                  <a:gs pos="100000">
                    <a:srgbClr val="6D9EEB">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 name="Google Shape;236;p4"/>
              <p:cNvGrpSpPr/>
              <p:nvPr/>
            </p:nvGrpSpPr>
            <p:grpSpPr>
              <a:xfrm>
                <a:off x="967895" y="415018"/>
                <a:ext cx="628714" cy="801374"/>
                <a:chOff x="1774126" y="766200"/>
                <a:chExt cx="1582467" cy="2017050"/>
              </a:xfrm>
            </p:grpSpPr>
            <p:sp>
              <p:nvSpPr>
                <p:cNvPr id="237" name="Google Shape;237;p4"/>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4"/>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4"/>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4"/>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4"/>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4"/>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4"/>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4"/>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45" name="Google Shape;245;p4"/>
            <p:cNvGrpSpPr/>
            <p:nvPr/>
          </p:nvGrpSpPr>
          <p:grpSpPr>
            <a:xfrm>
              <a:off x="7817748" y="1079748"/>
              <a:ext cx="408036" cy="4063663"/>
              <a:chOff x="967895" y="415018"/>
              <a:chExt cx="628714" cy="6262387"/>
            </a:xfrm>
          </p:grpSpPr>
          <p:sp>
            <p:nvSpPr>
              <p:cNvPr id="246" name="Google Shape;246;p4"/>
              <p:cNvSpPr/>
              <p:nvPr/>
            </p:nvSpPr>
            <p:spPr>
              <a:xfrm>
                <a:off x="1207111" y="963605"/>
                <a:ext cx="150300" cy="5713800"/>
              </a:xfrm>
              <a:prstGeom prst="trapezoid">
                <a:avLst>
                  <a:gd fmla="val 25183" name="adj"/>
                </a:avLst>
              </a:prstGeom>
              <a:gradFill>
                <a:gsLst>
                  <a:gs pos="0">
                    <a:srgbClr val="C5E0FE">
                      <a:alpha val="34509"/>
                      <a:alpha val="16200"/>
                    </a:srgbClr>
                  </a:gs>
                  <a:gs pos="100000">
                    <a:srgbClr val="6D9EEB">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 name="Google Shape;247;p4"/>
              <p:cNvGrpSpPr/>
              <p:nvPr/>
            </p:nvGrpSpPr>
            <p:grpSpPr>
              <a:xfrm>
                <a:off x="967895" y="415018"/>
                <a:ext cx="628714" cy="801374"/>
                <a:chOff x="1774126" y="766200"/>
                <a:chExt cx="1582467" cy="2017050"/>
              </a:xfrm>
            </p:grpSpPr>
            <p:sp>
              <p:nvSpPr>
                <p:cNvPr id="248" name="Google Shape;248;p4"/>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4"/>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4"/>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4"/>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4"/>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 name="Google Shape;253;p4"/>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4"/>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4"/>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56" name="Google Shape;256;p4"/>
            <p:cNvGrpSpPr/>
            <p:nvPr/>
          </p:nvGrpSpPr>
          <p:grpSpPr>
            <a:xfrm>
              <a:off x="7200036" y="3718572"/>
              <a:ext cx="284493" cy="1424795"/>
              <a:chOff x="967895" y="415018"/>
              <a:chExt cx="628714" cy="3148718"/>
            </a:xfrm>
          </p:grpSpPr>
          <p:sp>
            <p:nvSpPr>
              <p:cNvPr id="257" name="Google Shape;257;p4"/>
              <p:cNvSpPr/>
              <p:nvPr/>
            </p:nvSpPr>
            <p:spPr>
              <a:xfrm>
                <a:off x="1207096" y="963636"/>
                <a:ext cx="150300" cy="2600100"/>
              </a:xfrm>
              <a:prstGeom prst="trapezoid">
                <a:avLst>
                  <a:gd fmla="val 25183" name="adj"/>
                </a:avLst>
              </a:prstGeom>
              <a:gradFill>
                <a:gsLst>
                  <a:gs pos="0">
                    <a:srgbClr val="C5E0FE">
                      <a:alpha val="34509"/>
                      <a:alpha val="16200"/>
                    </a:srgbClr>
                  </a:gs>
                  <a:gs pos="100000">
                    <a:srgbClr val="6D9EEB">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 name="Google Shape;258;p4"/>
              <p:cNvGrpSpPr/>
              <p:nvPr/>
            </p:nvGrpSpPr>
            <p:grpSpPr>
              <a:xfrm>
                <a:off x="967895" y="415018"/>
                <a:ext cx="628714" cy="801374"/>
                <a:chOff x="1774126" y="766200"/>
                <a:chExt cx="1582467" cy="2017050"/>
              </a:xfrm>
            </p:grpSpPr>
            <p:sp>
              <p:nvSpPr>
                <p:cNvPr id="259" name="Google Shape;259;p4"/>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4"/>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4"/>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4"/>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4"/>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4"/>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4"/>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4"/>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67" name="Google Shape;267;p4"/>
            <p:cNvGrpSpPr/>
            <p:nvPr/>
          </p:nvGrpSpPr>
          <p:grpSpPr>
            <a:xfrm>
              <a:off x="8299552" y="3133869"/>
              <a:ext cx="333219" cy="2017814"/>
              <a:chOff x="967895" y="415018"/>
              <a:chExt cx="628714" cy="3807196"/>
            </a:xfrm>
          </p:grpSpPr>
          <p:sp>
            <p:nvSpPr>
              <p:cNvPr id="268" name="Google Shape;268;p4"/>
              <p:cNvSpPr/>
              <p:nvPr/>
            </p:nvSpPr>
            <p:spPr>
              <a:xfrm>
                <a:off x="1207136" y="963615"/>
                <a:ext cx="150300" cy="3258600"/>
              </a:xfrm>
              <a:prstGeom prst="trapezoid">
                <a:avLst>
                  <a:gd fmla="val 25183" name="adj"/>
                </a:avLst>
              </a:prstGeom>
              <a:gradFill>
                <a:gsLst>
                  <a:gs pos="0">
                    <a:srgbClr val="C5E0FE">
                      <a:alpha val="34509"/>
                      <a:alpha val="16200"/>
                    </a:srgbClr>
                  </a:gs>
                  <a:gs pos="100000">
                    <a:srgbClr val="6D9EEB">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4"/>
              <p:cNvGrpSpPr/>
              <p:nvPr/>
            </p:nvGrpSpPr>
            <p:grpSpPr>
              <a:xfrm>
                <a:off x="967895" y="415018"/>
                <a:ext cx="628714" cy="801374"/>
                <a:chOff x="1774126" y="766200"/>
                <a:chExt cx="1582467" cy="2017050"/>
              </a:xfrm>
            </p:grpSpPr>
            <p:sp>
              <p:nvSpPr>
                <p:cNvPr id="270" name="Google Shape;270;p4"/>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4"/>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4"/>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4"/>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4"/>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4"/>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4"/>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4"/>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78" name="Google Shape;278;p4"/>
            <p:cNvGrpSpPr/>
            <p:nvPr/>
          </p:nvGrpSpPr>
          <p:grpSpPr>
            <a:xfrm>
              <a:off x="104275" y="50550"/>
              <a:ext cx="8948150" cy="772675"/>
              <a:chOff x="104275" y="50550"/>
              <a:chExt cx="8948150" cy="772675"/>
            </a:xfrm>
          </p:grpSpPr>
          <p:sp>
            <p:nvSpPr>
              <p:cNvPr id="279" name="Google Shape;279;p4"/>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280" name="Google Shape;280;p4"/>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281" name="Google Shape;281;p4"/>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282" name="Google Shape;282;p4"/>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283" name="Google Shape;283;p4"/>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284" name="Google Shape;284;p4"/>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285" name="Google Shape;285;p4"/>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286" name="Google Shape;286;p4"/>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287" name="Google Shape;287;p4"/>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288" name="Google Shape;288;p4"/>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289" name="Google Shape;289;p4"/>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290" name="Google Shape;290;p4"/>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291" name="Google Shape;291;p4"/>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292" name="Google Shape;292;p4"/>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298" name="Google Shape;298;p4"/>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299" name="Google Shape;299;p4"/>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00" name="Google Shape;300;p4"/>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01" name="Google Shape;301;p4"/>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02" name="Google Shape;302;p4"/>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03" name="Google Shape;303;p4"/>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04" name="Google Shape;304;p4"/>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05" name="Google Shape;305;p4"/>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06" name="Google Shape;306;p4"/>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08" name="Google Shape;308;p4"/>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09" name="Google Shape;309;p4"/>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10" name="Google Shape;310;p4"/>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11" name="Google Shape;311;p4"/>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grpSp>
      </p:grpSp>
      <p:sp>
        <p:nvSpPr>
          <p:cNvPr id="312" name="Google Shape;312;p4"/>
          <p:cNvSpPr txBox="1"/>
          <p:nvPr>
            <p:ph idx="1" type="body"/>
          </p:nvPr>
        </p:nvSpPr>
        <p:spPr>
          <a:xfrm>
            <a:off x="1675575" y="2161800"/>
            <a:ext cx="5778600" cy="819900"/>
          </a:xfrm>
          <a:prstGeom prst="rect">
            <a:avLst/>
          </a:prstGeom>
          <a:effectLst>
            <a:outerShdw blurRad="28575" rotWithShape="0" algn="bl" dir="5400000" dist="9525">
              <a:schemeClr val="dk1">
                <a:alpha val="38000"/>
              </a:schemeClr>
            </a:outerShdw>
          </a:effectLst>
        </p:spPr>
        <p:txBody>
          <a:bodyPr anchorCtr="0" anchor="ctr" bIns="0" lIns="0" spcFirstLastPara="1" rIns="0" wrap="square" tIns="0">
            <a:noAutofit/>
          </a:bodyPr>
          <a:lstStyle>
            <a:lvl1pPr indent="-406400" lvl="0" marL="457200" rtl="0" algn="ctr">
              <a:spcBef>
                <a:spcPts val="0"/>
              </a:spcBef>
              <a:spcAft>
                <a:spcPts val="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1pPr>
            <a:lvl2pPr indent="-406400" lvl="1" marL="914400" rtl="0" algn="ctr">
              <a:spcBef>
                <a:spcPts val="800"/>
              </a:spcBef>
              <a:spcAft>
                <a:spcPts val="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2pPr>
            <a:lvl3pPr indent="-406400" lvl="2" marL="1371600" rtl="0" algn="ctr">
              <a:spcBef>
                <a:spcPts val="800"/>
              </a:spcBef>
              <a:spcAft>
                <a:spcPts val="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3pPr>
            <a:lvl4pPr indent="-406400" lvl="3" marL="1828800" rtl="0" algn="ctr">
              <a:spcBef>
                <a:spcPts val="800"/>
              </a:spcBef>
              <a:spcAft>
                <a:spcPts val="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4pPr>
            <a:lvl5pPr indent="-406400" lvl="4" marL="2286000" rtl="0" algn="ctr">
              <a:spcBef>
                <a:spcPts val="800"/>
              </a:spcBef>
              <a:spcAft>
                <a:spcPts val="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5pPr>
            <a:lvl6pPr indent="-406400" lvl="5" marL="2743200" rtl="0" algn="ctr">
              <a:spcBef>
                <a:spcPts val="800"/>
              </a:spcBef>
              <a:spcAft>
                <a:spcPts val="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6pPr>
            <a:lvl7pPr indent="-406400" lvl="6" marL="3200400" rtl="0" algn="ctr">
              <a:spcBef>
                <a:spcPts val="800"/>
              </a:spcBef>
              <a:spcAft>
                <a:spcPts val="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7pPr>
            <a:lvl8pPr indent="-406400" lvl="7" marL="3657600" rtl="0" algn="ctr">
              <a:spcBef>
                <a:spcPts val="800"/>
              </a:spcBef>
              <a:spcAft>
                <a:spcPts val="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8pPr>
            <a:lvl9pPr indent="-406400" lvl="8" marL="4114800" rtl="0" algn="ctr">
              <a:spcBef>
                <a:spcPts val="800"/>
              </a:spcBef>
              <a:spcAft>
                <a:spcPts val="80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9pPr>
          </a:lstStyle>
          <a:p/>
        </p:txBody>
      </p:sp>
      <p:sp>
        <p:nvSpPr>
          <p:cNvPr id="313" name="Google Shape;313;p4"/>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14" name="Shape 314"/>
        <p:cNvGrpSpPr/>
        <p:nvPr/>
      </p:nvGrpSpPr>
      <p:grpSpPr>
        <a:xfrm>
          <a:off x="0" y="0"/>
          <a:ext cx="0" cy="0"/>
          <a:chOff x="0" y="0"/>
          <a:chExt cx="0" cy="0"/>
        </a:xfrm>
      </p:grpSpPr>
      <p:grpSp>
        <p:nvGrpSpPr>
          <p:cNvPr id="315" name="Google Shape;315;p5"/>
          <p:cNvGrpSpPr/>
          <p:nvPr/>
        </p:nvGrpSpPr>
        <p:grpSpPr>
          <a:xfrm>
            <a:off x="104275" y="50550"/>
            <a:ext cx="10266591" cy="5287714"/>
            <a:chOff x="104275" y="50550"/>
            <a:chExt cx="10266591" cy="5287714"/>
          </a:xfrm>
        </p:grpSpPr>
        <p:sp>
          <p:nvSpPr>
            <p:cNvPr id="316" name="Google Shape;316;p5"/>
            <p:cNvSpPr/>
            <p:nvPr/>
          </p:nvSpPr>
          <p:spPr>
            <a:xfrm>
              <a:off x="2444298" y="3856703"/>
              <a:ext cx="2558390" cy="1098526"/>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5"/>
            <p:cNvSpPr/>
            <p:nvPr/>
          </p:nvSpPr>
          <p:spPr>
            <a:xfrm>
              <a:off x="5295333" y="4495140"/>
              <a:ext cx="1449771" cy="493781"/>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5"/>
            <p:cNvSpPr/>
            <p:nvPr/>
          </p:nvSpPr>
          <p:spPr>
            <a:xfrm>
              <a:off x="4159304" y="3962484"/>
              <a:ext cx="1535294" cy="70329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5"/>
            <p:cNvSpPr/>
            <p:nvPr/>
          </p:nvSpPr>
          <p:spPr>
            <a:xfrm>
              <a:off x="4832518" y="3687079"/>
              <a:ext cx="3420308" cy="1468618"/>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5"/>
            <p:cNvSpPr/>
            <p:nvPr/>
          </p:nvSpPr>
          <p:spPr>
            <a:xfrm>
              <a:off x="2867782" y="4501768"/>
              <a:ext cx="1717868" cy="654661"/>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5"/>
            <p:cNvSpPr/>
            <p:nvPr/>
          </p:nvSpPr>
          <p:spPr>
            <a:xfrm flipH="1">
              <a:off x="2057325" y="4709438"/>
              <a:ext cx="941819" cy="43143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5"/>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5"/>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24" name="Google Shape;324;p5"/>
            <p:cNvGrpSpPr/>
            <p:nvPr/>
          </p:nvGrpSpPr>
          <p:grpSpPr>
            <a:xfrm>
              <a:off x="7817748" y="1079748"/>
              <a:ext cx="408036" cy="4063663"/>
              <a:chOff x="967895" y="415018"/>
              <a:chExt cx="628714" cy="6262387"/>
            </a:xfrm>
          </p:grpSpPr>
          <p:sp>
            <p:nvSpPr>
              <p:cNvPr id="325" name="Google Shape;325;p5"/>
              <p:cNvSpPr/>
              <p:nvPr/>
            </p:nvSpPr>
            <p:spPr>
              <a:xfrm>
                <a:off x="1207111" y="963605"/>
                <a:ext cx="150300" cy="5713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6" name="Google Shape;326;p5"/>
              <p:cNvGrpSpPr/>
              <p:nvPr/>
            </p:nvGrpSpPr>
            <p:grpSpPr>
              <a:xfrm>
                <a:off x="967895" y="415018"/>
                <a:ext cx="628714" cy="801374"/>
                <a:chOff x="1774126" y="766200"/>
                <a:chExt cx="1582467" cy="2017050"/>
              </a:xfrm>
            </p:grpSpPr>
            <p:sp>
              <p:nvSpPr>
                <p:cNvPr id="327" name="Google Shape;327;p5"/>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5"/>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5"/>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5"/>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 name="Google Shape;331;p5"/>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5"/>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5"/>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5"/>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35" name="Google Shape;335;p5"/>
            <p:cNvGrpSpPr/>
            <p:nvPr/>
          </p:nvGrpSpPr>
          <p:grpSpPr>
            <a:xfrm>
              <a:off x="7200036" y="3718572"/>
              <a:ext cx="284493" cy="1424795"/>
              <a:chOff x="967895" y="415018"/>
              <a:chExt cx="628714" cy="3148718"/>
            </a:xfrm>
          </p:grpSpPr>
          <p:sp>
            <p:nvSpPr>
              <p:cNvPr id="336" name="Google Shape;336;p5"/>
              <p:cNvSpPr/>
              <p:nvPr/>
            </p:nvSpPr>
            <p:spPr>
              <a:xfrm>
                <a:off x="1207096" y="963636"/>
                <a:ext cx="150300" cy="26001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5"/>
              <p:cNvGrpSpPr/>
              <p:nvPr/>
            </p:nvGrpSpPr>
            <p:grpSpPr>
              <a:xfrm>
                <a:off x="967895" y="415018"/>
                <a:ext cx="628714" cy="801374"/>
                <a:chOff x="1774126" y="766200"/>
                <a:chExt cx="1582467" cy="2017050"/>
              </a:xfrm>
            </p:grpSpPr>
            <p:sp>
              <p:nvSpPr>
                <p:cNvPr id="338" name="Google Shape;338;p5"/>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 name="Google Shape;339;p5"/>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 name="Google Shape;340;p5"/>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 name="Google Shape;341;p5"/>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 name="Google Shape;342;p5"/>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 name="Google Shape;343;p5"/>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 name="Google Shape;344;p5"/>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5" name="Google Shape;345;p5"/>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46" name="Google Shape;346;p5"/>
            <p:cNvGrpSpPr/>
            <p:nvPr/>
          </p:nvGrpSpPr>
          <p:grpSpPr>
            <a:xfrm>
              <a:off x="8299552" y="3133869"/>
              <a:ext cx="333219" cy="2017814"/>
              <a:chOff x="967895" y="415018"/>
              <a:chExt cx="628714" cy="3807196"/>
            </a:xfrm>
          </p:grpSpPr>
          <p:sp>
            <p:nvSpPr>
              <p:cNvPr id="347" name="Google Shape;347;p5"/>
              <p:cNvSpPr/>
              <p:nvPr/>
            </p:nvSpPr>
            <p:spPr>
              <a:xfrm>
                <a:off x="1207136" y="963615"/>
                <a:ext cx="150300" cy="32586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8" name="Google Shape;348;p5"/>
              <p:cNvGrpSpPr/>
              <p:nvPr/>
            </p:nvGrpSpPr>
            <p:grpSpPr>
              <a:xfrm>
                <a:off x="967895" y="415018"/>
                <a:ext cx="628714" cy="801374"/>
                <a:chOff x="1774126" y="766200"/>
                <a:chExt cx="1582467" cy="2017050"/>
              </a:xfrm>
            </p:grpSpPr>
            <p:sp>
              <p:nvSpPr>
                <p:cNvPr id="349" name="Google Shape;349;p5"/>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0" name="Google Shape;350;p5"/>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5"/>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5"/>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5"/>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5"/>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5"/>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5"/>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57" name="Google Shape;357;p5"/>
            <p:cNvGrpSpPr/>
            <p:nvPr/>
          </p:nvGrpSpPr>
          <p:grpSpPr>
            <a:xfrm>
              <a:off x="104275" y="50550"/>
              <a:ext cx="8948150" cy="772675"/>
              <a:chOff x="104275" y="50550"/>
              <a:chExt cx="8948150" cy="772675"/>
            </a:xfrm>
          </p:grpSpPr>
          <p:sp>
            <p:nvSpPr>
              <p:cNvPr id="358" name="Google Shape;358;p5"/>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59" name="Google Shape;359;p5"/>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60" name="Google Shape;360;p5"/>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61" name="Google Shape;361;p5"/>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62" name="Google Shape;362;p5"/>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63" name="Google Shape;363;p5"/>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64" name="Google Shape;364;p5"/>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65" name="Google Shape;365;p5"/>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66" name="Google Shape;366;p5"/>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67" name="Google Shape;367;p5"/>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68" name="Google Shape;368;p5"/>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69" name="Google Shape;369;p5"/>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70" name="Google Shape;370;p5"/>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71" name="Google Shape;371;p5"/>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77" name="Google Shape;377;p5"/>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78" name="Google Shape;378;p5"/>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79" name="Google Shape;379;p5"/>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80" name="Google Shape;380;p5"/>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81" name="Google Shape;381;p5"/>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82" name="Google Shape;382;p5"/>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83" name="Google Shape;383;p5"/>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84" name="Google Shape;384;p5"/>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85" name="Google Shape;385;p5"/>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87" name="Google Shape;387;p5"/>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88" name="Google Shape;388;p5"/>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89" name="Google Shape;389;p5"/>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90" name="Google Shape;390;p5"/>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grpSp>
      </p:grpSp>
      <p:sp>
        <p:nvSpPr>
          <p:cNvPr id="391" name="Google Shape;391;p5"/>
          <p:cNvSpPr txBox="1"/>
          <p:nvPr>
            <p:ph type="title"/>
          </p:nvPr>
        </p:nvSpPr>
        <p:spPr>
          <a:xfrm>
            <a:off x="855300" y="836000"/>
            <a:ext cx="62409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92" name="Google Shape;392;p5"/>
          <p:cNvSpPr txBox="1"/>
          <p:nvPr>
            <p:ph idx="1" type="body"/>
          </p:nvPr>
        </p:nvSpPr>
        <p:spPr>
          <a:xfrm>
            <a:off x="855300" y="1553825"/>
            <a:ext cx="6240900" cy="2834100"/>
          </a:xfrm>
          <a:prstGeom prst="rect">
            <a:avLst/>
          </a:prstGeom>
        </p:spPr>
        <p:txBody>
          <a:bodyPr anchorCtr="0" anchor="t" bIns="0" lIns="0" spcFirstLastPara="1" rIns="0" wrap="square" tIns="0">
            <a:noAutofit/>
          </a:bodyPr>
          <a:lstStyle>
            <a:lvl1pPr indent="-368300" lvl="0" marL="457200" rtl="0">
              <a:spcBef>
                <a:spcPts val="0"/>
              </a:spcBef>
              <a:spcAft>
                <a:spcPts val="0"/>
              </a:spcAft>
              <a:buSzPts val="2200"/>
              <a:buChar char="➢"/>
              <a:defRPr/>
            </a:lvl1pPr>
            <a:lvl2pPr indent="-368300" lvl="1" marL="914400" rtl="0">
              <a:spcBef>
                <a:spcPts val="800"/>
              </a:spcBef>
              <a:spcAft>
                <a:spcPts val="0"/>
              </a:spcAft>
              <a:buSzPts val="2200"/>
              <a:buChar char="▻"/>
              <a:defRPr/>
            </a:lvl2pPr>
            <a:lvl3pPr indent="-368300" lvl="2" marL="1371600" rtl="0">
              <a:spcBef>
                <a:spcPts val="800"/>
              </a:spcBef>
              <a:spcAft>
                <a:spcPts val="0"/>
              </a:spcAft>
              <a:buSzPts val="2200"/>
              <a:buChar char="■"/>
              <a:defRPr/>
            </a:lvl3pPr>
            <a:lvl4pPr indent="-368300" lvl="3" marL="1828800" rtl="0">
              <a:spcBef>
                <a:spcPts val="800"/>
              </a:spcBef>
              <a:spcAft>
                <a:spcPts val="0"/>
              </a:spcAft>
              <a:buSzPts val="2200"/>
              <a:buChar char="●"/>
              <a:defRPr/>
            </a:lvl4pPr>
            <a:lvl5pPr indent="-368300" lvl="4" marL="2286000" rtl="0">
              <a:spcBef>
                <a:spcPts val="800"/>
              </a:spcBef>
              <a:spcAft>
                <a:spcPts val="0"/>
              </a:spcAft>
              <a:buSzPts val="2200"/>
              <a:buChar char="○"/>
              <a:defRPr/>
            </a:lvl5pPr>
            <a:lvl6pPr indent="-368300" lvl="5" marL="2743200" rtl="0">
              <a:spcBef>
                <a:spcPts val="800"/>
              </a:spcBef>
              <a:spcAft>
                <a:spcPts val="0"/>
              </a:spcAft>
              <a:buSzPts val="2200"/>
              <a:buChar char="■"/>
              <a:defRPr/>
            </a:lvl6pPr>
            <a:lvl7pPr indent="-368300" lvl="6" marL="3200400" rtl="0">
              <a:spcBef>
                <a:spcPts val="800"/>
              </a:spcBef>
              <a:spcAft>
                <a:spcPts val="0"/>
              </a:spcAft>
              <a:buSzPts val="2200"/>
              <a:buChar char="●"/>
              <a:defRPr/>
            </a:lvl7pPr>
            <a:lvl8pPr indent="-368300" lvl="7" marL="3657600" rtl="0">
              <a:spcBef>
                <a:spcPts val="800"/>
              </a:spcBef>
              <a:spcAft>
                <a:spcPts val="0"/>
              </a:spcAft>
              <a:buSzPts val="2200"/>
              <a:buChar char="○"/>
              <a:defRPr/>
            </a:lvl8pPr>
            <a:lvl9pPr indent="-368300" lvl="8" marL="4114800" rtl="0">
              <a:spcBef>
                <a:spcPts val="800"/>
              </a:spcBef>
              <a:spcAft>
                <a:spcPts val="800"/>
              </a:spcAft>
              <a:buSzPts val="2200"/>
              <a:buChar char="■"/>
              <a:defRPr/>
            </a:lvl9pPr>
          </a:lstStyle>
          <a:p/>
        </p:txBody>
      </p:sp>
      <p:sp>
        <p:nvSpPr>
          <p:cNvPr id="393" name="Google Shape;393;p5"/>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94" name="Shape 394"/>
        <p:cNvGrpSpPr/>
        <p:nvPr/>
      </p:nvGrpSpPr>
      <p:grpSpPr>
        <a:xfrm>
          <a:off x="0" y="0"/>
          <a:ext cx="0" cy="0"/>
          <a:chOff x="0" y="0"/>
          <a:chExt cx="0" cy="0"/>
        </a:xfrm>
      </p:grpSpPr>
      <p:grpSp>
        <p:nvGrpSpPr>
          <p:cNvPr id="395" name="Google Shape;395;p6"/>
          <p:cNvGrpSpPr/>
          <p:nvPr/>
        </p:nvGrpSpPr>
        <p:grpSpPr>
          <a:xfrm>
            <a:off x="104275" y="50550"/>
            <a:ext cx="10266591" cy="5287714"/>
            <a:chOff x="104275" y="50550"/>
            <a:chExt cx="10266591" cy="5287714"/>
          </a:xfrm>
        </p:grpSpPr>
        <p:sp>
          <p:nvSpPr>
            <p:cNvPr id="396" name="Google Shape;396;p6"/>
            <p:cNvSpPr/>
            <p:nvPr/>
          </p:nvSpPr>
          <p:spPr>
            <a:xfrm>
              <a:off x="2444298" y="3856703"/>
              <a:ext cx="2558390" cy="1098526"/>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6"/>
            <p:cNvSpPr/>
            <p:nvPr/>
          </p:nvSpPr>
          <p:spPr>
            <a:xfrm>
              <a:off x="5295333" y="4495140"/>
              <a:ext cx="1449771" cy="493781"/>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6"/>
            <p:cNvSpPr/>
            <p:nvPr/>
          </p:nvSpPr>
          <p:spPr>
            <a:xfrm>
              <a:off x="4159304" y="3962484"/>
              <a:ext cx="1535294" cy="70329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6"/>
            <p:cNvSpPr/>
            <p:nvPr/>
          </p:nvSpPr>
          <p:spPr>
            <a:xfrm>
              <a:off x="4832518" y="3687079"/>
              <a:ext cx="3420308" cy="1468618"/>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6"/>
            <p:cNvSpPr/>
            <p:nvPr/>
          </p:nvSpPr>
          <p:spPr>
            <a:xfrm>
              <a:off x="2867782" y="4501768"/>
              <a:ext cx="1717868" cy="654661"/>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6"/>
            <p:cNvSpPr/>
            <p:nvPr/>
          </p:nvSpPr>
          <p:spPr>
            <a:xfrm flipH="1">
              <a:off x="2057325" y="4709438"/>
              <a:ext cx="941819" cy="43143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6"/>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6"/>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04" name="Google Shape;404;p6"/>
            <p:cNvGrpSpPr/>
            <p:nvPr/>
          </p:nvGrpSpPr>
          <p:grpSpPr>
            <a:xfrm>
              <a:off x="7817748" y="1079748"/>
              <a:ext cx="408036" cy="4063663"/>
              <a:chOff x="967895" y="415018"/>
              <a:chExt cx="628714" cy="6262387"/>
            </a:xfrm>
          </p:grpSpPr>
          <p:sp>
            <p:nvSpPr>
              <p:cNvPr id="405" name="Google Shape;405;p6"/>
              <p:cNvSpPr/>
              <p:nvPr/>
            </p:nvSpPr>
            <p:spPr>
              <a:xfrm>
                <a:off x="1207111" y="963605"/>
                <a:ext cx="150300" cy="5713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6"/>
              <p:cNvGrpSpPr/>
              <p:nvPr/>
            </p:nvGrpSpPr>
            <p:grpSpPr>
              <a:xfrm>
                <a:off x="967895" y="415018"/>
                <a:ext cx="628714" cy="801374"/>
                <a:chOff x="1774126" y="766200"/>
                <a:chExt cx="1582467" cy="2017050"/>
              </a:xfrm>
            </p:grpSpPr>
            <p:sp>
              <p:nvSpPr>
                <p:cNvPr id="407" name="Google Shape;407;p6"/>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6"/>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6"/>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6"/>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6"/>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6"/>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6"/>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6"/>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15" name="Google Shape;415;p6"/>
            <p:cNvGrpSpPr/>
            <p:nvPr/>
          </p:nvGrpSpPr>
          <p:grpSpPr>
            <a:xfrm>
              <a:off x="7200036" y="3718572"/>
              <a:ext cx="284493" cy="1424795"/>
              <a:chOff x="967895" y="415018"/>
              <a:chExt cx="628714" cy="3148718"/>
            </a:xfrm>
          </p:grpSpPr>
          <p:sp>
            <p:nvSpPr>
              <p:cNvPr id="416" name="Google Shape;416;p6"/>
              <p:cNvSpPr/>
              <p:nvPr/>
            </p:nvSpPr>
            <p:spPr>
              <a:xfrm>
                <a:off x="1207096" y="963636"/>
                <a:ext cx="150300" cy="26001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7" name="Google Shape;417;p6"/>
              <p:cNvGrpSpPr/>
              <p:nvPr/>
            </p:nvGrpSpPr>
            <p:grpSpPr>
              <a:xfrm>
                <a:off x="967895" y="415018"/>
                <a:ext cx="628714" cy="801374"/>
                <a:chOff x="1774126" y="766200"/>
                <a:chExt cx="1582467" cy="2017050"/>
              </a:xfrm>
            </p:grpSpPr>
            <p:sp>
              <p:nvSpPr>
                <p:cNvPr id="418" name="Google Shape;418;p6"/>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6"/>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6"/>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6"/>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6"/>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6"/>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6"/>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6"/>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26" name="Google Shape;426;p6"/>
            <p:cNvGrpSpPr/>
            <p:nvPr/>
          </p:nvGrpSpPr>
          <p:grpSpPr>
            <a:xfrm>
              <a:off x="8299552" y="3133869"/>
              <a:ext cx="333219" cy="2017814"/>
              <a:chOff x="967895" y="415018"/>
              <a:chExt cx="628714" cy="3807196"/>
            </a:xfrm>
          </p:grpSpPr>
          <p:sp>
            <p:nvSpPr>
              <p:cNvPr id="427" name="Google Shape;427;p6"/>
              <p:cNvSpPr/>
              <p:nvPr/>
            </p:nvSpPr>
            <p:spPr>
              <a:xfrm>
                <a:off x="1207136" y="963615"/>
                <a:ext cx="150300" cy="32586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8" name="Google Shape;428;p6"/>
              <p:cNvGrpSpPr/>
              <p:nvPr/>
            </p:nvGrpSpPr>
            <p:grpSpPr>
              <a:xfrm>
                <a:off x="967895" y="415018"/>
                <a:ext cx="628714" cy="801374"/>
                <a:chOff x="1774126" y="766200"/>
                <a:chExt cx="1582467" cy="2017050"/>
              </a:xfrm>
            </p:grpSpPr>
            <p:sp>
              <p:nvSpPr>
                <p:cNvPr id="429" name="Google Shape;429;p6"/>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0" name="Google Shape;430;p6"/>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6"/>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6"/>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6"/>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6"/>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6"/>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6"/>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37" name="Google Shape;437;p6"/>
            <p:cNvGrpSpPr/>
            <p:nvPr/>
          </p:nvGrpSpPr>
          <p:grpSpPr>
            <a:xfrm>
              <a:off x="104275" y="50550"/>
              <a:ext cx="8948150" cy="772675"/>
              <a:chOff x="104275" y="50550"/>
              <a:chExt cx="8948150" cy="772675"/>
            </a:xfrm>
          </p:grpSpPr>
          <p:sp>
            <p:nvSpPr>
              <p:cNvPr id="438" name="Google Shape;438;p6"/>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439" name="Google Shape;439;p6"/>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440" name="Google Shape;440;p6"/>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441" name="Google Shape;441;p6"/>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442" name="Google Shape;442;p6"/>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443" name="Google Shape;443;p6"/>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444" name="Google Shape;444;p6"/>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445" name="Google Shape;445;p6"/>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446" name="Google Shape;446;p6"/>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447" name="Google Shape;447;p6"/>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448" name="Google Shape;448;p6"/>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449" name="Google Shape;449;p6"/>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450" name="Google Shape;450;p6"/>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451" name="Google Shape;451;p6"/>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457" name="Google Shape;457;p6"/>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458" name="Google Shape;458;p6"/>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459" name="Google Shape;459;p6"/>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460" name="Google Shape;460;p6"/>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461" name="Google Shape;461;p6"/>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462" name="Google Shape;462;p6"/>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463" name="Google Shape;463;p6"/>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464" name="Google Shape;464;p6"/>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465" name="Google Shape;465;p6"/>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467" name="Google Shape;467;p6"/>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468" name="Google Shape;468;p6"/>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469" name="Google Shape;469;p6"/>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470" name="Google Shape;470;p6"/>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grpSp>
      </p:grpSp>
      <p:sp>
        <p:nvSpPr>
          <p:cNvPr id="471" name="Google Shape;471;p6"/>
          <p:cNvSpPr txBox="1"/>
          <p:nvPr>
            <p:ph type="title"/>
          </p:nvPr>
        </p:nvSpPr>
        <p:spPr>
          <a:xfrm>
            <a:off x="855300" y="836000"/>
            <a:ext cx="62409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72" name="Google Shape;472;p6"/>
          <p:cNvSpPr txBox="1"/>
          <p:nvPr>
            <p:ph idx="1" type="body"/>
          </p:nvPr>
        </p:nvSpPr>
        <p:spPr>
          <a:xfrm>
            <a:off x="855300" y="1553825"/>
            <a:ext cx="2932500" cy="2935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473" name="Google Shape;473;p6"/>
          <p:cNvSpPr txBox="1"/>
          <p:nvPr>
            <p:ph idx="2" type="body"/>
          </p:nvPr>
        </p:nvSpPr>
        <p:spPr>
          <a:xfrm>
            <a:off x="4199271" y="1553825"/>
            <a:ext cx="2932500" cy="2935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474" name="Google Shape;474;p6"/>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75" name="Shape 475"/>
        <p:cNvGrpSpPr/>
        <p:nvPr/>
      </p:nvGrpSpPr>
      <p:grpSpPr>
        <a:xfrm>
          <a:off x="0" y="0"/>
          <a:ext cx="0" cy="0"/>
          <a:chOff x="0" y="0"/>
          <a:chExt cx="0" cy="0"/>
        </a:xfrm>
      </p:grpSpPr>
      <p:grpSp>
        <p:nvGrpSpPr>
          <p:cNvPr id="476" name="Google Shape;476;p7"/>
          <p:cNvGrpSpPr/>
          <p:nvPr/>
        </p:nvGrpSpPr>
        <p:grpSpPr>
          <a:xfrm>
            <a:off x="104275" y="50550"/>
            <a:ext cx="10266591" cy="5287714"/>
            <a:chOff x="104275" y="50550"/>
            <a:chExt cx="10266591" cy="5287714"/>
          </a:xfrm>
        </p:grpSpPr>
        <p:sp>
          <p:nvSpPr>
            <p:cNvPr id="477" name="Google Shape;477;p7"/>
            <p:cNvSpPr/>
            <p:nvPr/>
          </p:nvSpPr>
          <p:spPr>
            <a:xfrm>
              <a:off x="2444298" y="3856703"/>
              <a:ext cx="2558390" cy="1098526"/>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8" name="Google Shape;478;p7"/>
            <p:cNvSpPr/>
            <p:nvPr/>
          </p:nvSpPr>
          <p:spPr>
            <a:xfrm>
              <a:off x="5295333" y="4495140"/>
              <a:ext cx="1449771" cy="493781"/>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9" name="Google Shape;479;p7"/>
            <p:cNvSpPr/>
            <p:nvPr/>
          </p:nvSpPr>
          <p:spPr>
            <a:xfrm>
              <a:off x="4159304" y="3962484"/>
              <a:ext cx="1535294" cy="70329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7"/>
            <p:cNvSpPr/>
            <p:nvPr/>
          </p:nvSpPr>
          <p:spPr>
            <a:xfrm>
              <a:off x="4832518" y="3687079"/>
              <a:ext cx="3420308" cy="1468618"/>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1" name="Google Shape;481;p7"/>
            <p:cNvSpPr/>
            <p:nvPr/>
          </p:nvSpPr>
          <p:spPr>
            <a:xfrm>
              <a:off x="2867782" y="4501768"/>
              <a:ext cx="1717868" cy="654661"/>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2" name="Google Shape;482;p7"/>
            <p:cNvSpPr/>
            <p:nvPr/>
          </p:nvSpPr>
          <p:spPr>
            <a:xfrm flipH="1">
              <a:off x="2057325" y="4709438"/>
              <a:ext cx="941819" cy="43143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3" name="Google Shape;483;p7"/>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4" name="Google Shape;484;p7"/>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85" name="Google Shape;485;p7"/>
            <p:cNvGrpSpPr/>
            <p:nvPr/>
          </p:nvGrpSpPr>
          <p:grpSpPr>
            <a:xfrm>
              <a:off x="7817748" y="1079748"/>
              <a:ext cx="408036" cy="4063663"/>
              <a:chOff x="967895" y="415018"/>
              <a:chExt cx="628714" cy="6262387"/>
            </a:xfrm>
          </p:grpSpPr>
          <p:sp>
            <p:nvSpPr>
              <p:cNvPr id="486" name="Google Shape;486;p7"/>
              <p:cNvSpPr/>
              <p:nvPr/>
            </p:nvSpPr>
            <p:spPr>
              <a:xfrm>
                <a:off x="1207111" y="963605"/>
                <a:ext cx="150300" cy="5713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7" name="Google Shape;487;p7"/>
              <p:cNvGrpSpPr/>
              <p:nvPr/>
            </p:nvGrpSpPr>
            <p:grpSpPr>
              <a:xfrm>
                <a:off x="967895" y="415018"/>
                <a:ext cx="628714" cy="801374"/>
                <a:chOff x="1774126" y="766200"/>
                <a:chExt cx="1582467" cy="2017050"/>
              </a:xfrm>
            </p:grpSpPr>
            <p:sp>
              <p:nvSpPr>
                <p:cNvPr id="488" name="Google Shape;488;p7"/>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9" name="Google Shape;489;p7"/>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0" name="Google Shape;490;p7"/>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1" name="Google Shape;491;p7"/>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2" name="Google Shape;492;p7"/>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3" name="Google Shape;493;p7"/>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4" name="Google Shape;494;p7"/>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5" name="Google Shape;495;p7"/>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96" name="Google Shape;496;p7"/>
            <p:cNvGrpSpPr/>
            <p:nvPr/>
          </p:nvGrpSpPr>
          <p:grpSpPr>
            <a:xfrm>
              <a:off x="8299552" y="3133869"/>
              <a:ext cx="333219" cy="2017814"/>
              <a:chOff x="967895" y="415018"/>
              <a:chExt cx="628714" cy="3807196"/>
            </a:xfrm>
          </p:grpSpPr>
          <p:sp>
            <p:nvSpPr>
              <p:cNvPr id="497" name="Google Shape;497;p7"/>
              <p:cNvSpPr/>
              <p:nvPr/>
            </p:nvSpPr>
            <p:spPr>
              <a:xfrm>
                <a:off x="1207136" y="963615"/>
                <a:ext cx="150300" cy="32586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8" name="Google Shape;498;p7"/>
              <p:cNvGrpSpPr/>
              <p:nvPr/>
            </p:nvGrpSpPr>
            <p:grpSpPr>
              <a:xfrm>
                <a:off x="967895" y="415018"/>
                <a:ext cx="628714" cy="801374"/>
                <a:chOff x="1774126" y="766200"/>
                <a:chExt cx="1582467" cy="2017050"/>
              </a:xfrm>
            </p:grpSpPr>
            <p:sp>
              <p:nvSpPr>
                <p:cNvPr id="499" name="Google Shape;499;p7"/>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0" name="Google Shape;500;p7"/>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1" name="Google Shape;501;p7"/>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2" name="Google Shape;502;p7"/>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3" name="Google Shape;503;p7"/>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4" name="Google Shape;504;p7"/>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5" name="Google Shape;505;p7"/>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6" name="Google Shape;506;p7"/>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07" name="Google Shape;507;p7"/>
            <p:cNvGrpSpPr/>
            <p:nvPr/>
          </p:nvGrpSpPr>
          <p:grpSpPr>
            <a:xfrm>
              <a:off x="104275" y="50550"/>
              <a:ext cx="8948150" cy="772675"/>
              <a:chOff x="104275" y="50550"/>
              <a:chExt cx="8948150" cy="772675"/>
            </a:xfrm>
          </p:grpSpPr>
          <p:sp>
            <p:nvSpPr>
              <p:cNvPr id="508" name="Google Shape;508;p7"/>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509" name="Google Shape;509;p7"/>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510" name="Google Shape;510;p7"/>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511" name="Google Shape;511;p7"/>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512" name="Google Shape;512;p7"/>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513" name="Google Shape;513;p7"/>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514" name="Google Shape;514;p7"/>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515" name="Google Shape;515;p7"/>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516" name="Google Shape;516;p7"/>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517" name="Google Shape;517;p7"/>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518" name="Google Shape;518;p7"/>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519" name="Google Shape;519;p7"/>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520" name="Google Shape;520;p7"/>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521" name="Google Shape;521;p7"/>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527" name="Google Shape;527;p7"/>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528" name="Google Shape;528;p7"/>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529" name="Google Shape;529;p7"/>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530" name="Google Shape;530;p7"/>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531" name="Google Shape;531;p7"/>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532" name="Google Shape;532;p7"/>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533" name="Google Shape;533;p7"/>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534" name="Google Shape;534;p7"/>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535" name="Google Shape;535;p7"/>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7"/>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537" name="Google Shape;537;p7"/>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538" name="Google Shape;538;p7"/>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539" name="Google Shape;539;p7"/>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540" name="Google Shape;540;p7"/>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grpSp>
      </p:grpSp>
      <p:sp>
        <p:nvSpPr>
          <p:cNvPr id="541" name="Google Shape;541;p7"/>
          <p:cNvSpPr txBox="1"/>
          <p:nvPr>
            <p:ph type="title"/>
          </p:nvPr>
        </p:nvSpPr>
        <p:spPr>
          <a:xfrm>
            <a:off x="855300" y="836000"/>
            <a:ext cx="66990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42" name="Google Shape;542;p7"/>
          <p:cNvSpPr txBox="1"/>
          <p:nvPr>
            <p:ph idx="1" type="body"/>
          </p:nvPr>
        </p:nvSpPr>
        <p:spPr>
          <a:xfrm>
            <a:off x="855434" y="1553825"/>
            <a:ext cx="2087100" cy="3218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543" name="Google Shape;543;p7"/>
          <p:cNvSpPr txBox="1"/>
          <p:nvPr>
            <p:ph idx="2" type="body"/>
          </p:nvPr>
        </p:nvSpPr>
        <p:spPr>
          <a:xfrm>
            <a:off x="3161403" y="1553825"/>
            <a:ext cx="2087100" cy="3218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544" name="Google Shape;544;p7"/>
          <p:cNvSpPr txBox="1"/>
          <p:nvPr>
            <p:ph idx="3" type="body"/>
          </p:nvPr>
        </p:nvSpPr>
        <p:spPr>
          <a:xfrm>
            <a:off x="5467372" y="1553825"/>
            <a:ext cx="2087100" cy="3218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545" name="Google Shape;545;p7"/>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6" name="Shape 546"/>
        <p:cNvGrpSpPr/>
        <p:nvPr/>
      </p:nvGrpSpPr>
      <p:grpSpPr>
        <a:xfrm>
          <a:off x="0" y="0"/>
          <a:ext cx="0" cy="0"/>
          <a:chOff x="0" y="0"/>
          <a:chExt cx="0" cy="0"/>
        </a:xfrm>
      </p:grpSpPr>
      <p:grpSp>
        <p:nvGrpSpPr>
          <p:cNvPr id="547" name="Google Shape;547;p8"/>
          <p:cNvGrpSpPr/>
          <p:nvPr/>
        </p:nvGrpSpPr>
        <p:grpSpPr>
          <a:xfrm>
            <a:off x="104275" y="50550"/>
            <a:ext cx="10266591" cy="5287714"/>
            <a:chOff x="104275" y="50550"/>
            <a:chExt cx="10266591" cy="5287714"/>
          </a:xfrm>
        </p:grpSpPr>
        <p:sp>
          <p:nvSpPr>
            <p:cNvPr id="548" name="Google Shape;548;p8"/>
            <p:cNvSpPr/>
            <p:nvPr/>
          </p:nvSpPr>
          <p:spPr>
            <a:xfrm>
              <a:off x="2444298" y="3856703"/>
              <a:ext cx="2558390" cy="1098526"/>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8"/>
            <p:cNvSpPr/>
            <p:nvPr/>
          </p:nvSpPr>
          <p:spPr>
            <a:xfrm>
              <a:off x="5295333" y="4495140"/>
              <a:ext cx="1449771" cy="493781"/>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8"/>
            <p:cNvSpPr/>
            <p:nvPr/>
          </p:nvSpPr>
          <p:spPr>
            <a:xfrm>
              <a:off x="4159304" y="3962484"/>
              <a:ext cx="1535294" cy="70329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8"/>
            <p:cNvSpPr/>
            <p:nvPr/>
          </p:nvSpPr>
          <p:spPr>
            <a:xfrm>
              <a:off x="4832518" y="3687079"/>
              <a:ext cx="3420308" cy="1468618"/>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2" name="Google Shape;552;p8"/>
            <p:cNvSpPr/>
            <p:nvPr/>
          </p:nvSpPr>
          <p:spPr>
            <a:xfrm>
              <a:off x="2867782" y="4501768"/>
              <a:ext cx="1717868" cy="654661"/>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3" name="Google Shape;553;p8"/>
            <p:cNvSpPr/>
            <p:nvPr/>
          </p:nvSpPr>
          <p:spPr>
            <a:xfrm flipH="1">
              <a:off x="2057325" y="4709438"/>
              <a:ext cx="941819" cy="43143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8"/>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5" name="Google Shape;555;p8"/>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56" name="Google Shape;556;p8"/>
            <p:cNvGrpSpPr/>
            <p:nvPr/>
          </p:nvGrpSpPr>
          <p:grpSpPr>
            <a:xfrm>
              <a:off x="7817748" y="1079748"/>
              <a:ext cx="408036" cy="4063663"/>
              <a:chOff x="967895" y="415018"/>
              <a:chExt cx="628714" cy="6262387"/>
            </a:xfrm>
          </p:grpSpPr>
          <p:sp>
            <p:nvSpPr>
              <p:cNvPr id="557" name="Google Shape;557;p8"/>
              <p:cNvSpPr/>
              <p:nvPr/>
            </p:nvSpPr>
            <p:spPr>
              <a:xfrm>
                <a:off x="1207111" y="963605"/>
                <a:ext cx="150300" cy="5713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8" name="Google Shape;558;p8"/>
              <p:cNvGrpSpPr/>
              <p:nvPr/>
            </p:nvGrpSpPr>
            <p:grpSpPr>
              <a:xfrm>
                <a:off x="967895" y="415018"/>
                <a:ext cx="628714" cy="801374"/>
                <a:chOff x="1774126" y="766200"/>
                <a:chExt cx="1582467" cy="2017050"/>
              </a:xfrm>
            </p:grpSpPr>
            <p:sp>
              <p:nvSpPr>
                <p:cNvPr id="559" name="Google Shape;559;p8"/>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0" name="Google Shape;560;p8"/>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1" name="Google Shape;561;p8"/>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2" name="Google Shape;562;p8"/>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3" name="Google Shape;563;p8"/>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8"/>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8"/>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6" name="Google Shape;566;p8"/>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67" name="Google Shape;567;p8"/>
            <p:cNvGrpSpPr/>
            <p:nvPr/>
          </p:nvGrpSpPr>
          <p:grpSpPr>
            <a:xfrm>
              <a:off x="7200036" y="3718572"/>
              <a:ext cx="284493" cy="1424795"/>
              <a:chOff x="967895" y="415018"/>
              <a:chExt cx="628714" cy="3148718"/>
            </a:xfrm>
          </p:grpSpPr>
          <p:sp>
            <p:nvSpPr>
              <p:cNvPr id="568" name="Google Shape;568;p8"/>
              <p:cNvSpPr/>
              <p:nvPr/>
            </p:nvSpPr>
            <p:spPr>
              <a:xfrm>
                <a:off x="1207096" y="963636"/>
                <a:ext cx="150300" cy="26001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9" name="Google Shape;569;p8"/>
              <p:cNvGrpSpPr/>
              <p:nvPr/>
            </p:nvGrpSpPr>
            <p:grpSpPr>
              <a:xfrm>
                <a:off x="967895" y="415018"/>
                <a:ext cx="628714" cy="801374"/>
                <a:chOff x="1774126" y="766200"/>
                <a:chExt cx="1582467" cy="2017050"/>
              </a:xfrm>
            </p:grpSpPr>
            <p:sp>
              <p:nvSpPr>
                <p:cNvPr id="570" name="Google Shape;570;p8"/>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1" name="Google Shape;571;p8"/>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8"/>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3" name="Google Shape;573;p8"/>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4" name="Google Shape;574;p8"/>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8"/>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6" name="Google Shape;576;p8"/>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7" name="Google Shape;577;p8"/>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78" name="Google Shape;578;p8"/>
            <p:cNvGrpSpPr/>
            <p:nvPr/>
          </p:nvGrpSpPr>
          <p:grpSpPr>
            <a:xfrm>
              <a:off x="8299552" y="3133869"/>
              <a:ext cx="333219" cy="2017814"/>
              <a:chOff x="967895" y="415018"/>
              <a:chExt cx="628714" cy="3807196"/>
            </a:xfrm>
          </p:grpSpPr>
          <p:sp>
            <p:nvSpPr>
              <p:cNvPr id="579" name="Google Shape;579;p8"/>
              <p:cNvSpPr/>
              <p:nvPr/>
            </p:nvSpPr>
            <p:spPr>
              <a:xfrm>
                <a:off x="1207136" y="963615"/>
                <a:ext cx="150300" cy="32586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0" name="Google Shape;580;p8"/>
              <p:cNvGrpSpPr/>
              <p:nvPr/>
            </p:nvGrpSpPr>
            <p:grpSpPr>
              <a:xfrm>
                <a:off x="967895" y="415018"/>
                <a:ext cx="628714" cy="801374"/>
                <a:chOff x="1774126" y="766200"/>
                <a:chExt cx="1582467" cy="2017050"/>
              </a:xfrm>
            </p:grpSpPr>
            <p:sp>
              <p:nvSpPr>
                <p:cNvPr id="581" name="Google Shape;581;p8"/>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2" name="Google Shape;582;p8"/>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8"/>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8"/>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8"/>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8"/>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8"/>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8" name="Google Shape;588;p8"/>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89" name="Google Shape;589;p8"/>
            <p:cNvGrpSpPr/>
            <p:nvPr/>
          </p:nvGrpSpPr>
          <p:grpSpPr>
            <a:xfrm>
              <a:off x="104275" y="50550"/>
              <a:ext cx="8948150" cy="772675"/>
              <a:chOff x="104275" y="50550"/>
              <a:chExt cx="8948150" cy="772675"/>
            </a:xfrm>
          </p:grpSpPr>
          <p:sp>
            <p:nvSpPr>
              <p:cNvPr id="590" name="Google Shape;590;p8"/>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591" name="Google Shape;591;p8"/>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592" name="Google Shape;592;p8"/>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593" name="Google Shape;593;p8"/>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594" name="Google Shape;594;p8"/>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595" name="Google Shape;595;p8"/>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596" name="Google Shape;596;p8"/>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597" name="Google Shape;597;p8"/>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598" name="Google Shape;598;p8"/>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599" name="Google Shape;599;p8"/>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600" name="Google Shape;600;p8"/>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601" name="Google Shape;601;p8"/>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602" name="Google Shape;602;p8"/>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603" name="Google Shape;603;p8"/>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8"/>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8"/>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8"/>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8"/>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8"/>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609" name="Google Shape;609;p8"/>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610" name="Google Shape;610;p8"/>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611" name="Google Shape;611;p8"/>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612" name="Google Shape;612;p8"/>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613" name="Google Shape;613;p8"/>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614" name="Google Shape;614;p8"/>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615" name="Google Shape;615;p8"/>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616" name="Google Shape;616;p8"/>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617" name="Google Shape;617;p8"/>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8"/>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619" name="Google Shape;619;p8"/>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620" name="Google Shape;620;p8"/>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621" name="Google Shape;621;p8"/>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622" name="Google Shape;622;p8"/>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grpSp>
      </p:grpSp>
      <p:sp>
        <p:nvSpPr>
          <p:cNvPr id="623" name="Google Shape;623;p8"/>
          <p:cNvSpPr txBox="1"/>
          <p:nvPr>
            <p:ph type="title"/>
          </p:nvPr>
        </p:nvSpPr>
        <p:spPr>
          <a:xfrm>
            <a:off x="855300" y="836000"/>
            <a:ext cx="62409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24" name="Google Shape;624;p8"/>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Clouds only">
  <p:cSld name="TITLE_ONLY_1">
    <p:spTree>
      <p:nvGrpSpPr>
        <p:cNvPr id="625" name="Shape 625"/>
        <p:cNvGrpSpPr/>
        <p:nvPr/>
      </p:nvGrpSpPr>
      <p:grpSpPr>
        <a:xfrm>
          <a:off x="0" y="0"/>
          <a:ext cx="0" cy="0"/>
          <a:chOff x="0" y="0"/>
          <a:chExt cx="0" cy="0"/>
        </a:xfrm>
      </p:grpSpPr>
      <p:grpSp>
        <p:nvGrpSpPr>
          <p:cNvPr id="626" name="Google Shape;626;p9"/>
          <p:cNvGrpSpPr/>
          <p:nvPr/>
        </p:nvGrpSpPr>
        <p:grpSpPr>
          <a:xfrm>
            <a:off x="104275" y="50550"/>
            <a:ext cx="10266591" cy="5287714"/>
            <a:chOff x="104275" y="50550"/>
            <a:chExt cx="10266591" cy="5287714"/>
          </a:xfrm>
        </p:grpSpPr>
        <p:sp>
          <p:nvSpPr>
            <p:cNvPr id="627" name="Google Shape;627;p9"/>
            <p:cNvSpPr/>
            <p:nvPr/>
          </p:nvSpPr>
          <p:spPr>
            <a:xfrm>
              <a:off x="2444298" y="3856703"/>
              <a:ext cx="2558390" cy="1098526"/>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9"/>
            <p:cNvSpPr/>
            <p:nvPr/>
          </p:nvSpPr>
          <p:spPr>
            <a:xfrm>
              <a:off x="5295333" y="4495140"/>
              <a:ext cx="1449771" cy="493781"/>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9" name="Google Shape;629;p9"/>
            <p:cNvSpPr/>
            <p:nvPr/>
          </p:nvSpPr>
          <p:spPr>
            <a:xfrm>
              <a:off x="4159304" y="3962484"/>
              <a:ext cx="1535294" cy="70329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0" name="Google Shape;630;p9"/>
            <p:cNvSpPr/>
            <p:nvPr/>
          </p:nvSpPr>
          <p:spPr>
            <a:xfrm>
              <a:off x="4832518" y="3687079"/>
              <a:ext cx="3420308" cy="1468618"/>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1" name="Google Shape;631;p9"/>
            <p:cNvSpPr/>
            <p:nvPr/>
          </p:nvSpPr>
          <p:spPr>
            <a:xfrm>
              <a:off x="2867782" y="4501768"/>
              <a:ext cx="1717868" cy="654661"/>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2" name="Google Shape;632;p9"/>
            <p:cNvSpPr/>
            <p:nvPr/>
          </p:nvSpPr>
          <p:spPr>
            <a:xfrm flipH="1">
              <a:off x="2057325" y="4709438"/>
              <a:ext cx="941819" cy="43143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3" name="Google Shape;633;p9"/>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9"/>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35" name="Google Shape;635;p9"/>
            <p:cNvGrpSpPr/>
            <p:nvPr/>
          </p:nvGrpSpPr>
          <p:grpSpPr>
            <a:xfrm>
              <a:off x="104275" y="50550"/>
              <a:ext cx="8948150" cy="772675"/>
              <a:chOff x="104275" y="50550"/>
              <a:chExt cx="8948150" cy="772675"/>
            </a:xfrm>
          </p:grpSpPr>
          <p:sp>
            <p:nvSpPr>
              <p:cNvPr id="636" name="Google Shape;636;p9"/>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637" name="Google Shape;637;p9"/>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638" name="Google Shape;638;p9"/>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639" name="Google Shape;639;p9"/>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640" name="Google Shape;640;p9"/>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641" name="Google Shape;641;p9"/>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642" name="Google Shape;642;p9"/>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643" name="Google Shape;643;p9"/>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644" name="Google Shape;644;p9"/>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645" name="Google Shape;645;p9"/>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646" name="Google Shape;646;p9"/>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647" name="Google Shape;647;p9"/>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648" name="Google Shape;648;p9"/>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649" name="Google Shape;649;p9"/>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655" name="Google Shape;655;p9"/>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656" name="Google Shape;656;p9"/>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657" name="Google Shape;657;p9"/>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658" name="Google Shape;658;p9"/>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659" name="Google Shape;659;p9"/>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660" name="Google Shape;660;p9"/>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661" name="Google Shape;661;p9"/>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662" name="Google Shape;662;p9"/>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663" name="Google Shape;663;p9"/>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9"/>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665" name="Google Shape;665;p9"/>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666" name="Google Shape;666;p9"/>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667" name="Google Shape;667;p9"/>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668" name="Google Shape;668;p9"/>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grpSp>
      </p:grpSp>
      <p:sp>
        <p:nvSpPr>
          <p:cNvPr id="669" name="Google Shape;669;p9"/>
          <p:cNvSpPr txBox="1"/>
          <p:nvPr>
            <p:ph type="title"/>
          </p:nvPr>
        </p:nvSpPr>
        <p:spPr>
          <a:xfrm>
            <a:off x="855300" y="836000"/>
            <a:ext cx="62409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70" name="Google Shape;670;p9"/>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71" name="Shape 671"/>
        <p:cNvGrpSpPr/>
        <p:nvPr/>
      </p:nvGrpSpPr>
      <p:grpSpPr>
        <a:xfrm>
          <a:off x="0" y="0"/>
          <a:ext cx="0" cy="0"/>
          <a:chOff x="0" y="0"/>
          <a:chExt cx="0" cy="0"/>
        </a:xfrm>
      </p:grpSpPr>
      <p:grpSp>
        <p:nvGrpSpPr>
          <p:cNvPr id="672" name="Google Shape;672;p10"/>
          <p:cNvGrpSpPr/>
          <p:nvPr/>
        </p:nvGrpSpPr>
        <p:grpSpPr>
          <a:xfrm>
            <a:off x="104275" y="50550"/>
            <a:ext cx="10266591" cy="5287714"/>
            <a:chOff x="104275" y="50550"/>
            <a:chExt cx="10266591" cy="5287714"/>
          </a:xfrm>
        </p:grpSpPr>
        <p:sp>
          <p:nvSpPr>
            <p:cNvPr id="673" name="Google Shape;673;p10"/>
            <p:cNvSpPr/>
            <p:nvPr/>
          </p:nvSpPr>
          <p:spPr>
            <a:xfrm>
              <a:off x="2444298" y="3856703"/>
              <a:ext cx="2558390" cy="1098526"/>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4" name="Google Shape;674;p10"/>
            <p:cNvSpPr/>
            <p:nvPr/>
          </p:nvSpPr>
          <p:spPr>
            <a:xfrm>
              <a:off x="5295333" y="4495140"/>
              <a:ext cx="1449771" cy="493781"/>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10"/>
            <p:cNvSpPr/>
            <p:nvPr/>
          </p:nvSpPr>
          <p:spPr>
            <a:xfrm>
              <a:off x="4159304" y="3962484"/>
              <a:ext cx="1535294" cy="70329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6" name="Google Shape;676;p10"/>
            <p:cNvSpPr/>
            <p:nvPr/>
          </p:nvSpPr>
          <p:spPr>
            <a:xfrm>
              <a:off x="4832518" y="3687079"/>
              <a:ext cx="3420308" cy="1468618"/>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7" name="Google Shape;677;p10"/>
            <p:cNvSpPr/>
            <p:nvPr/>
          </p:nvSpPr>
          <p:spPr>
            <a:xfrm>
              <a:off x="2867782" y="4501768"/>
              <a:ext cx="1717868" cy="654661"/>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10"/>
            <p:cNvSpPr/>
            <p:nvPr/>
          </p:nvSpPr>
          <p:spPr>
            <a:xfrm flipH="1">
              <a:off x="2057325" y="4709438"/>
              <a:ext cx="941819" cy="43143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9" name="Google Shape;679;p10"/>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0" name="Google Shape;680;p10"/>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81" name="Google Shape;681;p10"/>
            <p:cNvGrpSpPr/>
            <p:nvPr/>
          </p:nvGrpSpPr>
          <p:grpSpPr>
            <a:xfrm>
              <a:off x="7817748" y="1079748"/>
              <a:ext cx="408036" cy="4063663"/>
              <a:chOff x="967895" y="415018"/>
              <a:chExt cx="628714" cy="6262387"/>
            </a:xfrm>
          </p:grpSpPr>
          <p:sp>
            <p:nvSpPr>
              <p:cNvPr id="682" name="Google Shape;682;p10"/>
              <p:cNvSpPr/>
              <p:nvPr/>
            </p:nvSpPr>
            <p:spPr>
              <a:xfrm>
                <a:off x="1207111" y="963605"/>
                <a:ext cx="150300" cy="5713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3" name="Google Shape;683;p10"/>
              <p:cNvGrpSpPr/>
              <p:nvPr/>
            </p:nvGrpSpPr>
            <p:grpSpPr>
              <a:xfrm>
                <a:off x="967895" y="415018"/>
                <a:ext cx="628714" cy="801374"/>
                <a:chOff x="1774126" y="766200"/>
                <a:chExt cx="1582467" cy="2017050"/>
              </a:xfrm>
            </p:grpSpPr>
            <p:sp>
              <p:nvSpPr>
                <p:cNvPr id="684" name="Google Shape;684;p10"/>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5" name="Google Shape;685;p10"/>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6" name="Google Shape;686;p10"/>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7" name="Google Shape;687;p10"/>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8" name="Google Shape;688;p10"/>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9" name="Google Shape;689;p10"/>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0" name="Google Shape;690;p10"/>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1" name="Google Shape;691;p10"/>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92" name="Google Shape;692;p10"/>
            <p:cNvGrpSpPr/>
            <p:nvPr/>
          </p:nvGrpSpPr>
          <p:grpSpPr>
            <a:xfrm>
              <a:off x="7200036" y="3718572"/>
              <a:ext cx="284493" cy="1424795"/>
              <a:chOff x="967895" y="415018"/>
              <a:chExt cx="628714" cy="3148718"/>
            </a:xfrm>
          </p:grpSpPr>
          <p:sp>
            <p:nvSpPr>
              <p:cNvPr id="693" name="Google Shape;693;p10"/>
              <p:cNvSpPr/>
              <p:nvPr/>
            </p:nvSpPr>
            <p:spPr>
              <a:xfrm>
                <a:off x="1207096" y="963636"/>
                <a:ext cx="150300" cy="26001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4" name="Google Shape;694;p10"/>
              <p:cNvGrpSpPr/>
              <p:nvPr/>
            </p:nvGrpSpPr>
            <p:grpSpPr>
              <a:xfrm>
                <a:off x="967895" y="415018"/>
                <a:ext cx="628714" cy="801374"/>
                <a:chOff x="1774126" y="766200"/>
                <a:chExt cx="1582467" cy="2017050"/>
              </a:xfrm>
            </p:grpSpPr>
            <p:sp>
              <p:nvSpPr>
                <p:cNvPr id="695" name="Google Shape;695;p10"/>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6" name="Google Shape;696;p10"/>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7" name="Google Shape;697;p10"/>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8" name="Google Shape;698;p10"/>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9" name="Google Shape;699;p10"/>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10"/>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10"/>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10"/>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703" name="Google Shape;703;p10"/>
            <p:cNvGrpSpPr/>
            <p:nvPr/>
          </p:nvGrpSpPr>
          <p:grpSpPr>
            <a:xfrm>
              <a:off x="8299552" y="3133869"/>
              <a:ext cx="333219" cy="2017814"/>
              <a:chOff x="967895" y="415018"/>
              <a:chExt cx="628714" cy="3807196"/>
            </a:xfrm>
          </p:grpSpPr>
          <p:sp>
            <p:nvSpPr>
              <p:cNvPr id="704" name="Google Shape;704;p10"/>
              <p:cNvSpPr/>
              <p:nvPr/>
            </p:nvSpPr>
            <p:spPr>
              <a:xfrm>
                <a:off x="1207136" y="963615"/>
                <a:ext cx="150300" cy="32586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5" name="Google Shape;705;p10"/>
              <p:cNvGrpSpPr/>
              <p:nvPr/>
            </p:nvGrpSpPr>
            <p:grpSpPr>
              <a:xfrm>
                <a:off x="967895" y="415018"/>
                <a:ext cx="628714" cy="801374"/>
                <a:chOff x="1774126" y="766200"/>
                <a:chExt cx="1582467" cy="2017050"/>
              </a:xfrm>
            </p:grpSpPr>
            <p:sp>
              <p:nvSpPr>
                <p:cNvPr id="706" name="Google Shape;706;p10"/>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7" name="Google Shape;707;p10"/>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10"/>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10"/>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10"/>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1" name="Google Shape;711;p10"/>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2" name="Google Shape;712;p10"/>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10"/>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714" name="Google Shape;714;p10"/>
            <p:cNvGrpSpPr/>
            <p:nvPr/>
          </p:nvGrpSpPr>
          <p:grpSpPr>
            <a:xfrm>
              <a:off x="104275" y="50550"/>
              <a:ext cx="8948150" cy="772675"/>
              <a:chOff x="104275" y="50550"/>
              <a:chExt cx="8948150" cy="772675"/>
            </a:xfrm>
          </p:grpSpPr>
          <p:sp>
            <p:nvSpPr>
              <p:cNvPr id="715" name="Google Shape;715;p10"/>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716" name="Google Shape;716;p10"/>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717" name="Google Shape;717;p10"/>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718" name="Google Shape;718;p10"/>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719" name="Google Shape;719;p10"/>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720" name="Google Shape;720;p10"/>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721" name="Google Shape;721;p10"/>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722" name="Google Shape;722;p10"/>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723" name="Google Shape;723;p10"/>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724" name="Google Shape;724;p10"/>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725" name="Google Shape;725;p10"/>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726" name="Google Shape;726;p10"/>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727" name="Google Shape;727;p10"/>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728" name="Google Shape;728;p10"/>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0"/>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0"/>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0"/>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0"/>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0"/>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734" name="Google Shape;734;p10"/>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735" name="Google Shape;735;p10"/>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736" name="Google Shape;736;p10"/>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737" name="Google Shape;737;p10"/>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738" name="Google Shape;738;p10"/>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739" name="Google Shape;739;p10"/>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740" name="Google Shape;740;p10"/>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741" name="Google Shape;741;p10"/>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742" name="Google Shape;742;p10"/>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0"/>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744" name="Google Shape;744;p10"/>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745" name="Google Shape;745;p10"/>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746" name="Google Shape;746;p10"/>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747" name="Google Shape;747;p10"/>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grpSp>
      </p:grpSp>
      <p:sp>
        <p:nvSpPr>
          <p:cNvPr id="748" name="Google Shape;748;p10"/>
          <p:cNvSpPr txBox="1"/>
          <p:nvPr>
            <p:ph idx="1" type="body"/>
          </p:nvPr>
        </p:nvSpPr>
        <p:spPr>
          <a:xfrm>
            <a:off x="855300" y="4177700"/>
            <a:ext cx="5808600" cy="283800"/>
          </a:xfrm>
          <a:prstGeom prst="rect">
            <a:avLst/>
          </a:prstGeom>
        </p:spPr>
        <p:txBody>
          <a:bodyPr anchorCtr="0" anchor="t" bIns="0" lIns="0" spcFirstLastPara="1" rIns="0" wrap="square" tIns="0">
            <a:noAutofit/>
          </a:bodyPr>
          <a:lstStyle>
            <a:lvl1pPr indent="-228600" lvl="0" marL="457200" rtl="0">
              <a:spcBef>
                <a:spcPts val="0"/>
              </a:spcBef>
              <a:spcAft>
                <a:spcPts val="800"/>
              </a:spcAft>
              <a:buSzPts val="1800"/>
              <a:buNone/>
              <a:defRPr sz="1800"/>
            </a:lvl1pPr>
          </a:lstStyle>
          <a:p/>
        </p:txBody>
      </p:sp>
      <p:sp>
        <p:nvSpPr>
          <p:cNvPr id="749" name="Google Shape;749;p10"/>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accent1"/>
            </a:gs>
            <a:gs pos="33000">
              <a:schemeClr val="accent2"/>
            </a:gs>
            <a:gs pos="100000">
              <a:schemeClr val="accent3"/>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836000"/>
            <a:ext cx="6240900" cy="3963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1pPr>
            <a:lvl2pPr lvl="1"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2pPr>
            <a:lvl3pPr lvl="2"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3pPr>
            <a:lvl4pPr lvl="3"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4pPr>
            <a:lvl5pPr lvl="4"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5pPr>
            <a:lvl6pPr lvl="5"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6pPr>
            <a:lvl7pPr lvl="6"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7pPr>
            <a:lvl8pPr lvl="7"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8pPr>
            <a:lvl9pPr lvl="8"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9pPr>
          </a:lstStyle>
          <a:p/>
        </p:txBody>
      </p:sp>
      <p:sp>
        <p:nvSpPr>
          <p:cNvPr id="7" name="Google Shape;7;p1"/>
          <p:cNvSpPr txBox="1"/>
          <p:nvPr>
            <p:ph idx="1" type="body"/>
          </p:nvPr>
        </p:nvSpPr>
        <p:spPr>
          <a:xfrm>
            <a:off x="855300" y="1553825"/>
            <a:ext cx="6240900" cy="2834100"/>
          </a:xfrm>
          <a:prstGeom prst="rect">
            <a:avLst/>
          </a:prstGeom>
          <a:noFill/>
          <a:ln>
            <a:noFill/>
          </a:ln>
        </p:spPr>
        <p:txBody>
          <a:bodyPr anchorCtr="0" anchor="t" bIns="0" lIns="0" spcFirstLastPara="1" rIns="0" wrap="square" tIns="0">
            <a:noAutofit/>
          </a:bodyPr>
          <a:lstStyle>
            <a:lvl1pPr indent="-368300" lvl="0" marL="457200" rtl="0">
              <a:lnSpc>
                <a:spcPct val="115000"/>
              </a:lnSpc>
              <a:spcBef>
                <a:spcPts val="0"/>
              </a:spcBef>
              <a:spcAft>
                <a:spcPts val="0"/>
              </a:spcAft>
              <a:buClr>
                <a:schemeClr val="accent1"/>
              </a:buClr>
              <a:buSzPts val="2200"/>
              <a:buFont typeface="Space Grotesk Light"/>
              <a:buChar char="➢"/>
              <a:defRPr sz="2200">
                <a:solidFill>
                  <a:schemeClr val="dk1"/>
                </a:solidFill>
                <a:latin typeface="Space Grotesk Light"/>
                <a:ea typeface="Space Grotesk Light"/>
                <a:cs typeface="Space Grotesk Light"/>
                <a:sym typeface="Space Grotesk Light"/>
              </a:defRPr>
            </a:lvl1pPr>
            <a:lvl2pPr indent="-368300" lvl="1" marL="914400" rtl="0">
              <a:lnSpc>
                <a:spcPct val="115000"/>
              </a:lnSpc>
              <a:spcBef>
                <a:spcPts val="800"/>
              </a:spcBef>
              <a:spcAft>
                <a:spcPts val="0"/>
              </a:spcAft>
              <a:buClr>
                <a:schemeClr val="accent1"/>
              </a:buClr>
              <a:buSzPts val="2200"/>
              <a:buFont typeface="Space Grotesk Light"/>
              <a:buChar char="▻"/>
              <a:defRPr sz="2200">
                <a:solidFill>
                  <a:schemeClr val="dk1"/>
                </a:solidFill>
                <a:latin typeface="Space Grotesk Light"/>
                <a:ea typeface="Space Grotesk Light"/>
                <a:cs typeface="Space Grotesk Light"/>
                <a:sym typeface="Space Grotesk Light"/>
              </a:defRPr>
            </a:lvl2pPr>
            <a:lvl3pPr indent="-368300" lvl="2" marL="13716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3pPr>
            <a:lvl4pPr indent="-368300" lvl="3" marL="18288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4pPr>
            <a:lvl5pPr indent="-368300" lvl="4" marL="22860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5pPr>
            <a:lvl6pPr indent="-368300" lvl="5" marL="27432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6pPr>
            <a:lvl7pPr indent="-368300" lvl="6" marL="32004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7pPr>
            <a:lvl8pPr indent="-368300" lvl="7" marL="36576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8pPr>
            <a:lvl9pPr indent="-368300" lvl="8" marL="4114800" rtl="0">
              <a:lnSpc>
                <a:spcPct val="115000"/>
              </a:lnSpc>
              <a:spcBef>
                <a:spcPts val="800"/>
              </a:spcBef>
              <a:spcAft>
                <a:spcPts val="80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9pPr>
          </a:lstStyle>
          <a:p/>
        </p:txBody>
      </p:sp>
      <p:sp>
        <p:nvSpPr>
          <p:cNvPr id="8" name="Google Shape;8;p1"/>
          <p:cNvSpPr txBox="1"/>
          <p:nvPr>
            <p:ph idx="12" type="sldNum"/>
          </p:nvPr>
        </p:nvSpPr>
        <p:spPr>
          <a:xfrm>
            <a:off x="4297650" y="4597451"/>
            <a:ext cx="548700" cy="393600"/>
          </a:xfrm>
          <a:prstGeom prst="rect">
            <a:avLst/>
          </a:prstGeom>
          <a:noFill/>
          <a:ln>
            <a:noFill/>
          </a:ln>
        </p:spPr>
        <p:txBody>
          <a:bodyPr anchorCtr="0" anchor="ctr" bIns="0" lIns="0" spcFirstLastPara="1" rIns="0" wrap="square" tIns="0">
            <a:noAutofit/>
          </a:bodyPr>
          <a:lstStyle>
            <a:lvl1pPr lvl="0" rtl="0" algn="ctr">
              <a:buNone/>
              <a:defRPr sz="1300">
                <a:solidFill>
                  <a:schemeClr val="accent1"/>
                </a:solidFill>
                <a:latin typeface="Space Grotesk SemiBold"/>
                <a:ea typeface="Space Grotesk SemiBold"/>
                <a:cs typeface="Space Grotesk SemiBold"/>
                <a:sym typeface="Space Grotesk SemiBold"/>
              </a:defRPr>
            </a:lvl1pPr>
            <a:lvl2pPr lvl="1" rtl="0" algn="ctr">
              <a:buNone/>
              <a:defRPr sz="1300">
                <a:solidFill>
                  <a:schemeClr val="accent1"/>
                </a:solidFill>
                <a:latin typeface="Space Grotesk SemiBold"/>
                <a:ea typeface="Space Grotesk SemiBold"/>
                <a:cs typeface="Space Grotesk SemiBold"/>
                <a:sym typeface="Space Grotesk SemiBold"/>
              </a:defRPr>
            </a:lvl2pPr>
            <a:lvl3pPr lvl="2" rtl="0" algn="ctr">
              <a:buNone/>
              <a:defRPr sz="1300">
                <a:solidFill>
                  <a:schemeClr val="accent1"/>
                </a:solidFill>
                <a:latin typeface="Space Grotesk SemiBold"/>
                <a:ea typeface="Space Grotesk SemiBold"/>
                <a:cs typeface="Space Grotesk SemiBold"/>
                <a:sym typeface="Space Grotesk SemiBold"/>
              </a:defRPr>
            </a:lvl3pPr>
            <a:lvl4pPr lvl="3" rtl="0" algn="ctr">
              <a:buNone/>
              <a:defRPr sz="1300">
                <a:solidFill>
                  <a:schemeClr val="accent1"/>
                </a:solidFill>
                <a:latin typeface="Space Grotesk SemiBold"/>
                <a:ea typeface="Space Grotesk SemiBold"/>
                <a:cs typeface="Space Grotesk SemiBold"/>
                <a:sym typeface="Space Grotesk SemiBold"/>
              </a:defRPr>
            </a:lvl4pPr>
            <a:lvl5pPr lvl="4" rtl="0" algn="ctr">
              <a:buNone/>
              <a:defRPr sz="1300">
                <a:solidFill>
                  <a:schemeClr val="accent1"/>
                </a:solidFill>
                <a:latin typeface="Space Grotesk SemiBold"/>
                <a:ea typeface="Space Grotesk SemiBold"/>
                <a:cs typeface="Space Grotesk SemiBold"/>
                <a:sym typeface="Space Grotesk SemiBold"/>
              </a:defRPr>
            </a:lvl5pPr>
            <a:lvl6pPr lvl="5" rtl="0" algn="ctr">
              <a:buNone/>
              <a:defRPr sz="1300">
                <a:solidFill>
                  <a:schemeClr val="accent1"/>
                </a:solidFill>
                <a:latin typeface="Space Grotesk SemiBold"/>
                <a:ea typeface="Space Grotesk SemiBold"/>
                <a:cs typeface="Space Grotesk SemiBold"/>
                <a:sym typeface="Space Grotesk SemiBold"/>
              </a:defRPr>
            </a:lvl6pPr>
            <a:lvl7pPr lvl="6" rtl="0" algn="ctr">
              <a:buNone/>
              <a:defRPr sz="1300">
                <a:solidFill>
                  <a:schemeClr val="accent1"/>
                </a:solidFill>
                <a:latin typeface="Space Grotesk SemiBold"/>
                <a:ea typeface="Space Grotesk SemiBold"/>
                <a:cs typeface="Space Grotesk SemiBold"/>
                <a:sym typeface="Space Grotesk SemiBold"/>
              </a:defRPr>
            </a:lvl7pPr>
            <a:lvl8pPr lvl="7" rtl="0" algn="ctr">
              <a:buNone/>
              <a:defRPr sz="1300">
                <a:solidFill>
                  <a:schemeClr val="accent1"/>
                </a:solidFill>
                <a:latin typeface="Space Grotesk SemiBold"/>
                <a:ea typeface="Space Grotesk SemiBold"/>
                <a:cs typeface="Space Grotesk SemiBold"/>
                <a:sym typeface="Space Grotesk SemiBold"/>
              </a:defRPr>
            </a:lvl8pPr>
            <a:lvl9pPr lvl="8" rtl="0" algn="ctr">
              <a:buNone/>
              <a:defRPr sz="1300">
                <a:solidFill>
                  <a:schemeClr val="accent1"/>
                </a:solidFill>
                <a:latin typeface="Space Grotesk SemiBold"/>
                <a:ea typeface="Space Grotesk SemiBold"/>
                <a:cs typeface="Space Grotesk SemiBold"/>
                <a:sym typeface="Space Grotesk SemiBold"/>
              </a:defRPr>
            </a:lvl9pPr>
          </a:lstStyle>
          <a:p>
            <a:pPr indent="0" lvl="0" marL="0" rtl="0" algn="ct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hyperlink" Target="http://www.youtube.com/watch?v=yYorEiZmjmA" TargetMode="Externa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14"/>
          <p:cNvSpPr txBox="1"/>
          <p:nvPr>
            <p:ph type="title"/>
          </p:nvPr>
        </p:nvSpPr>
        <p:spPr>
          <a:xfrm>
            <a:off x="1422525" y="1377600"/>
            <a:ext cx="4948800" cy="1160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zh-CN" sz="4400"/>
              <a:t>INTRO TO PYTHON </a:t>
            </a:r>
            <a:endParaRPr sz="4400"/>
          </a:p>
          <a:p>
            <a:pPr indent="0" lvl="0" marL="0" rtl="0" algn="l">
              <a:spcBef>
                <a:spcPts val="0"/>
              </a:spcBef>
              <a:spcAft>
                <a:spcPts val="0"/>
              </a:spcAft>
              <a:buNone/>
            </a:pPr>
            <a:r>
              <a:rPr lang="zh-CN" sz="4400"/>
              <a:t>Final project</a:t>
            </a:r>
            <a:endParaRPr sz="4400"/>
          </a:p>
        </p:txBody>
      </p:sp>
      <p:sp>
        <p:nvSpPr>
          <p:cNvPr id="882" name="Google Shape;882;p14"/>
          <p:cNvSpPr txBox="1"/>
          <p:nvPr/>
        </p:nvSpPr>
        <p:spPr>
          <a:xfrm>
            <a:off x="2148750" y="3114550"/>
            <a:ext cx="3608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800">
                <a:latin typeface="Space Grotesk Light"/>
                <a:ea typeface="Space Grotesk Light"/>
                <a:cs typeface="Space Grotesk Light"/>
                <a:sym typeface="Space Grotesk Light"/>
              </a:rPr>
              <a:t>Yicheng Jerry Si</a:t>
            </a:r>
            <a:endParaRPr sz="1800">
              <a:latin typeface="Space Grotesk Light"/>
              <a:ea typeface="Space Grotesk Light"/>
              <a:cs typeface="Space Grotesk Light"/>
              <a:sym typeface="Space Grotesk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15"/>
          <p:cNvSpPr txBox="1"/>
          <p:nvPr>
            <p:ph idx="1" type="body"/>
          </p:nvPr>
        </p:nvSpPr>
        <p:spPr>
          <a:xfrm>
            <a:off x="80850" y="1465525"/>
            <a:ext cx="4306500" cy="1334700"/>
          </a:xfrm>
          <a:prstGeom prst="rect">
            <a:avLst/>
          </a:prstGeom>
        </p:spPr>
        <p:txBody>
          <a:bodyPr anchorCtr="0" anchor="ctr" bIns="0" lIns="0" spcFirstLastPara="1" rIns="0" wrap="square" tIns="0">
            <a:noAutofit/>
          </a:bodyPr>
          <a:lstStyle/>
          <a:p>
            <a:pPr indent="0" lvl="0" marL="0" rtl="0" algn="ctr">
              <a:spcBef>
                <a:spcPts val="0"/>
              </a:spcBef>
              <a:spcAft>
                <a:spcPts val="800"/>
              </a:spcAft>
              <a:buNone/>
            </a:pPr>
            <a:r>
              <a:rPr lang="zh-CN" sz="2200">
                <a:latin typeface="Space Grotesk Light"/>
                <a:ea typeface="Space Grotesk Light"/>
                <a:cs typeface="Space Grotesk Light"/>
                <a:sym typeface="Space Grotesk Light"/>
              </a:rPr>
              <a:t>My name is Yicheng （Jerry) Si, I am going to be a high school senior</a:t>
            </a:r>
            <a:endParaRPr/>
          </a:p>
        </p:txBody>
      </p:sp>
      <p:sp>
        <p:nvSpPr>
          <p:cNvPr id="888" name="Google Shape;888;p15"/>
          <p:cNvSpPr txBox="1"/>
          <p:nvPr/>
        </p:nvSpPr>
        <p:spPr>
          <a:xfrm>
            <a:off x="1976525" y="703750"/>
            <a:ext cx="5435400" cy="7941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zh-CN" sz="4400">
                <a:solidFill>
                  <a:srgbClr val="FFFFFF"/>
                </a:solidFill>
                <a:latin typeface="Space Grotesk SemiBold"/>
                <a:ea typeface="Space Grotesk SemiBold"/>
                <a:cs typeface="Space Grotesk SemiBold"/>
                <a:sym typeface="Space Grotesk SemiBold"/>
              </a:rPr>
              <a:t>Introduce myself</a:t>
            </a:r>
            <a:endParaRPr sz="4400">
              <a:solidFill>
                <a:srgbClr val="FFFFFF"/>
              </a:solidFill>
              <a:latin typeface="Space Grotesk SemiBold"/>
              <a:ea typeface="Space Grotesk SemiBold"/>
              <a:cs typeface="Space Grotesk SemiBold"/>
              <a:sym typeface="Space Grotesk SemiBold"/>
            </a:endParaRPr>
          </a:p>
        </p:txBody>
      </p:sp>
      <p:pic>
        <p:nvPicPr>
          <p:cNvPr id="889" name="Google Shape;889;p15"/>
          <p:cNvPicPr preferRelativeResize="0"/>
          <p:nvPr/>
        </p:nvPicPr>
        <p:blipFill>
          <a:blip r:embed="rId3">
            <a:alphaModFix/>
          </a:blip>
          <a:stretch>
            <a:fillRect/>
          </a:stretch>
        </p:blipFill>
        <p:spPr>
          <a:xfrm>
            <a:off x="5956077" y="1471051"/>
            <a:ext cx="1651023" cy="2201375"/>
          </a:xfrm>
          <a:prstGeom prst="rect">
            <a:avLst/>
          </a:prstGeom>
          <a:noFill/>
          <a:ln>
            <a:noFill/>
          </a:ln>
        </p:spPr>
      </p:pic>
      <p:sp>
        <p:nvSpPr>
          <p:cNvPr id="890" name="Google Shape;890;p15"/>
          <p:cNvSpPr txBox="1"/>
          <p:nvPr/>
        </p:nvSpPr>
        <p:spPr>
          <a:xfrm>
            <a:off x="217100" y="2927375"/>
            <a:ext cx="332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rgbClr val="FFFFFF"/>
                </a:solidFill>
                <a:latin typeface="Space Grotesk Light"/>
                <a:ea typeface="Space Grotesk Light"/>
                <a:cs typeface="Space Grotesk Light"/>
                <a:sym typeface="Space Grotesk Light"/>
              </a:rPr>
              <a:t>I like play piano and guitar</a:t>
            </a:r>
            <a:endParaRPr>
              <a:solidFill>
                <a:srgbClr val="FFFFFF"/>
              </a:solidFill>
              <a:latin typeface="Space Grotesk Light"/>
              <a:ea typeface="Space Grotesk Light"/>
              <a:cs typeface="Space Grotesk Light"/>
              <a:sym typeface="Space Grotesk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16"/>
          <p:cNvSpPr txBox="1"/>
          <p:nvPr>
            <p:ph idx="1" type="body"/>
          </p:nvPr>
        </p:nvSpPr>
        <p:spPr>
          <a:xfrm>
            <a:off x="532925" y="162525"/>
            <a:ext cx="5808600" cy="283800"/>
          </a:xfrm>
          <a:prstGeom prst="rect">
            <a:avLst/>
          </a:prstGeom>
        </p:spPr>
        <p:txBody>
          <a:bodyPr anchorCtr="0" anchor="t" bIns="0" lIns="0" spcFirstLastPara="1" rIns="0" wrap="square" tIns="0">
            <a:noAutofit/>
          </a:bodyPr>
          <a:lstStyle/>
          <a:p>
            <a:pPr indent="0" lvl="0" marL="0" rtl="0" algn="l">
              <a:lnSpc>
                <a:spcPct val="131250"/>
              </a:lnSpc>
              <a:spcBef>
                <a:spcPts val="0"/>
              </a:spcBef>
              <a:spcAft>
                <a:spcPts val="0"/>
              </a:spcAft>
              <a:buNone/>
            </a:pPr>
            <a:r>
              <a:rPr lang="zh-CN" sz="1200">
                <a:solidFill>
                  <a:srgbClr val="000000"/>
                </a:solidFill>
                <a:highlight>
                  <a:srgbClr val="FFFFFE"/>
                </a:highlight>
                <a:latin typeface="Courier New"/>
                <a:ea typeface="Courier New"/>
                <a:cs typeface="Courier New"/>
                <a:sym typeface="Courier New"/>
              </a:rPr>
              <a:t> </a:t>
            </a:r>
            <a:r>
              <a:rPr lang="zh-CN" sz="1200">
                <a:solidFill>
                  <a:srgbClr val="008000"/>
                </a:solidFill>
                <a:highlight>
                  <a:srgbClr val="FFFFFE"/>
                </a:highlight>
                <a:latin typeface="Courier New"/>
                <a:ea typeface="Courier New"/>
                <a:cs typeface="Courier New"/>
                <a:sym typeface="Courier New"/>
              </a:rPr>
              <a:t># set up #</a:t>
            </a:r>
            <a:endParaRPr sz="1200">
              <a:solidFill>
                <a:srgbClr val="008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200">
                <a:solidFill>
                  <a:srgbClr val="000000"/>
                </a:solidFill>
                <a:highlight>
                  <a:schemeClr val="accent4"/>
                </a:highlight>
                <a:latin typeface="Courier New"/>
                <a:ea typeface="Courier New"/>
                <a:cs typeface="Courier New"/>
                <a:sym typeface="Courier New"/>
              </a:rPr>
              <a:t>yes_no = [</a:t>
            </a:r>
            <a:r>
              <a:rPr lang="zh-CN" sz="1200">
                <a:solidFill>
                  <a:srgbClr val="A31515"/>
                </a:solidFill>
                <a:highlight>
                  <a:schemeClr val="accent4"/>
                </a:highlight>
                <a:latin typeface="Courier New"/>
                <a:ea typeface="Courier New"/>
                <a:cs typeface="Courier New"/>
                <a:sym typeface="Courier New"/>
              </a:rPr>
              <a:t>"yes"</a:t>
            </a:r>
            <a:r>
              <a:rPr lang="zh-CN" sz="1200">
                <a:solidFill>
                  <a:srgbClr val="000000"/>
                </a:solidFill>
                <a:highlight>
                  <a:schemeClr val="accent4"/>
                </a:highlight>
                <a:latin typeface="Courier New"/>
                <a:ea typeface="Courier New"/>
                <a:cs typeface="Courier New"/>
                <a:sym typeface="Courier New"/>
              </a:rPr>
              <a:t>, </a:t>
            </a:r>
            <a:r>
              <a:rPr lang="zh-CN" sz="1200">
                <a:solidFill>
                  <a:srgbClr val="A31515"/>
                </a:solidFill>
                <a:highlight>
                  <a:schemeClr val="accent4"/>
                </a:highlight>
                <a:latin typeface="Courier New"/>
                <a:ea typeface="Courier New"/>
                <a:cs typeface="Courier New"/>
                <a:sym typeface="Courier New"/>
              </a:rPr>
              <a:t>"no"</a:t>
            </a:r>
            <a:r>
              <a:rPr lang="zh-CN" sz="1200">
                <a:solidFill>
                  <a:srgbClr val="000000"/>
                </a:solidFill>
                <a:highlight>
                  <a:schemeClr val="accent4"/>
                </a:highlight>
                <a:latin typeface="Courier New"/>
                <a:ea typeface="Courier New"/>
                <a:cs typeface="Courier New"/>
                <a:sym typeface="Courier New"/>
              </a:rPr>
              <a:t>]</a:t>
            </a:r>
            <a:endParaRPr sz="1200">
              <a:solidFill>
                <a:srgbClr val="000000"/>
              </a:solidFill>
              <a:highlight>
                <a:schemeClr val="accent4"/>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200">
                <a:solidFill>
                  <a:srgbClr val="000000"/>
                </a:solidFill>
                <a:highlight>
                  <a:schemeClr val="accent4"/>
                </a:highlight>
                <a:latin typeface="Courier New"/>
                <a:ea typeface="Courier New"/>
                <a:cs typeface="Courier New"/>
                <a:sym typeface="Courier New"/>
              </a:rPr>
              <a:t>directions = [</a:t>
            </a:r>
            <a:r>
              <a:rPr lang="zh-CN" sz="1200">
                <a:solidFill>
                  <a:srgbClr val="A31515"/>
                </a:solidFill>
                <a:highlight>
                  <a:schemeClr val="accent4"/>
                </a:highlight>
                <a:latin typeface="Courier New"/>
                <a:ea typeface="Courier New"/>
                <a:cs typeface="Courier New"/>
                <a:sym typeface="Courier New"/>
              </a:rPr>
              <a:t>"left"</a:t>
            </a:r>
            <a:r>
              <a:rPr lang="zh-CN" sz="1200">
                <a:solidFill>
                  <a:srgbClr val="000000"/>
                </a:solidFill>
                <a:highlight>
                  <a:schemeClr val="accent4"/>
                </a:highlight>
                <a:latin typeface="Courier New"/>
                <a:ea typeface="Courier New"/>
                <a:cs typeface="Courier New"/>
                <a:sym typeface="Courier New"/>
              </a:rPr>
              <a:t>, </a:t>
            </a:r>
            <a:r>
              <a:rPr lang="zh-CN" sz="1200">
                <a:solidFill>
                  <a:srgbClr val="A31515"/>
                </a:solidFill>
                <a:highlight>
                  <a:schemeClr val="accent4"/>
                </a:highlight>
                <a:latin typeface="Courier New"/>
                <a:ea typeface="Courier New"/>
                <a:cs typeface="Courier New"/>
                <a:sym typeface="Courier New"/>
              </a:rPr>
              <a:t>"right"</a:t>
            </a:r>
            <a:r>
              <a:rPr lang="zh-CN" sz="1200">
                <a:solidFill>
                  <a:srgbClr val="000000"/>
                </a:solidFill>
                <a:highlight>
                  <a:schemeClr val="accent4"/>
                </a:highlight>
                <a:latin typeface="Courier New"/>
                <a:ea typeface="Courier New"/>
                <a:cs typeface="Courier New"/>
                <a:sym typeface="Courier New"/>
              </a:rPr>
              <a:t>, </a:t>
            </a:r>
            <a:r>
              <a:rPr lang="zh-CN" sz="1200">
                <a:solidFill>
                  <a:srgbClr val="A31515"/>
                </a:solidFill>
                <a:highlight>
                  <a:schemeClr val="accent4"/>
                </a:highlight>
                <a:latin typeface="Courier New"/>
                <a:ea typeface="Courier New"/>
                <a:cs typeface="Courier New"/>
                <a:sym typeface="Courier New"/>
              </a:rPr>
              <a:t>"forward"</a:t>
            </a:r>
            <a:r>
              <a:rPr lang="zh-CN" sz="1200">
                <a:solidFill>
                  <a:srgbClr val="000000"/>
                </a:solidFill>
                <a:highlight>
                  <a:schemeClr val="accent4"/>
                </a:highlight>
                <a:latin typeface="Courier New"/>
                <a:ea typeface="Courier New"/>
                <a:cs typeface="Courier New"/>
                <a:sym typeface="Courier New"/>
              </a:rPr>
              <a:t>, </a:t>
            </a:r>
            <a:r>
              <a:rPr lang="zh-CN" sz="1200">
                <a:solidFill>
                  <a:srgbClr val="A31515"/>
                </a:solidFill>
                <a:highlight>
                  <a:schemeClr val="accent4"/>
                </a:highlight>
                <a:latin typeface="Courier New"/>
                <a:ea typeface="Courier New"/>
                <a:cs typeface="Courier New"/>
                <a:sym typeface="Courier New"/>
              </a:rPr>
              <a:t>"backward"</a:t>
            </a:r>
            <a:r>
              <a:rPr lang="zh-CN" sz="1200">
                <a:solidFill>
                  <a:srgbClr val="000000"/>
                </a:solidFill>
                <a:highlight>
                  <a:schemeClr val="accent4"/>
                </a:highlight>
                <a:latin typeface="Courier New"/>
                <a:ea typeface="Courier New"/>
                <a:cs typeface="Courier New"/>
                <a:sym typeface="Courier New"/>
              </a:rPr>
              <a:t>]</a:t>
            </a:r>
            <a:endParaRPr sz="1200">
              <a:solidFill>
                <a:srgbClr val="000000"/>
              </a:solidFill>
              <a:highlight>
                <a:schemeClr val="accent4"/>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200">
                <a:solidFill>
                  <a:srgbClr val="000000"/>
                </a:solidFill>
                <a:highlight>
                  <a:schemeClr val="accent4"/>
                </a:highlight>
                <a:latin typeface="Courier New"/>
                <a:ea typeface="Courier New"/>
                <a:cs typeface="Courier New"/>
                <a:sym typeface="Courier New"/>
              </a:rPr>
              <a:t>Honest_choice = [</a:t>
            </a:r>
            <a:r>
              <a:rPr lang="zh-CN" sz="1200">
                <a:solidFill>
                  <a:srgbClr val="A31515"/>
                </a:solidFill>
                <a:highlight>
                  <a:schemeClr val="accent4"/>
                </a:highlight>
                <a:latin typeface="Courier New"/>
                <a:ea typeface="Courier New"/>
                <a:cs typeface="Courier New"/>
                <a:sym typeface="Courier New"/>
              </a:rPr>
              <a:t>"Gold hammer"</a:t>
            </a:r>
            <a:r>
              <a:rPr lang="zh-CN" sz="1200">
                <a:solidFill>
                  <a:srgbClr val="000000"/>
                </a:solidFill>
                <a:highlight>
                  <a:schemeClr val="accent4"/>
                </a:highlight>
                <a:latin typeface="Courier New"/>
                <a:ea typeface="Courier New"/>
                <a:cs typeface="Courier New"/>
                <a:sym typeface="Courier New"/>
              </a:rPr>
              <a:t>, </a:t>
            </a:r>
            <a:r>
              <a:rPr lang="zh-CN" sz="1200">
                <a:solidFill>
                  <a:srgbClr val="A31515"/>
                </a:solidFill>
                <a:highlight>
                  <a:schemeClr val="accent4"/>
                </a:highlight>
                <a:latin typeface="Courier New"/>
                <a:ea typeface="Courier New"/>
                <a:cs typeface="Courier New"/>
                <a:sym typeface="Courier New"/>
              </a:rPr>
              <a:t>"Silver hammer"</a:t>
            </a:r>
            <a:r>
              <a:rPr lang="zh-CN" sz="1200">
                <a:solidFill>
                  <a:srgbClr val="000000"/>
                </a:solidFill>
                <a:highlight>
                  <a:schemeClr val="accent4"/>
                </a:highlight>
                <a:latin typeface="Courier New"/>
                <a:ea typeface="Courier New"/>
                <a:cs typeface="Courier New"/>
                <a:sym typeface="Courier New"/>
              </a:rPr>
              <a:t>, </a:t>
            </a:r>
            <a:r>
              <a:rPr lang="zh-CN" sz="1200">
                <a:solidFill>
                  <a:srgbClr val="A31515"/>
                </a:solidFill>
                <a:highlight>
                  <a:schemeClr val="accent4"/>
                </a:highlight>
                <a:latin typeface="Courier New"/>
                <a:ea typeface="Courier New"/>
                <a:cs typeface="Courier New"/>
                <a:sym typeface="Courier New"/>
              </a:rPr>
              <a:t>"Iron hammer"</a:t>
            </a:r>
            <a:r>
              <a:rPr lang="zh-CN" sz="1200">
                <a:solidFill>
                  <a:srgbClr val="000000"/>
                </a:solidFill>
                <a:highlight>
                  <a:schemeClr val="accent4"/>
                </a:highlight>
                <a:latin typeface="Courier New"/>
                <a:ea typeface="Courier New"/>
                <a:cs typeface="Courier New"/>
                <a:sym typeface="Courier New"/>
              </a:rPr>
              <a:t>]</a:t>
            </a:r>
            <a:endParaRPr sz="1200">
              <a:solidFill>
                <a:srgbClr val="000000"/>
              </a:solidFill>
              <a:highlight>
                <a:schemeClr val="accent4"/>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200">
                <a:solidFill>
                  <a:srgbClr val="000000"/>
                </a:solidFill>
                <a:highlight>
                  <a:schemeClr val="accent4"/>
                </a:highlight>
                <a:latin typeface="Courier New"/>
                <a:ea typeface="Courier New"/>
                <a:cs typeface="Courier New"/>
                <a:sym typeface="Courier New"/>
              </a:rPr>
              <a:t> </a:t>
            </a:r>
            <a:endParaRPr sz="1200">
              <a:solidFill>
                <a:srgbClr val="000000"/>
              </a:solidFill>
              <a:highlight>
                <a:schemeClr val="accent4"/>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200">
                <a:solidFill>
                  <a:srgbClr val="008000"/>
                </a:solidFill>
                <a:highlight>
                  <a:srgbClr val="FFFFFE"/>
                </a:highlight>
                <a:latin typeface="Courier New"/>
                <a:ea typeface="Courier New"/>
                <a:cs typeface="Courier New"/>
                <a:sym typeface="Courier New"/>
              </a:rPr>
              <a:t># Introduction</a:t>
            </a:r>
            <a:endParaRPr sz="1200">
              <a:solidFill>
                <a:srgbClr val="008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200">
                <a:solidFill>
                  <a:srgbClr val="000000"/>
                </a:solidFill>
                <a:highlight>
                  <a:srgbClr val="FFFFFE"/>
                </a:highlight>
                <a:latin typeface="Courier New"/>
                <a:ea typeface="Courier New"/>
                <a:cs typeface="Courier New"/>
                <a:sym typeface="Courier New"/>
              </a:rPr>
              <a:t>name = </a:t>
            </a:r>
            <a:r>
              <a:rPr lang="zh-CN" sz="1200">
                <a:solidFill>
                  <a:srgbClr val="795E26"/>
                </a:solidFill>
                <a:highlight>
                  <a:srgbClr val="FFFFFE"/>
                </a:highlight>
                <a:latin typeface="Courier New"/>
                <a:ea typeface="Courier New"/>
                <a:cs typeface="Courier New"/>
                <a:sym typeface="Courier New"/>
              </a:rPr>
              <a:t>input</a:t>
            </a:r>
            <a:r>
              <a:rPr lang="zh-CN" sz="1200">
                <a:solidFill>
                  <a:srgbClr val="000000"/>
                </a:solidFill>
                <a:highlight>
                  <a:srgbClr val="FFFFFE"/>
                </a:highlight>
                <a:latin typeface="Courier New"/>
                <a:ea typeface="Courier New"/>
                <a:cs typeface="Courier New"/>
                <a:sym typeface="Courier New"/>
              </a:rPr>
              <a:t>(</a:t>
            </a:r>
            <a:r>
              <a:rPr lang="zh-CN" sz="1200">
                <a:solidFill>
                  <a:srgbClr val="A31515"/>
                </a:solidFill>
                <a:highlight>
                  <a:srgbClr val="FFFFFE"/>
                </a:highlight>
                <a:latin typeface="Courier New"/>
                <a:ea typeface="Courier New"/>
                <a:cs typeface="Courier New"/>
                <a:sym typeface="Courier New"/>
              </a:rPr>
              <a:t>"What is your name, Traveller?"</a:t>
            </a:r>
            <a:r>
              <a:rPr lang="zh-CN" sz="1200">
                <a:solidFill>
                  <a:srgbClr val="000000"/>
                </a:solidFill>
                <a:highlight>
                  <a:srgbClr val="FFFFFE"/>
                </a:highlight>
                <a:latin typeface="Courier New"/>
                <a:ea typeface="Courier New"/>
                <a:cs typeface="Courier New"/>
                <a:sym typeface="Courier New"/>
              </a:rPr>
              <a:t>)</a:t>
            </a:r>
            <a:endParaRPr sz="12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200">
                <a:solidFill>
                  <a:srgbClr val="795E26"/>
                </a:solidFill>
                <a:highlight>
                  <a:srgbClr val="FFFFFE"/>
                </a:highlight>
                <a:latin typeface="Courier New"/>
                <a:ea typeface="Courier New"/>
                <a:cs typeface="Courier New"/>
                <a:sym typeface="Courier New"/>
              </a:rPr>
              <a:t>print</a:t>
            </a:r>
            <a:r>
              <a:rPr lang="zh-CN" sz="1200">
                <a:solidFill>
                  <a:srgbClr val="000000"/>
                </a:solidFill>
                <a:highlight>
                  <a:srgbClr val="FFFFFE"/>
                </a:highlight>
                <a:latin typeface="Courier New"/>
                <a:ea typeface="Courier New"/>
                <a:cs typeface="Courier New"/>
                <a:sym typeface="Courier New"/>
              </a:rPr>
              <a:t>(</a:t>
            </a:r>
            <a:r>
              <a:rPr lang="zh-CN" sz="1200">
                <a:solidFill>
                  <a:srgbClr val="A31515"/>
                </a:solidFill>
                <a:highlight>
                  <a:srgbClr val="FFFFFE"/>
                </a:highlight>
                <a:latin typeface="Courier New"/>
                <a:ea typeface="Courier New"/>
                <a:cs typeface="Courier New"/>
                <a:sym typeface="Courier New"/>
              </a:rPr>
              <a:t>"Hello, "</a:t>
            </a:r>
            <a:r>
              <a:rPr lang="zh-CN" sz="1200">
                <a:solidFill>
                  <a:srgbClr val="000000"/>
                </a:solidFill>
                <a:highlight>
                  <a:srgbClr val="FFFFFE"/>
                </a:highlight>
                <a:latin typeface="Courier New"/>
                <a:ea typeface="Courier New"/>
                <a:cs typeface="Courier New"/>
                <a:sym typeface="Courier New"/>
              </a:rPr>
              <a:t> </a:t>
            </a:r>
            <a:r>
              <a:rPr lang="zh-CN" sz="1200">
                <a:solidFill>
                  <a:srgbClr val="000000"/>
                </a:solidFill>
                <a:highlight>
                  <a:srgbClr val="00FF00"/>
                </a:highlight>
                <a:latin typeface="Courier New"/>
                <a:ea typeface="Courier New"/>
                <a:cs typeface="Courier New"/>
                <a:sym typeface="Courier New"/>
              </a:rPr>
              <a:t>+ name +</a:t>
            </a:r>
            <a:r>
              <a:rPr lang="zh-CN" sz="1200">
                <a:solidFill>
                  <a:srgbClr val="000000"/>
                </a:solidFill>
                <a:highlight>
                  <a:srgbClr val="FFFFFE"/>
                </a:highlight>
                <a:latin typeface="Courier New"/>
                <a:ea typeface="Courier New"/>
                <a:cs typeface="Courier New"/>
                <a:sym typeface="Courier New"/>
              </a:rPr>
              <a:t> </a:t>
            </a:r>
            <a:r>
              <a:rPr lang="zh-CN" sz="1200">
                <a:solidFill>
                  <a:srgbClr val="A31515"/>
                </a:solidFill>
                <a:highlight>
                  <a:srgbClr val="FFFFFE"/>
                </a:highlight>
                <a:latin typeface="Courier New"/>
                <a:ea typeface="Courier New"/>
                <a:cs typeface="Courier New"/>
                <a:sym typeface="Courier New"/>
              </a:rPr>
              <a:t>". Let us start our journey!"</a:t>
            </a:r>
            <a:r>
              <a:rPr lang="zh-CN" sz="1200">
                <a:solidFill>
                  <a:srgbClr val="000000"/>
                </a:solidFill>
                <a:highlight>
                  <a:srgbClr val="FFFFFE"/>
                </a:highlight>
                <a:latin typeface="Courier New"/>
                <a:ea typeface="Courier New"/>
                <a:cs typeface="Courier New"/>
                <a:sym typeface="Courier New"/>
              </a:rPr>
              <a:t>)</a:t>
            </a:r>
            <a:endParaRPr sz="12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200">
                <a:solidFill>
                  <a:srgbClr val="795E26"/>
                </a:solidFill>
                <a:highlight>
                  <a:srgbClr val="FFFFFE"/>
                </a:highlight>
                <a:latin typeface="Courier New"/>
                <a:ea typeface="Courier New"/>
                <a:cs typeface="Courier New"/>
                <a:sym typeface="Courier New"/>
              </a:rPr>
              <a:t>print</a:t>
            </a:r>
            <a:r>
              <a:rPr lang="zh-CN" sz="1200">
                <a:solidFill>
                  <a:srgbClr val="000000"/>
                </a:solidFill>
                <a:highlight>
                  <a:srgbClr val="FFFFFE"/>
                </a:highlight>
                <a:latin typeface="Courier New"/>
                <a:ea typeface="Courier New"/>
                <a:cs typeface="Courier New"/>
                <a:sym typeface="Courier New"/>
              </a:rPr>
              <a:t>(</a:t>
            </a:r>
            <a:r>
              <a:rPr lang="zh-CN" sz="1200">
                <a:solidFill>
                  <a:srgbClr val="A31515"/>
                </a:solidFill>
                <a:highlight>
                  <a:srgbClr val="FFFFFE"/>
                </a:highlight>
                <a:latin typeface="Courier New"/>
                <a:ea typeface="Courier New"/>
                <a:cs typeface="Courier New"/>
                <a:sym typeface="Courier New"/>
              </a:rPr>
              <a:t>"You find a map, there have a lot of treasure."</a:t>
            </a:r>
            <a:r>
              <a:rPr lang="zh-CN" sz="1200">
                <a:solidFill>
                  <a:srgbClr val="000000"/>
                </a:solidFill>
                <a:highlight>
                  <a:srgbClr val="FFFFFE"/>
                </a:highlight>
                <a:latin typeface="Courier New"/>
                <a:ea typeface="Courier New"/>
                <a:cs typeface="Courier New"/>
                <a:sym typeface="Courier New"/>
              </a:rPr>
              <a:t>)</a:t>
            </a:r>
            <a:endParaRPr sz="12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200">
                <a:solidFill>
                  <a:srgbClr val="795E26"/>
                </a:solidFill>
                <a:highlight>
                  <a:srgbClr val="FFFFFE"/>
                </a:highlight>
                <a:latin typeface="Courier New"/>
                <a:ea typeface="Courier New"/>
                <a:cs typeface="Courier New"/>
                <a:sym typeface="Courier New"/>
              </a:rPr>
              <a:t>print</a:t>
            </a:r>
            <a:r>
              <a:rPr lang="zh-CN" sz="1200">
                <a:solidFill>
                  <a:srgbClr val="000000"/>
                </a:solidFill>
                <a:highlight>
                  <a:srgbClr val="FFFFFE"/>
                </a:highlight>
                <a:latin typeface="Courier New"/>
                <a:ea typeface="Courier New"/>
                <a:cs typeface="Courier New"/>
                <a:sym typeface="Courier New"/>
              </a:rPr>
              <a:t>(</a:t>
            </a:r>
            <a:r>
              <a:rPr lang="zh-CN" sz="1200">
                <a:solidFill>
                  <a:srgbClr val="A31515"/>
                </a:solidFill>
                <a:highlight>
                  <a:srgbClr val="FFFFFE"/>
                </a:highlight>
                <a:latin typeface="Courier New"/>
                <a:ea typeface="Courier New"/>
                <a:cs typeface="Courier New"/>
                <a:sym typeface="Courier New"/>
              </a:rPr>
              <a:t>"Now, let's start our journey?"</a:t>
            </a:r>
            <a:r>
              <a:rPr lang="zh-CN" sz="1200">
                <a:solidFill>
                  <a:srgbClr val="000000"/>
                </a:solidFill>
                <a:highlight>
                  <a:srgbClr val="FFFFFE"/>
                </a:highlight>
                <a:latin typeface="Courier New"/>
                <a:ea typeface="Courier New"/>
                <a:cs typeface="Courier New"/>
                <a:sym typeface="Courier New"/>
              </a:rPr>
              <a:t>)</a:t>
            </a:r>
            <a:endParaRPr sz="12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200">
                <a:solidFill>
                  <a:srgbClr val="795E26"/>
                </a:solidFill>
                <a:highlight>
                  <a:srgbClr val="FFFFFE"/>
                </a:highlight>
                <a:latin typeface="Courier New"/>
                <a:ea typeface="Courier New"/>
                <a:cs typeface="Courier New"/>
                <a:sym typeface="Courier New"/>
              </a:rPr>
              <a:t>print</a:t>
            </a:r>
            <a:r>
              <a:rPr lang="zh-CN" sz="1200">
                <a:solidFill>
                  <a:srgbClr val="000000"/>
                </a:solidFill>
                <a:highlight>
                  <a:srgbClr val="FFFFFE"/>
                </a:highlight>
                <a:latin typeface="Courier New"/>
                <a:ea typeface="Courier New"/>
                <a:cs typeface="Courier New"/>
                <a:sym typeface="Courier New"/>
              </a:rPr>
              <a:t>(</a:t>
            </a:r>
            <a:r>
              <a:rPr lang="zh-CN" sz="1200">
                <a:solidFill>
                  <a:srgbClr val="A31515"/>
                </a:solidFill>
                <a:highlight>
                  <a:srgbClr val="FFFFFE"/>
                </a:highlight>
                <a:latin typeface="Courier New"/>
                <a:ea typeface="Courier New"/>
                <a:cs typeface="Courier New"/>
                <a:sym typeface="Courier New"/>
              </a:rPr>
              <a:t>"There is a bridge in front you, you drop your only tool hammer in to the river, even those that iron hammer is really hard too use, but it is very important too have a tool in journey"</a:t>
            </a:r>
            <a:r>
              <a:rPr lang="zh-CN" sz="1200">
                <a:solidFill>
                  <a:srgbClr val="000000"/>
                </a:solidFill>
                <a:highlight>
                  <a:srgbClr val="FFFFFE"/>
                </a:highlight>
                <a:latin typeface="Courier New"/>
                <a:ea typeface="Courier New"/>
                <a:cs typeface="Courier New"/>
                <a:sym typeface="Courier New"/>
              </a:rPr>
              <a:t>)</a:t>
            </a:r>
            <a:endParaRPr sz="12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200">
                <a:solidFill>
                  <a:srgbClr val="795E26"/>
                </a:solidFill>
                <a:highlight>
                  <a:srgbClr val="FFFFFE"/>
                </a:highlight>
                <a:latin typeface="Courier New"/>
                <a:ea typeface="Courier New"/>
                <a:cs typeface="Courier New"/>
                <a:sym typeface="Courier New"/>
              </a:rPr>
              <a:t>print</a:t>
            </a:r>
            <a:r>
              <a:rPr lang="zh-CN" sz="1200">
                <a:solidFill>
                  <a:srgbClr val="000000"/>
                </a:solidFill>
                <a:highlight>
                  <a:srgbClr val="FFFFFE"/>
                </a:highlight>
                <a:latin typeface="Courier New"/>
                <a:ea typeface="Courier New"/>
                <a:cs typeface="Courier New"/>
                <a:sym typeface="Courier New"/>
              </a:rPr>
              <a:t>(</a:t>
            </a:r>
            <a:r>
              <a:rPr lang="zh-CN" sz="1200">
                <a:solidFill>
                  <a:srgbClr val="A31515"/>
                </a:solidFill>
                <a:highlight>
                  <a:srgbClr val="FFFFFE"/>
                </a:highlight>
                <a:latin typeface="Courier New"/>
                <a:ea typeface="Courier New"/>
                <a:cs typeface="Courier New"/>
                <a:sym typeface="Courier New"/>
              </a:rPr>
              <a:t>"There is a god living under the river."</a:t>
            </a:r>
            <a:r>
              <a:rPr lang="zh-CN" sz="1200">
                <a:solidFill>
                  <a:srgbClr val="000000"/>
                </a:solidFill>
                <a:highlight>
                  <a:srgbClr val="FFFFFE"/>
                </a:highlight>
                <a:latin typeface="Courier New"/>
                <a:ea typeface="Courier New"/>
                <a:cs typeface="Courier New"/>
                <a:sym typeface="Courier New"/>
              </a:rPr>
              <a:t>)</a:t>
            </a:r>
            <a:endParaRPr sz="12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t/>
            </a:r>
            <a:endParaRPr sz="1200">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800"/>
              </a:spcAft>
              <a:buNone/>
            </a:pPr>
            <a:r>
              <a:t/>
            </a:r>
            <a:endParaRPr/>
          </a:p>
        </p:txBody>
      </p:sp>
      <p:sp>
        <p:nvSpPr>
          <p:cNvPr id="896" name="Google Shape;896;p16"/>
          <p:cNvSpPr txBox="1"/>
          <p:nvPr/>
        </p:nvSpPr>
        <p:spPr>
          <a:xfrm>
            <a:off x="6835525" y="1740600"/>
            <a:ext cx="16248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9600">
                <a:latin typeface="Space Grotesk Light"/>
                <a:ea typeface="Space Grotesk Light"/>
                <a:cs typeface="Space Grotesk Light"/>
                <a:sym typeface="Space Grotesk Light"/>
              </a:rPr>
              <a:t>1</a:t>
            </a:r>
            <a:endParaRPr sz="9600">
              <a:latin typeface="Space Grotesk Light"/>
              <a:ea typeface="Space Grotesk Light"/>
              <a:cs typeface="Space Grotesk Light"/>
              <a:sym typeface="Space Grotesk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17"/>
          <p:cNvSpPr txBox="1"/>
          <p:nvPr>
            <p:ph idx="1" type="body"/>
          </p:nvPr>
        </p:nvSpPr>
        <p:spPr>
          <a:xfrm>
            <a:off x="713050" y="269550"/>
            <a:ext cx="5808600" cy="283800"/>
          </a:xfrm>
          <a:prstGeom prst="rect">
            <a:avLst/>
          </a:prstGeom>
        </p:spPr>
        <p:txBody>
          <a:bodyPr anchorCtr="0" anchor="t" bIns="0" lIns="0" spcFirstLastPara="1" rIns="0" wrap="square" tIns="0">
            <a:noAutofit/>
          </a:bodyPr>
          <a:lstStyle/>
          <a:p>
            <a:pPr indent="0" lvl="0" marL="0" rtl="0" algn="l">
              <a:lnSpc>
                <a:spcPct val="131250"/>
              </a:lnSpc>
              <a:spcBef>
                <a:spcPts val="0"/>
              </a:spcBef>
              <a:spcAft>
                <a:spcPts val="0"/>
              </a:spcAft>
              <a:buNone/>
            </a:pPr>
            <a:r>
              <a:rPr lang="zh-CN" sz="1200">
                <a:solidFill>
                  <a:srgbClr val="008000"/>
                </a:solidFill>
                <a:highlight>
                  <a:srgbClr val="FFFFFE"/>
                </a:highlight>
                <a:latin typeface="Courier New"/>
                <a:ea typeface="Courier New"/>
                <a:cs typeface="Courier New"/>
                <a:sym typeface="Courier New"/>
              </a:rPr>
              <a:t># Honest game </a:t>
            </a:r>
            <a:endParaRPr sz="1200">
              <a:solidFill>
                <a:srgbClr val="008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200">
                <a:solidFill>
                  <a:srgbClr val="000000"/>
                </a:solidFill>
                <a:highlight>
                  <a:srgbClr val="8E7CC3"/>
                </a:highlight>
                <a:latin typeface="Courier New"/>
                <a:ea typeface="Courier New"/>
                <a:cs typeface="Courier New"/>
                <a:sym typeface="Courier New"/>
              </a:rPr>
              <a:t>response = </a:t>
            </a:r>
            <a:r>
              <a:rPr lang="zh-CN" sz="1200">
                <a:solidFill>
                  <a:srgbClr val="A31515"/>
                </a:solidFill>
                <a:highlight>
                  <a:srgbClr val="8E7CC3"/>
                </a:highlight>
                <a:latin typeface="Courier New"/>
                <a:ea typeface="Courier New"/>
                <a:cs typeface="Courier New"/>
                <a:sym typeface="Courier New"/>
              </a:rPr>
              <a:t>""</a:t>
            </a:r>
            <a:endParaRPr sz="1200">
              <a:solidFill>
                <a:srgbClr val="A31515"/>
              </a:solidFill>
              <a:highlight>
                <a:srgbClr val="8E7CC3"/>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200">
                <a:solidFill>
                  <a:srgbClr val="AF00DB"/>
                </a:solidFill>
                <a:highlight>
                  <a:srgbClr val="FFFFFE"/>
                </a:highlight>
                <a:latin typeface="Courier New"/>
                <a:ea typeface="Courier New"/>
                <a:cs typeface="Courier New"/>
                <a:sym typeface="Courier New"/>
              </a:rPr>
              <a:t>while</a:t>
            </a:r>
            <a:r>
              <a:rPr lang="zh-CN" sz="1200">
                <a:solidFill>
                  <a:srgbClr val="000000"/>
                </a:solidFill>
                <a:highlight>
                  <a:srgbClr val="FFFFFE"/>
                </a:highlight>
                <a:latin typeface="Courier New"/>
                <a:ea typeface="Courier New"/>
                <a:cs typeface="Courier New"/>
                <a:sym typeface="Courier New"/>
              </a:rPr>
              <a:t> response </a:t>
            </a:r>
            <a:r>
              <a:rPr lang="zh-CN" sz="1200">
                <a:solidFill>
                  <a:srgbClr val="0000FF"/>
                </a:solidFill>
                <a:highlight>
                  <a:srgbClr val="FFFFFE"/>
                </a:highlight>
                <a:latin typeface="Courier New"/>
                <a:ea typeface="Courier New"/>
                <a:cs typeface="Courier New"/>
                <a:sym typeface="Courier New"/>
              </a:rPr>
              <a:t>not</a:t>
            </a:r>
            <a:r>
              <a:rPr lang="zh-CN" sz="1200">
                <a:solidFill>
                  <a:srgbClr val="000000"/>
                </a:solidFill>
                <a:highlight>
                  <a:srgbClr val="FFFFFE"/>
                </a:highlight>
                <a:latin typeface="Courier New"/>
                <a:ea typeface="Courier New"/>
                <a:cs typeface="Courier New"/>
                <a:sym typeface="Courier New"/>
              </a:rPr>
              <a:t> </a:t>
            </a:r>
            <a:r>
              <a:rPr lang="zh-CN" sz="1200">
                <a:solidFill>
                  <a:srgbClr val="0000FF"/>
                </a:solidFill>
                <a:highlight>
                  <a:srgbClr val="FFFFFE"/>
                </a:highlight>
                <a:latin typeface="Courier New"/>
                <a:ea typeface="Courier New"/>
                <a:cs typeface="Courier New"/>
                <a:sym typeface="Courier New"/>
              </a:rPr>
              <a:t>in</a:t>
            </a:r>
            <a:r>
              <a:rPr lang="zh-CN" sz="1200">
                <a:solidFill>
                  <a:srgbClr val="000000"/>
                </a:solidFill>
                <a:highlight>
                  <a:srgbClr val="FFFFFE"/>
                </a:highlight>
                <a:latin typeface="Courier New"/>
                <a:ea typeface="Courier New"/>
                <a:cs typeface="Courier New"/>
                <a:sym typeface="Courier New"/>
              </a:rPr>
              <a:t> Honest_choice:</a:t>
            </a:r>
            <a:endParaRPr sz="12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200">
                <a:solidFill>
                  <a:srgbClr val="000000"/>
                </a:solidFill>
                <a:highlight>
                  <a:srgbClr val="FFFFFE"/>
                </a:highlight>
                <a:latin typeface="Courier New"/>
                <a:ea typeface="Courier New"/>
                <a:cs typeface="Courier New"/>
                <a:sym typeface="Courier New"/>
              </a:rPr>
              <a:t>    response = </a:t>
            </a:r>
            <a:r>
              <a:rPr lang="zh-CN" sz="1200">
                <a:solidFill>
                  <a:srgbClr val="795E26"/>
                </a:solidFill>
                <a:highlight>
                  <a:srgbClr val="FFFFFE"/>
                </a:highlight>
                <a:latin typeface="Courier New"/>
                <a:ea typeface="Courier New"/>
                <a:cs typeface="Courier New"/>
                <a:sym typeface="Courier New"/>
              </a:rPr>
              <a:t>input</a:t>
            </a:r>
            <a:r>
              <a:rPr lang="zh-CN" sz="1200">
                <a:solidFill>
                  <a:srgbClr val="000000"/>
                </a:solidFill>
                <a:highlight>
                  <a:srgbClr val="FFFFFE"/>
                </a:highlight>
                <a:latin typeface="Courier New"/>
                <a:ea typeface="Courier New"/>
                <a:cs typeface="Courier New"/>
                <a:sym typeface="Courier New"/>
              </a:rPr>
              <a:t>(</a:t>
            </a:r>
            <a:r>
              <a:rPr lang="zh-CN" sz="1200">
                <a:solidFill>
                  <a:srgbClr val="A31515"/>
                </a:solidFill>
                <a:highlight>
                  <a:srgbClr val="FFFFFE"/>
                </a:highlight>
                <a:latin typeface="Courier New"/>
                <a:ea typeface="Courier New"/>
                <a:cs typeface="Courier New"/>
                <a:sym typeface="Courier New"/>
              </a:rPr>
              <a:t>"Hi, young man, the hammer you drop is this Gold hammer, or this Silver hammer, or this really bad Iron hammer ?"</a:t>
            </a:r>
            <a:r>
              <a:rPr lang="zh-CN" sz="1200">
                <a:solidFill>
                  <a:srgbClr val="000000"/>
                </a:solidFill>
                <a:highlight>
                  <a:srgbClr val="FFFFFE"/>
                </a:highlight>
                <a:latin typeface="Courier New"/>
                <a:ea typeface="Courier New"/>
                <a:cs typeface="Courier New"/>
                <a:sym typeface="Courier New"/>
              </a:rPr>
              <a:t>)</a:t>
            </a:r>
            <a:endParaRPr sz="12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200">
                <a:solidFill>
                  <a:srgbClr val="000000"/>
                </a:solidFill>
                <a:highlight>
                  <a:srgbClr val="FFFFFE"/>
                </a:highlight>
                <a:latin typeface="Courier New"/>
                <a:ea typeface="Courier New"/>
                <a:cs typeface="Courier New"/>
                <a:sym typeface="Courier New"/>
              </a:rPr>
              <a:t>    </a:t>
            </a:r>
            <a:r>
              <a:rPr lang="zh-CN" sz="1200">
                <a:solidFill>
                  <a:srgbClr val="AF00DB"/>
                </a:solidFill>
                <a:highlight>
                  <a:srgbClr val="FFFFFE"/>
                </a:highlight>
                <a:latin typeface="Courier New"/>
                <a:ea typeface="Courier New"/>
                <a:cs typeface="Courier New"/>
                <a:sym typeface="Courier New"/>
              </a:rPr>
              <a:t>if</a:t>
            </a:r>
            <a:r>
              <a:rPr lang="zh-CN" sz="1200">
                <a:solidFill>
                  <a:srgbClr val="000000"/>
                </a:solidFill>
                <a:highlight>
                  <a:srgbClr val="FFFFFE"/>
                </a:highlight>
                <a:latin typeface="Courier New"/>
                <a:ea typeface="Courier New"/>
                <a:cs typeface="Courier New"/>
                <a:sym typeface="Courier New"/>
              </a:rPr>
              <a:t> response == </a:t>
            </a:r>
            <a:r>
              <a:rPr lang="zh-CN" sz="1200">
                <a:solidFill>
                  <a:srgbClr val="A31515"/>
                </a:solidFill>
                <a:highlight>
                  <a:srgbClr val="FFFFFE"/>
                </a:highlight>
                <a:latin typeface="Courier New"/>
                <a:ea typeface="Courier New"/>
                <a:cs typeface="Courier New"/>
                <a:sym typeface="Courier New"/>
              </a:rPr>
              <a:t>"Gold hammer"</a:t>
            </a:r>
            <a:r>
              <a:rPr lang="zh-CN" sz="1200">
                <a:solidFill>
                  <a:srgbClr val="000000"/>
                </a:solidFill>
                <a:highlight>
                  <a:srgbClr val="FFFFFE"/>
                </a:highlight>
                <a:latin typeface="Courier New"/>
                <a:ea typeface="Courier New"/>
                <a:cs typeface="Courier New"/>
                <a:sym typeface="Courier New"/>
              </a:rPr>
              <a:t>:</a:t>
            </a:r>
            <a:endParaRPr sz="12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200">
                <a:solidFill>
                  <a:srgbClr val="000000"/>
                </a:solidFill>
                <a:highlight>
                  <a:srgbClr val="FFFFFE"/>
                </a:highlight>
                <a:latin typeface="Courier New"/>
                <a:ea typeface="Courier New"/>
                <a:cs typeface="Courier New"/>
                <a:sym typeface="Courier New"/>
              </a:rPr>
              <a:t>        </a:t>
            </a:r>
            <a:r>
              <a:rPr lang="zh-CN" sz="1200">
                <a:solidFill>
                  <a:srgbClr val="795E26"/>
                </a:solidFill>
                <a:highlight>
                  <a:srgbClr val="FFFFFE"/>
                </a:highlight>
                <a:latin typeface="Courier New"/>
                <a:ea typeface="Courier New"/>
                <a:cs typeface="Courier New"/>
                <a:sym typeface="Courier New"/>
              </a:rPr>
              <a:t>print</a:t>
            </a:r>
            <a:r>
              <a:rPr lang="zh-CN" sz="1200">
                <a:solidFill>
                  <a:srgbClr val="000000"/>
                </a:solidFill>
                <a:highlight>
                  <a:srgbClr val="FFFFFE"/>
                </a:highlight>
                <a:latin typeface="Courier New"/>
                <a:ea typeface="Courier New"/>
                <a:cs typeface="Courier New"/>
                <a:sym typeface="Courier New"/>
              </a:rPr>
              <a:t>(</a:t>
            </a:r>
            <a:r>
              <a:rPr lang="zh-CN" sz="1200">
                <a:solidFill>
                  <a:srgbClr val="A31515"/>
                </a:solidFill>
                <a:highlight>
                  <a:srgbClr val="FFFFFE"/>
                </a:highlight>
                <a:latin typeface="Courier New"/>
                <a:ea typeface="Courier New"/>
                <a:cs typeface="Courier New"/>
                <a:sym typeface="Courier New"/>
              </a:rPr>
              <a:t>"'You are a liar',because you are lying, you have been kill by the God."</a:t>
            </a:r>
            <a:r>
              <a:rPr lang="zh-CN" sz="1200">
                <a:solidFill>
                  <a:srgbClr val="000000"/>
                </a:solidFill>
                <a:highlight>
                  <a:srgbClr val="FFFFFE"/>
                </a:highlight>
                <a:latin typeface="Courier New"/>
                <a:ea typeface="Courier New"/>
                <a:cs typeface="Courier New"/>
                <a:sym typeface="Courier New"/>
              </a:rPr>
              <a:t>)</a:t>
            </a:r>
            <a:endParaRPr sz="12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200">
                <a:solidFill>
                  <a:srgbClr val="000000"/>
                </a:solidFill>
                <a:highlight>
                  <a:srgbClr val="FFFFFE"/>
                </a:highlight>
                <a:latin typeface="Courier New"/>
                <a:ea typeface="Courier New"/>
                <a:cs typeface="Courier New"/>
                <a:sym typeface="Courier New"/>
              </a:rPr>
              <a:t>        </a:t>
            </a:r>
            <a:r>
              <a:rPr lang="zh-CN" sz="1200">
                <a:solidFill>
                  <a:srgbClr val="795E26"/>
                </a:solidFill>
                <a:highlight>
                  <a:srgbClr val="FFFFFE"/>
                </a:highlight>
                <a:latin typeface="Courier New"/>
                <a:ea typeface="Courier New"/>
                <a:cs typeface="Courier New"/>
                <a:sym typeface="Courier New"/>
              </a:rPr>
              <a:t>quit</a:t>
            </a:r>
            <a:r>
              <a:rPr lang="zh-CN" sz="1200">
                <a:solidFill>
                  <a:srgbClr val="000000"/>
                </a:solidFill>
                <a:highlight>
                  <a:srgbClr val="FFFFFE"/>
                </a:highlight>
                <a:latin typeface="Courier New"/>
                <a:ea typeface="Courier New"/>
                <a:cs typeface="Courier New"/>
                <a:sym typeface="Courier New"/>
              </a:rPr>
              <a:t>()</a:t>
            </a:r>
            <a:endParaRPr sz="12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200">
                <a:solidFill>
                  <a:srgbClr val="000000"/>
                </a:solidFill>
                <a:highlight>
                  <a:srgbClr val="FFFFFE"/>
                </a:highlight>
                <a:latin typeface="Courier New"/>
                <a:ea typeface="Courier New"/>
                <a:cs typeface="Courier New"/>
                <a:sym typeface="Courier New"/>
              </a:rPr>
              <a:t>    </a:t>
            </a:r>
            <a:r>
              <a:rPr lang="zh-CN" sz="1200">
                <a:solidFill>
                  <a:srgbClr val="AF00DB"/>
                </a:solidFill>
                <a:highlight>
                  <a:srgbClr val="FFFFFE"/>
                </a:highlight>
                <a:latin typeface="Courier New"/>
                <a:ea typeface="Courier New"/>
                <a:cs typeface="Courier New"/>
                <a:sym typeface="Courier New"/>
              </a:rPr>
              <a:t>elif</a:t>
            </a:r>
            <a:r>
              <a:rPr lang="zh-CN" sz="1200">
                <a:solidFill>
                  <a:srgbClr val="000000"/>
                </a:solidFill>
                <a:highlight>
                  <a:srgbClr val="FFFFFE"/>
                </a:highlight>
                <a:latin typeface="Courier New"/>
                <a:ea typeface="Courier New"/>
                <a:cs typeface="Courier New"/>
                <a:sym typeface="Courier New"/>
              </a:rPr>
              <a:t> response == </a:t>
            </a:r>
            <a:r>
              <a:rPr lang="zh-CN" sz="1200">
                <a:solidFill>
                  <a:srgbClr val="A31515"/>
                </a:solidFill>
                <a:highlight>
                  <a:srgbClr val="FFFFFE"/>
                </a:highlight>
                <a:latin typeface="Courier New"/>
                <a:ea typeface="Courier New"/>
                <a:cs typeface="Courier New"/>
                <a:sym typeface="Courier New"/>
              </a:rPr>
              <a:t>"Silver hammer"</a:t>
            </a:r>
            <a:r>
              <a:rPr lang="zh-CN" sz="1200">
                <a:solidFill>
                  <a:srgbClr val="000000"/>
                </a:solidFill>
                <a:highlight>
                  <a:srgbClr val="FFFFFE"/>
                </a:highlight>
                <a:latin typeface="Courier New"/>
                <a:ea typeface="Courier New"/>
                <a:cs typeface="Courier New"/>
                <a:sym typeface="Courier New"/>
              </a:rPr>
              <a:t>:</a:t>
            </a:r>
            <a:endParaRPr sz="12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200">
                <a:solidFill>
                  <a:srgbClr val="000000"/>
                </a:solidFill>
                <a:highlight>
                  <a:srgbClr val="FFFFFE"/>
                </a:highlight>
                <a:latin typeface="Courier New"/>
                <a:ea typeface="Courier New"/>
                <a:cs typeface="Courier New"/>
                <a:sym typeface="Courier New"/>
              </a:rPr>
              <a:t>        </a:t>
            </a:r>
            <a:r>
              <a:rPr lang="zh-CN" sz="1200">
                <a:solidFill>
                  <a:srgbClr val="795E26"/>
                </a:solidFill>
                <a:highlight>
                  <a:srgbClr val="FFFFFE"/>
                </a:highlight>
                <a:latin typeface="Courier New"/>
                <a:ea typeface="Courier New"/>
                <a:cs typeface="Courier New"/>
                <a:sym typeface="Courier New"/>
              </a:rPr>
              <a:t>print</a:t>
            </a:r>
            <a:r>
              <a:rPr lang="zh-CN" sz="1200">
                <a:solidFill>
                  <a:srgbClr val="000000"/>
                </a:solidFill>
                <a:highlight>
                  <a:srgbClr val="FFFFFE"/>
                </a:highlight>
                <a:latin typeface="Courier New"/>
                <a:ea typeface="Courier New"/>
                <a:cs typeface="Courier New"/>
                <a:sym typeface="Courier New"/>
              </a:rPr>
              <a:t>(</a:t>
            </a:r>
            <a:r>
              <a:rPr lang="zh-CN" sz="1200">
                <a:solidFill>
                  <a:srgbClr val="A31515"/>
                </a:solidFill>
                <a:highlight>
                  <a:srgbClr val="FFFFFE"/>
                </a:highlight>
                <a:latin typeface="Courier New"/>
                <a:ea typeface="Courier New"/>
                <a:cs typeface="Courier New"/>
                <a:sym typeface="Courier New"/>
              </a:rPr>
              <a:t>"Ok, you can take that Silver hammer"</a:t>
            </a:r>
            <a:r>
              <a:rPr lang="zh-CN" sz="1200">
                <a:solidFill>
                  <a:srgbClr val="000000"/>
                </a:solidFill>
                <a:highlight>
                  <a:srgbClr val="FFFFFE"/>
                </a:highlight>
                <a:latin typeface="Courier New"/>
                <a:ea typeface="Courier New"/>
                <a:cs typeface="Courier New"/>
                <a:sym typeface="Courier New"/>
              </a:rPr>
              <a:t>)</a:t>
            </a:r>
            <a:endParaRPr sz="12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200">
                <a:solidFill>
                  <a:srgbClr val="000000"/>
                </a:solidFill>
                <a:highlight>
                  <a:srgbClr val="FFFFFE"/>
                </a:highlight>
                <a:latin typeface="Courier New"/>
                <a:ea typeface="Courier New"/>
                <a:cs typeface="Courier New"/>
                <a:sym typeface="Courier New"/>
              </a:rPr>
              <a:t>    </a:t>
            </a:r>
            <a:r>
              <a:rPr lang="zh-CN" sz="1200">
                <a:solidFill>
                  <a:srgbClr val="AF00DB"/>
                </a:solidFill>
                <a:highlight>
                  <a:srgbClr val="FFFFFE"/>
                </a:highlight>
                <a:latin typeface="Courier New"/>
                <a:ea typeface="Courier New"/>
                <a:cs typeface="Courier New"/>
                <a:sym typeface="Courier New"/>
              </a:rPr>
              <a:t>elif</a:t>
            </a:r>
            <a:r>
              <a:rPr lang="zh-CN" sz="1200">
                <a:solidFill>
                  <a:srgbClr val="000000"/>
                </a:solidFill>
                <a:highlight>
                  <a:srgbClr val="FFFFFE"/>
                </a:highlight>
                <a:latin typeface="Courier New"/>
                <a:ea typeface="Courier New"/>
                <a:cs typeface="Courier New"/>
                <a:sym typeface="Courier New"/>
              </a:rPr>
              <a:t> response == </a:t>
            </a:r>
            <a:r>
              <a:rPr lang="zh-CN" sz="1200">
                <a:solidFill>
                  <a:srgbClr val="A31515"/>
                </a:solidFill>
                <a:highlight>
                  <a:srgbClr val="FFFFFE"/>
                </a:highlight>
                <a:latin typeface="Courier New"/>
                <a:ea typeface="Courier New"/>
                <a:cs typeface="Courier New"/>
                <a:sym typeface="Courier New"/>
              </a:rPr>
              <a:t>"Iron hammer"</a:t>
            </a:r>
            <a:r>
              <a:rPr lang="zh-CN" sz="1200">
                <a:solidFill>
                  <a:srgbClr val="000000"/>
                </a:solidFill>
                <a:highlight>
                  <a:srgbClr val="FFFFFE"/>
                </a:highlight>
                <a:latin typeface="Courier New"/>
                <a:ea typeface="Courier New"/>
                <a:cs typeface="Courier New"/>
                <a:sym typeface="Courier New"/>
              </a:rPr>
              <a:t>:</a:t>
            </a:r>
            <a:endParaRPr sz="12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200">
                <a:solidFill>
                  <a:srgbClr val="000000"/>
                </a:solidFill>
                <a:highlight>
                  <a:srgbClr val="FFFFFE"/>
                </a:highlight>
                <a:latin typeface="Courier New"/>
                <a:ea typeface="Courier New"/>
                <a:cs typeface="Courier New"/>
                <a:sym typeface="Courier New"/>
              </a:rPr>
              <a:t>        </a:t>
            </a:r>
            <a:r>
              <a:rPr lang="zh-CN" sz="1200">
                <a:solidFill>
                  <a:srgbClr val="795E26"/>
                </a:solidFill>
                <a:highlight>
                  <a:srgbClr val="FFFFFE"/>
                </a:highlight>
                <a:latin typeface="Courier New"/>
                <a:ea typeface="Courier New"/>
                <a:cs typeface="Courier New"/>
                <a:sym typeface="Courier New"/>
              </a:rPr>
              <a:t>print</a:t>
            </a:r>
            <a:r>
              <a:rPr lang="zh-CN" sz="1200">
                <a:solidFill>
                  <a:srgbClr val="000000"/>
                </a:solidFill>
                <a:highlight>
                  <a:srgbClr val="FFFFFE"/>
                </a:highlight>
                <a:latin typeface="Courier New"/>
                <a:ea typeface="Courier New"/>
                <a:cs typeface="Courier New"/>
                <a:sym typeface="Courier New"/>
              </a:rPr>
              <a:t>(</a:t>
            </a:r>
            <a:r>
              <a:rPr lang="zh-CN" sz="1200">
                <a:solidFill>
                  <a:srgbClr val="A31515"/>
                </a:solidFill>
                <a:highlight>
                  <a:srgbClr val="FFFFFE"/>
                </a:highlight>
                <a:latin typeface="Courier New"/>
                <a:ea typeface="Courier New"/>
                <a:cs typeface="Courier New"/>
                <a:sym typeface="Courier New"/>
              </a:rPr>
              <a:t>"'Thank you for your honest', Because of your honest, God give all the hammer to you and take you to the destination of your Jorney. Game over!!!"</a:t>
            </a:r>
            <a:r>
              <a:rPr lang="zh-CN" sz="1200">
                <a:solidFill>
                  <a:srgbClr val="000000"/>
                </a:solidFill>
                <a:highlight>
                  <a:srgbClr val="FFFFFE"/>
                </a:highlight>
                <a:latin typeface="Courier New"/>
                <a:ea typeface="Courier New"/>
                <a:cs typeface="Courier New"/>
                <a:sym typeface="Courier New"/>
              </a:rPr>
              <a:t>)</a:t>
            </a:r>
            <a:endParaRPr sz="12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200">
                <a:solidFill>
                  <a:srgbClr val="000000"/>
                </a:solidFill>
                <a:highlight>
                  <a:srgbClr val="FFFFFE"/>
                </a:highlight>
                <a:latin typeface="Courier New"/>
                <a:ea typeface="Courier New"/>
                <a:cs typeface="Courier New"/>
                <a:sym typeface="Courier New"/>
              </a:rPr>
              <a:t>        </a:t>
            </a:r>
            <a:r>
              <a:rPr lang="zh-CN" sz="1200">
                <a:solidFill>
                  <a:srgbClr val="795E26"/>
                </a:solidFill>
                <a:highlight>
                  <a:srgbClr val="FFFFFE"/>
                </a:highlight>
                <a:latin typeface="Courier New"/>
                <a:ea typeface="Courier New"/>
                <a:cs typeface="Courier New"/>
                <a:sym typeface="Courier New"/>
              </a:rPr>
              <a:t>quit</a:t>
            </a:r>
            <a:r>
              <a:rPr lang="zh-CN" sz="1200">
                <a:solidFill>
                  <a:srgbClr val="000000"/>
                </a:solidFill>
                <a:highlight>
                  <a:srgbClr val="FFFFFE"/>
                </a:highlight>
                <a:latin typeface="Courier New"/>
                <a:ea typeface="Courier New"/>
                <a:cs typeface="Courier New"/>
                <a:sym typeface="Courier New"/>
              </a:rPr>
              <a:t>()      </a:t>
            </a:r>
            <a:endParaRPr sz="12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200">
                <a:solidFill>
                  <a:srgbClr val="000000"/>
                </a:solidFill>
                <a:highlight>
                  <a:srgbClr val="FFFFFE"/>
                </a:highlight>
                <a:latin typeface="Courier New"/>
                <a:ea typeface="Courier New"/>
                <a:cs typeface="Courier New"/>
                <a:sym typeface="Courier New"/>
              </a:rPr>
              <a:t>        </a:t>
            </a:r>
            <a:endParaRPr sz="12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200">
                <a:solidFill>
                  <a:srgbClr val="000000"/>
                </a:solidFill>
                <a:highlight>
                  <a:srgbClr val="FFFFFE"/>
                </a:highlight>
                <a:latin typeface="Courier New"/>
                <a:ea typeface="Courier New"/>
                <a:cs typeface="Courier New"/>
                <a:sym typeface="Courier New"/>
              </a:rPr>
              <a:t>    </a:t>
            </a:r>
            <a:r>
              <a:rPr lang="zh-CN" sz="1200">
                <a:solidFill>
                  <a:srgbClr val="AF00DB"/>
                </a:solidFill>
                <a:highlight>
                  <a:srgbClr val="FFFFFE"/>
                </a:highlight>
                <a:latin typeface="Courier New"/>
                <a:ea typeface="Courier New"/>
                <a:cs typeface="Courier New"/>
                <a:sym typeface="Courier New"/>
              </a:rPr>
              <a:t>else</a:t>
            </a:r>
            <a:r>
              <a:rPr lang="zh-CN" sz="1200">
                <a:solidFill>
                  <a:srgbClr val="000000"/>
                </a:solidFill>
                <a:highlight>
                  <a:srgbClr val="FFFFFE"/>
                </a:highlight>
                <a:latin typeface="Courier New"/>
                <a:ea typeface="Courier New"/>
                <a:cs typeface="Courier New"/>
                <a:sym typeface="Courier New"/>
              </a:rPr>
              <a:t>: </a:t>
            </a:r>
            <a:endParaRPr sz="12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200">
                <a:solidFill>
                  <a:srgbClr val="000000"/>
                </a:solidFill>
                <a:highlight>
                  <a:srgbClr val="FFFFFE"/>
                </a:highlight>
                <a:latin typeface="Courier New"/>
                <a:ea typeface="Courier New"/>
                <a:cs typeface="Courier New"/>
                <a:sym typeface="Courier New"/>
              </a:rPr>
              <a:t>        </a:t>
            </a:r>
            <a:r>
              <a:rPr lang="zh-CN" sz="1200">
                <a:solidFill>
                  <a:srgbClr val="795E26"/>
                </a:solidFill>
                <a:highlight>
                  <a:srgbClr val="FFFFFE"/>
                </a:highlight>
                <a:latin typeface="Courier New"/>
                <a:ea typeface="Courier New"/>
                <a:cs typeface="Courier New"/>
                <a:sym typeface="Courier New"/>
              </a:rPr>
              <a:t>print</a:t>
            </a:r>
            <a:r>
              <a:rPr lang="zh-CN" sz="1200">
                <a:solidFill>
                  <a:srgbClr val="000000"/>
                </a:solidFill>
                <a:highlight>
                  <a:srgbClr val="FFFFFE"/>
                </a:highlight>
                <a:latin typeface="Courier New"/>
                <a:ea typeface="Courier New"/>
                <a:cs typeface="Courier New"/>
                <a:sym typeface="Courier New"/>
              </a:rPr>
              <a:t>(</a:t>
            </a:r>
            <a:r>
              <a:rPr lang="zh-CN" sz="1200">
                <a:solidFill>
                  <a:srgbClr val="A31515"/>
                </a:solidFill>
                <a:highlight>
                  <a:srgbClr val="FFFFFE"/>
                </a:highlight>
                <a:latin typeface="Courier New"/>
                <a:ea typeface="Courier New"/>
                <a:cs typeface="Courier New"/>
                <a:sym typeface="Courier New"/>
              </a:rPr>
              <a:t>"I didn't understand that."</a:t>
            </a:r>
            <a:r>
              <a:rPr lang="zh-CN" sz="1200">
                <a:solidFill>
                  <a:srgbClr val="000000"/>
                </a:solidFill>
                <a:highlight>
                  <a:srgbClr val="FFFFFE"/>
                </a:highlight>
                <a:latin typeface="Courier New"/>
                <a:ea typeface="Courier New"/>
                <a:cs typeface="Courier New"/>
                <a:sym typeface="Courier New"/>
              </a:rPr>
              <a:t>)</a:t>
            </a:r>
            <a:endParaRPr sz="12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200">
                <a:solidFill>
                  <a:srgbClr val="000000"/>
                </a:solidFill>
                <a:highlight>
                  <a:srgbClr val="FFFFFE"/>
                </a:highlight>
                <a:latin typeface="Courier New"/>
                <a:ea typeface="Courier New"/>
                <a:cs typeface="Courier New"/>
                <a:sym typeface="Courier New"/>
              </a:rPr>
              <a:t> </a:t>
            </a:r>
            <a:endParaRPr sz="1200">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800"/>
              </a:spcAft>
              <a:buNone/>
            </a:pPr>
            <a:r>
              <a:t/>
            </a:r>
            <a:endParaRPr/>
          </a:p>
        </p:txBody>
      </p:sp>
      <p:sp>
        <p:nvSpPr>
          <p:cNvPr id="902" name="Google Shape;902;p17"/>
          <p:cNvSpPr txBox="1"/>
          <p:nvPr/>
        </p:nvSpPr>
        <p:spPr>
          <a:xfrm>
            <a:off x="6798100" y="1781850"/>
            <a:ext cx="3000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9600">
                <a:latin typeface="Space Grotesk Light"/>
                <a:ea typeface="Space Grotesk Light"/>
                <a:cs typeface="Space Grotesk Light"/>
                <a:sym typeface="Space Grotesk Light"/>
              </a:rPr>
              <a:t>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18"/>
          <p:cNvSpPr txBox="1"/>
          <p:nvPr>
            <p:ph idx="1" type="body"/>
          </p:nvPr>
        </p:nvSpPr>
        <p:spPr>
          <a:xfrm>
            <a:off x="383625" y="149750"/>
            <a:ext cx="5808600" cy="283800"/>
          </a:xfrm>
          <a:prstGeom prst="rect">
            <a:avLst/>
          </a:prstGeom>
        </p:spPr>
        <p:txBody>
          <a:bodyPr anchorCtr="0" anchor="t" bIns="0" lIns="0" spcFirstLastPara="1" rIns="0" wrap="square" tIns="0">
            <a:noAutofit/>
          </a:bodyPr>
          <a:lstStyle/>
          <a:p>
            <a:pPr indent="0" lvl="0" marL="0" rtl="0" algn="l">
              <a:lnSpc>
                <a:spcPct val="131250"/>
              </a:lnSpc>
              <a:spcBef>
                <a:spcPts val="0"/>
              </a:spcBef>
              <a:spcAft>
                <a:spcPts val="0"/>
              </a:spcAft>
              <a:buNone/>
            </a:pPr>
            <a:r>
              <a:rPr lang="zh-CN" sz="1300">
                <a:solidFill>
                  <a:srgbClr val="008000"/>
                </a:solidFill>
                <a:highlight>
                  <a:srgbClr val="FFFFFE"/>
                </a:highlight>
                <a:latin typeface="Courier New"/>
                <a:ea typeface="Courier New"/>
                <a:cs typeface="Courier New"/>
                <a:sym typeface="Courier New"/>
              </a:rPr>
              <a:t># Start of game</a:t>
            </a:r>
            <a:endParaRPr sz="1300">
              <a:solidFill>
                <a:srgbClr val="008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300">
                <a:solidFill>
                  <a:srgbClr val="000000"/>
                </a:solidFill>
                <a:highlight>
                  <a:srgbClr val="FFFFFE"/>
                </a:highlight>
                <a:latin typeface="Courier New"/>
                <a:ea typeface="Courier New"/>
                <a:cs typeface="Courier New"/>
                <a:sym typeface="Courier New"/>
              </a:rPr>
              <a:t>response = </a:t>
            </a:r>
            <a:r>
              <a:rPr lang="zh-CN" sz="1300">
                <a:solidFill>
                  <a:srgbClr val="A31515"/>
                </a:solidFill>
                <a:highlight>
                  <a:srgbClr val="FFFFFE"/>
                </a:highlight>
                <a:latin typeface="Courier New"/>
                <a:ea typeface="Courier New"/>
                <a:cs typeface="Courier New"/>
                <a:sym typeface="Courier New"/>
              </a:rPr>
              <a:t>""</a:t>
            </a:r>
            <a:endParaRPr sz="1300">
              <a:solidFill>
                <a:srgbClr val="A31515"/>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300">
                <a:solidFill>
                  <a:srgbClr val="AF00DB"/>
                </a:solidFill>
                <a:highlight>
                  <a:srgbClr val="FFFFFE"/>
                </a:highlight>
                <a:latin typeface="Courier New"/>
                <a:ea typeface="Courier New"/>
                <a:cs typeface="Courier New"/>
                <a:sym typeface="Courier New"/>
              </a:rPr>
              <a:t>while</a:t>
            </a:r>
            <a:r>
              <a:rPr lang="zh-CN" sz="1300">
                <a:solidFill>
                  <a:srgbClr val="000000"/>
                </a:solidFill>
                <a:highlight>
                  <a:srgbClr val="FFFFFE"/>
                </a:highlight>
                <a:latin typeface="Courier New"/>
                <a:ea typeface="Courier New"/>
                <a:cs typeface="Courier New"/>
                <a:sym typeface="Courier New"/>
              </a:rPr>
              <a:t> response </a:t>
            </a:r>
            <a:r>
              <a:rPr lang="zh-CN" sz="1300">
                <a:solidFill>
                  <a:srgbClr val="0000FF"/>
                </a:solidFill>
                <a:highlight>
                  <a:srgbClr val="FFFFFE"/>
                </a:highlight>
                <a:latin typeface="Courier New"/>
                <a:ea typeface="Courier New"/>
                <a:cs typeface="Courier New"/>
                <a:sym typeface="Courier New"/>
              </a:rPr>
              <a:t>not</a:t>
            </a:r>
            <a:r>
              <a:rPr lang="zh-CN" sz="1300">
                <a:solidFill>
                  <a:srgbClr val="000000"/>
                </a:solidFill>
                <a:highlight>
                  <a:srgbClr val="FFFFFE"/>
                </a:highlight>
                <a:latin typeface="Courier New"/>
                <a:ea typeface="Courier New"/>
                <a:cs typeface="Courier New"/>
                <a:sym typeface="Courier New"/>
              </a:rPr>
              <a:t> </a:t>
            </a:r>
            <a:r>
              <a:rPr lang="zh-CN" sz="1300">
                <a:solidFill>
                  <a:srgbClr val="0000FF"/>
                </a:solidFill>
                <a:highlight>
                  <a:srgbClr val="FFFFFE"/>
                </a:highlight>
                <a:latin typeface="Courier New"/>
                <a:ea typeface="Courier New"/>
                <a:cs typeface="Courier New"/>
                <a:sym typeface="Courier New"/>
              </a:rPr>
              <a:t>in</a:t>
            </a:r>
            <a:r>
              <a:rPr lang="zh-CN" sz="1300">
                <a:solidFill>
                  <a:srgbClr val="000000"/>
                </a:solidFill>
                <a:highlight>
                  <a:srgbClr val="FFFFFE"/>
                </a:highlight>
                <a:latin typeface="Courier New"/>
                <a:ea typeface="Courier New"/>
                <a:cs typeface="Courier New"/>
                <a:sym typeface="Courier New"/>
              </a:rPr>
              <a:t> yes_no:</a:t>
            </a:r>
            <a:endParaRPr sz="13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300">
                <a:solidFill>
                  <a:srgbClr val="000000"/>
                </a:solidFill>
                <a:highlight>
                  <a:srgbClr val="FFFFFE"/>
                </a:highlight>
                <a:latin typeface="Courier New"/>
                <a:ea typeface="Courier New"/>
                <a:cs typeface="Courier New"/>
                <a:sym typeface="Courier New"/>
              </a:rPr>
              <a:t>    response = </a:t>
            </a:r>
            <a:r>
              <a:rPr lang="zh-CN" sz="1300">
                <a:solidFill>
                  <a:srgbClr val="795E26"/>
                </a:solidFill>
                <a:highlight>
                  <a:srgbClr val="FFFFFE"/>
                </a:highlight>
                <a:latin typeface="Courier New"/>
                <a:ea typeface="Courier New"/>
                <a:cs typeface="Courier New"/>
                <a:sym typeface="Courier New"/>
              </a:rPr>
              <a:t>input</a:t>
            </a:r>
            <a:r>
              <a:rPr lang="zh-CN" sz="1300">
                <a:solidFill>
                  <a:srgbClr val="000000"/>
                </a:solidFill>
                <a:highlight>
                  <a:srgbClr val="FFFFFE"/>
                </a:highlight>
                <a:latin typeface="Courier New"/>
                <a:ea typeface="Courier New"/>
                <a:cs typeface="Courier New"/>
                <a:sym typeface="Courier New"/>
              </a:rPr>
              <a:t>(</a:t>
            </a:r>
            <a:r>
              <a:rPr lang="zh-CN" sz="1300">
                <a:solidFill>
                  <a:srgbClr val="A31515"/>
                </a:solidFill>
                <a:highlight>
                  <a:srgbClr val="FFFFFE"/>
                </a:highlight>
                <a:latin typeface="Courier New"/>
                <a:ea typeface="Courier New"/>
                <a:cs typeface="Courier New"/>
                <a:sym typeface="Courier New"/>
              </a:rPr>
              <a:t>"Would you like to step into the forest?yes/no"</a:t>
            </a:r>
            <a:r>
              <a:rPr lang="zh-CN" sz="1300">
                <a:solidFill>
                  <a:srgbClr val="000000"/>
                </a:solidFill>
                <a:highlight>
                  <a:srgbClr val="FFFFFE"/>
                </a:highlight>
                <a:latin typeface="Courier New"/>
                <a:ea typeface="Courier New"/>
                <a:cs typeface="Courier New"/>
                <a:sym typeface="Courier New"/>
              </a:rPr>
              <a:t>)</a:t>
            </a:r>
            <a:endParaRPr sz="13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300">
                <a:solidFill>
                  <a:srgbClr val="000000"/>
                </a:solidFill>
                <a:highlight>
                  <a:srgbClr val="FFFFFE"/>
                </a:highlight>
                <a:latin typeface="Courier New"/>
                <a:ea typeface="Courier New"/>
                <a:cs typeface="Courier New"/>
                <a:sym typeface="Courier New"/>
              </a:rPr>
              <a:t>    </a:t>
            </a:r>
            <a:r>
              <a:rPr lang="zh-CN" sz="1300">
                <a:solidFill>
                  <a:srgbClr val="AF00DB"/>
                </a:solidFill>
                <a:highlight>
                  <a:srgbClr val="FFFFFE"/>
                </a:highlight>
                <a:latin typeface="Courier New"/>
                <a:ea typeface="Courier New"/>
                <a:cs typeface="Courier New"/>
                <a:sym typeface="Courier New"/>
              </a:rPr>
              <a:t>if</a:t>
            </a:r>
            <a:r>
              <a:rPr lang="zh-CN" sz="1300">
                <a:solidFill>
                  <a:srgbClr val="000000"/>
                </a:solidFill>
                <a:highlight>
                  <a:srgbClr val="FFFFFE"/>
                </a:highlight>
                <a:latin typeface="Courier New"/>
                <a:ea typeface="Courier New"/>
                <a:cs typeface="Courier New"/>
                <a:sym typeface="Courier New"/>
              </a:rPr>
              <a:t> response == </a:t>
            </a:r>
            <a:r>
              <a:rPr lang="zh-CN" sz="1300">
                <a:solidFill>
                  <a:srgbClr val="A31515"/>
                </a:solidFill>
                <a:highlight>
                  <a:srgbClr val="FFFFFE"/>
                </a:highlight>
                <a:latin typeface="Courier New"/>
                <a:ea typeface="Courier New"/>
                <a:cs typeface="Courier New"/>
                <a:sym typeface="Courier New"/>
              </a:rPr>
              <a:t>"yes"</a:t>
            </a:r>
            <a:r>
              <a:rPr lang="zh-CN" sz="1300">
                <a:solidFill>
                  <a:srgbClr val="000000"/>
                </a:solidFill>
                <a:highlight>
                  <a:srgbClr val="FFFFFE"/>
                </a:highlight>
                <a:latin typeface="Courier New"/>
                <a:ea typeface="Courier New"/>
                <a:cs typeface="Courier New"/>
                <a:sym typeface="Courier New"/>
              </a:rPr>
              <a:t>:</a:t>
            </a:r>
            <a:endParaRPr sz="13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300">
                <a:solidFill>
                  <a:srgbClr val="000000"/>
                </a:solidFill>
                <a:highlight>
                  <a:srgbClr val="FFFFFE"/>
                </a:highlight>
                <a:latin typeface="Courier New"/>
                <a:ea typeface="Courier New"/>
                <a:cs typeface="Courier New"/>
                <a:sym typeface="Courier New"/>
              </a:rPr>
              <a:t>        </a:t>
            </a:r>
            <a:r>
              <a:rPr lang="zh-CN" sz="1300">
                <a:solidFill>
                  <a:srgbClr val="795E26"/>
                </a:solidFill>
                <a:highlight>
                  <a:srgbClr val="FFFFFE"/>
                </a:highlight>
                <a:latin typeface="Courier New"/>
                <a:ea typeface="Courier New"/>
                <a:cs typeface="Courier New"/>
                <a:sym typeface="Courier New"/>
              </a:rPr>
              <a:t>print</a:t>
            </a:r>
            <a:r>
              <a:rPr lang="zh-CN" sz="1300">
                <a:solidFill>
                  <a:srgbClr val="000000"/>
                </a:solidFill>
                <a:highlight>
                  <a:srgbClr val="FFFFFE"/>
                </a:highlight>
                <a:latin typeface="Courier New"/>
                <a:ea typeface="Courier New"/>
                <a:cs typeface="Courier New"/>
                <a:sym typeface="Courier New"/>
              </a:rPr>
              <a:t>(</a:t>
            </a:r>
            <a:r>
              <a:rPr lang="zh-CN" sz="1300">
                <a:solidFill>
                  <a:srgbClr val="A31515"/>
                </a:solidFill>
                <a:highlight>
                  <a:srgbClr val="FFFFFE"/>
                </a:highlight>
                <a:latin typeface="Courier New"/>
                <a:ea typeface="Courier New"/>
                <a:cs typeface="Courier New"/>
                <a:sym typeface="Courier New"/>
              </a:rPr>
              <a:t>"You head into the forest. You hear crows cawwing in the distance."</a:t>
            </a:r>
            <a:r>
              <a:rPr lang="zh-CN" sz="1300">
                <a:solidFill>
                  <a:srgbClr val="000000"/>
                </a:solidFill>
                <a:highlight>
                  <a:srgbClr val="FFFFFE"/>
                </a:highlight>
                <a:latin typeface="Courier New"/>
                <a:ea typeface="Courier New"/>
                <a:cs typeface="Courier New"/>
                <a:sym typeface="Courier New"/>
              </a:rPr>
              <a:t>)</a:t>
            </a:r>
            <a:endParaRPr sz="13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300">
                <a:solidFill>
                  <a:srgbClr val="000000"/>
                </a:solidFill>
                <a:highlight>
                  <a:srgbClr val="FFFFFE"/>
                </a:highlight>
                <a:latin typeface="Courier New"/>
                <a:ea typeface="Courier New"/>
                <a:cs typeface="Courier New"/>
                <a:sym typeface="Courier New"/>
              </a:rPr>
              <a:t>    </a:t>
            </a:r>
            <a:r>
              <a:rPr lang="zh-CN" sz="1300">
                <a:solidFill>
                  <a:srgbClr val="AF00DB"/>
                </a:solidFill>
                <a:highlight>
                  <a:srgbClr val="FFFFFE"/>
                </a:highlight>
                <a:latin typeface="Courier New"/>
                <a:ea typeface="Courier New"/>
                <a:cs typeface="Courier New"/>
                <a:sym typeface="Courier New"/>
              </a:rPr>
              <a:t>elif</a:t>
            </a:r>
            <a:r>
              <a:rPr lang="zh-CN" sz="1300">
                <a:solidFill>
                  <a:srgbClr val="000000"/>
                </a:solidFill>
                <a:highlight>
                  <a:srgbClr val="FFFFFE"/>
                </a:highlight>
                <a:latin typeface="Courier New"/>
                <a:ea typeface="Courier New"/>
                <a:cs typeface="Courier New"/>
                <a:sym typeface="Courier New"/>
              </a:rPr>
              <a:t> response == </a:t>
            </a:r>
            <a:r>
              <a:rPr lang="zh-CN" sz="1300">
                <a:solidFill>
                  <a:srgbClr val="A31515"/>
                </a:solidFill>
                <a:highlight>
                  <a:srgbClr val="FFFFFE"/>
                </a:highlight>
                <a:latin typeface="Courier New"/>
                <a:ea typeface="Courier New"/>
                <a:cs typeface="Courier New"/>
                <a:sym typeface="Courier New"/>
              </a:rPr>
              <a:t>"no"</a:t>
            </a:r>
            <a:r>
              <a:rPr lang="zh-CN" sz="1300">
                <a:solidFill>
                  <a:srgbClr val="000000"/>
                </a:solidFill>
                <a:highlight>
                  <a:srgbClr val="FFFFFE"/>
                </a:highlight>
                <a:latin typeface="Courier New"/>
                <a:ea typeface="Courier New"/>
                <a:cs typeface="Courier New"/>
                <a:sym typeface="Courier New"/>
              </a:rPr>
              <a:t>:</a:t>
            </a:r>
            <a:endParaRPr sz="13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300">
                <a:solidFill>
                  <a:srgbClr val="000000"/>
                </a:solidFill>
                <a:highlight>
                  <a:srgbClr val="FFFFFE"/>
                </a:highlight>
                <a:latin typeface="Courier New"/>
                <a:ea typeface="Courier New"/>
                <a:cs typeface="Courier New"/>
                <a:sym typeface="Courier New"/>
              </a:rPr>
              <a:t>        </a:t>
            </a:r>
            <a:r>
              <a:rPr lang="zh-CN" sz="1300">
                <a:solidFill>
                  <a:srgbClr val="795E26"/>
                </a:solidFill>
                <a:highlight>
                  <a:srgbClr val="FFFFFE"/>
                </a:highlight>
                <a:latin typeface="Courier New"/>
                <a:ea typeface="Courier New"/>
                <a:cs typeface="Courier New"/>
                <a:sym typeface="Courier New"/>
              </a:rPr>
              <a:t>print</a:t>
            </a:r>
            <a:r>
              <a:rPr lang="zh-CN" sz="1300">
                <a:solidFill>
                  <a:srgbClr val="000000"/>
                </a:solidFill>
                <a:highlight>
                  <a:srgbClr val="FFFFFE"/>
                </a:highlight>
                <a:latin typeface="Courier New"/>
                <a:ea typeface="Courier New"/>
                <a:cs typeface="Courier New"/>
                <a:sym typeface="Courier New"/>
              </a:rPr>
              <a:t>(</a:t>
            </a:r>
            <a:r>
              <a:rPr lang="zh-CN" sz="1300">
                <a:solidFill>
                  <a:srgbClr val="A31515"/>
                </a:solidFill>
                <a:highlight>
                  <a:srgbClr val="FFFFFE"/>
                </a:highlight>
                <a:latin typeface="Courier New"/>
                <a:ea typeface="Courier New"/>
                <a:cs typeface="Courier New"/>
                <a:sym typeface="Courier New"/>
              </a:rPr>
              <a:t>"You are not ready for this quest. Goodbye, "</a:t>
            </a:r>
            <a:r>
              <a:rPr lang="zh-CN" sz="1300">
                <a:solidFill>
                  <a:srgbClr val="000000"/>
                </a:solidFill>
                <a:highlight>
                  <a:srgbClr val="FFFFFE"/>
                </a:highlight>
                <a:latin typeface="Courier New"/>
                <a:ea typeface="Courier New"/>
                <a:cs typeface="Courier New"/>
                <a:sym typeface="Courier New"/>
              </a:rPr>
              <a:t> + name + </a:t>
            </a:r>
            <a:r>
              <a:rPr lang="zh-CN" sz="1300">
                <a:solidFill>
                  <a:srgbClr val="A31515"/>
                </a:solidFill>
                <a:highlight>
                  <a:srgbClr val="FFFFFE"/>
                </a:highlight>
                <a:latin typeface="Courier New"/>
                <a:ea typeface="Courier New"/>
                <a:cs typeface="Courier New"/>
                <a:sym typeface="Courier New"/>
              </a:rPr>
              <a:t>"."</a:t>
            </a:r>
            <a:r>
              <a:rPr lang="zh-CN" sz="1300">
                <a:solidFill>
                  <a:srgbClr val="000000"/>
                </a:solidFill>
                <a:highlight>
                  <a:srgbClr val="FFFFFE"/>
                </a:highlight>
                <a:latin typeface="Courier New"/>
                <a:ea typeface="Courier New"/>
                <a:cs typeface="Courier New"/>
                <a:sym typeface="Courier New"/>
              </a:rPr>
              <a:t>)</a:t>
            </a:r>
            <a:endParaRPr sz="13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300">
                <a:solidFill>
                  <a:srgbClr val="000000"/>
                </a:solidFill>
                <a:highlight>
                  <a:srgbClr val="FFFFFE"/>
                </a:highlight>
                <a:latin typeface="Courier New"/>
                <a:ea typeface="Courier New"/>
                <a:cs typeface="Courier New"/>
                <a:sym typeface="Courier New"/>
              </a:rPr>
              <a:t>        </a:t>
            </a:r>
            <a:r>
              <a:rPr lang="zh-CN" sz="1300">
                <a:solidFill>
                  <a:srgbClr val="795E26"/>
                </a:solidFill>
                <a:highlight>
                  <a:srgbClr val="FFFFFE"/>
                </a:highlight>
                <a:latin typeface="Courier New"/>
                <a:ea typeface="Courier New"/>
                <a:cs typeface="Courier New"/>
                <a:sym typeface="Courier New"/>
              </a:rPr>
              <a:t>quit</a:t>
            </a:r>
            <a:r>
              <a:rPr lang="zh-CN" sz="1300">
                <a:solidFill>
                  <a:srgbClr val="000000"/>
                </a:solidFill>
                <a:highlight>
                  <a:srgbClr val="FFFFFE"/>
                </a:highlight>
                <a:latin typeface="Courier New"/>
                <a:ea typeface="Courier New"/>
                <a:cs typeface="Courier New"/>
                <a:sym typeface="Courier New"/>
              </a:rPr>
              <a:t>()</a:t>
            </a:r>
            <a:endParaRPr sz="13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300">
                <a:solidFill>
                  <a:srgbClr val="000000"/>
                </a:solidFill>
                <a:highlight>
                  <a:srgbClr val="FFFFFE"/>
                </a:highlight>
                <a:latin typeface="Courier New"/>
                <a:ea typeface="Courier New"/>
                <a:cs typeface="Courier New"/>
                <a:sym typeface="Courier New"/>
              </a:rPr>
              <a:t>    </a:t>
            </a:r>
            <a:r>
              <a:rPr lang="zh-CN" sz="1300">
                <a:solidFill>
                  <a:srgbClr val="AF00DB"/>
                </a:solidFill>
                <a:highlight>
                  <a:srgbClr val="FFFFFE"/>
                </a:highlight>
                <a:latin typeface="Courier New"/>
                <a:ea typeface="Courier New"/>
                <a:cs typeface="Courier New"/>
                <a:sym typeface="Courier New"/>
              </a:rPr>
              <a:t>else</a:t>
            </a:r>
            <a:r>
              <a:rPr lang="zh-CN" sz="1300">
                <a:solidFill>
                  <a:srgbClr val="000000"/>
                </a:solidFill>
                <a:highlight>
                  <a:srgbClr val="FFFFFE"/>
                </a:highlight>
                <a:latin typeface="Courier New"/>
                <a:ea typeface="Courier New"/>
                <a:cs typeface="Courier New"/>
                <a:sym typeface="Courier New"/>
              </a:rPr>
              <a:t>: </a:t>
            </a:r>
            <a:endParaRPr sz="13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300">
                <a:solidFill>
                  <a:srgbClr val="000000"/>
                </a:solidFill>
                <a:highlight>
                  <a:srgbClr val="FFFFFE"/>
                </a:highlight>
                <a:latin typeface="Courier New"/>
                <a:ea typeface="Courier New"/>
                <a:cs typeface="Courier New"/>
                <a:sym typeface="Courier New"/>
              </a:rPr>
              <a:t>        </a:t>
            </a:r>
            <a:r>
              <a:rPr lang="zh-CN" sz="1300">
                <a:solidFill>
                  <a:srgbClr val="795E26"/>
                </a:solidFill>
                <a:highlight>
                  <a:srgbClr val="FFFFFE"/>
                </a:highlight>
                <a:latin typeface="Courier New"/>
                <a:ea typeface="Courier New"/>
                <a:cs typeface="Courier New"/>
                <a:sym typeface="Courier New"/>
              </a:rPr>
              <a:t>print</a:t>
            </a:r>
            <a:r>
              <a:rPr lang="zh-CN" sz="1300">
                <a:solidFill>
                  <a:srgbClr val="000000"/>
                </a:solidFill>
                <a:highlight>
                  <a:srgbClr val="FFFFFE"/>
                </a:highlight>
                <a:latin typeface="Courier New"/>
                <a:ea typeface="Courier New"/>
                <a:cs typeface="Courier New"/>
                <a:sym typeface="Courier New"/>
              </a:rPr>
              <a:t>(</a:t>
            </a:r>
            <a:r>
              <a:rPr lang="zh-CN" sz="1300">
                <a:solidFill>
                  <a:srgbClr val="A31515"/>
                </a:solidFill>
                <a:highlight>
                  <a:srgbClr val="FFFFFE"/>
                </a:highlight>
                <a:latin typeface="Courier New"/>
                <a:ea typeface="Courier New"/>
                <a:cs typeface="Courier New"/>
                <a:sym typeface="Courier New"/>
              </a:rPr>
              <a:t>"I didn't understand that."</a:t>
            </a:r>
            <a:r>
              <a:rPr lang="zh-CN" sz="1300">
                <a:solidFill>
                  <a:srgbClr val="000000"/>
                </a:solidFill>
                <a:highlight>
                  <a:srgbClr val="FFFFFE"/>
                </a:highlight>
                <a:latin typeface="Courier New"/>
                <a:ea typeface="Courier New"/>
                <a:cs typeface="Courier New"/>
                <a:sym typeface="Courier New"/>
              </a:rPr>
              <a:t>)</a:t>
            </a:r>
            <a:endParaRPr sz="13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200">
                <a:solidFill>
                  <a:srgbClr val="000000"/>
                </a:solidFill>
                <a:highlight>
                  <a:srgbClr val="FFFFFE"/>
                </a:highlight>
                <a:latin typeface="Courier New"/>
                <a:ea typeface="Courier New"/>
                <a:cs typeface="Courier New"/>
                <a:sym typeface="Courier New"/>
              </a:rPr>
              <a:t> </a:t>
            </a:r>
            <a:endParaRPr sz="1200">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800"/>
              </a:spcAft>
              <a:buNone/>
            </a:pPr>
            <a:r>
              <a:t/>
            </a:r>
            <a:endParaRPr/>
          </a:p>
        </p:txBody>
      </p:sp>
      <p:sp>
        <p:nvSpPr>
          <p:cNvPr id="908" name="Google Shape;908;p18"/>
          <p:cNvSpPr txBox="1"/>
          <p:nvPr/>
        </p:nvSpPr>
        <p:spPr>
          <a:xfrm>
            <a:off x="6820550" y="1774375"/>
            <a:ext cx="3000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9600">
                <a:latin typeface="Space Grotesk Light"/>
                <a:ea typeface="Space Grotesk Light"/>
                <a:cs typeface="Space Grotesk Light"/>
                <a:sym typeface="Space Grotesk Light"/>
              </a:rPr>
              <a:t>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19"/>
          <p:cNvSpPr txBox="1"/>
          <p:nvPr>
            <p:ph idx="1" type="body"/>
          </p:nvPr>
        </p:nvSpPr>
        <p:spPr>
          <a:xfrm>
            <a:off x="346200" y="112300"/>
            <a:ext cx="5808600" cy="283800"/>
          </a:xfrm>
          <a:prstGeom prst="rect">
            <a:avLst/>
          </a:prstGeom>
        </p:spPr>
        <p:txBody>
          <a:bodyPr anchorCtr="0" anchor="t" bIns="0" lIns="0" spcFirstLastPara="1" rIns="0" wrap="square" tIns="0">
            <a:noAutofit/>
          </a:bodyPr>
          <a:lstStyle/>
          <a:p>
            <a:pPr indent="0" lvl="0" marL="0" rtl="0" algn="l">
              <a:lnSpc>
                <a:spcPct val="131250"/>
              </a:lnSpc>
              <a:spcBef>
                <a:spcPts val="0"/>
              </a:spcBef>
              <a:spcAft>
                <a:spcPts val="0"/>
              </a:spcAft>
              <a:buNone/>
            </a:pPr>
            <a:r>
              <a:rPr lang="zh-CN" sz="1000">
                <a:solidFill>
                  <a:srgbClr val="008000"/>
                </a:solidFill>
                <a:highlight>
                  <a:srgbClr val="FFFFFE"/>
                </a:highlight>
                <a:latin typeface="Courier New"/>
                <a:ea typeface="Courier New"/>
                <a:cs typeface="Courier New"/>
                <a:sym typeface="Courier New"/>
              </a:rPr>
              <a:t># Next part of game</a:t>
            </a:r>
            <a:endParaRPr sz="1000">
              <a:solidFill>
                <a:srgbClr val="008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000">
                <a:solidFill>
                  <a:srgbClr val="000000"/>
                </a:solidFill>
                <a:highlight>
                  <a:srgbClr val="FFFFFE"/>
                </a:highlight>
                <a:latin typeface="Courier New"/>
                <a:ea typeface="Courier New"/>
                <a:cs typeface="Courier New"/>
                <a:sym typeface="Courier New"/>
              </a:rPr>
              <a:t>response = </a:t>
            </a:r>
            <a:r>
              <a:rPr lang="zh-CN" sz="1000">
                <a:solidFill>
                  <a:srgbClr val="A31515"/>
                </a:solidFill>
                <a:highlight>
                  <a:srgbClr val="FFFFFE"/>
                </a:highlight>
                <a:latin typeface="Courier New"/>
                <a:ea typeface="Courier New"/>
                <a:cs typeface="Courier New"/>
                <a:sym typeface="Courier New"/>
              </a:rPr>
              <a:t>""</a:t>
            </a:r>
            <a:endParaRPr sz="1000">
              <a:solidFill>
                <a:srgbClr val="A31515"/>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000">
                <a:solidFill>
                  <a:srgbClr val="AF00DB"/>
                </a:solidFill>
                <a:highlight>
                  <a:srgbClr val="FFFFFE"/>
                </a:highlight>
                <a:latin typeface="Courier New"/>
                <a:ea typeface="Courier New"/>
                <a:cs typeface="Courier New"/>
                <a:sym typeface="Courier New"/>
              </a:rPr>
              <a:t>while</a:t>
            </a:r>
            <a:r>
              <a:rPr lang="zh-CN" sz="1000">
                <a:solidFill>
                  <a:srgbClr val="000000"/>
                </a:solidFill>
                <a:highlight>
                  <a:srgbClr val="FFFFFE"/>
                </a:highlight>
                <a:latin typeface="Courier New"/>
                <a:ea typeface="Courier New"/>
                <a:cs typeface="Courier New"/>
                <a:sym typeface="Courier New"/>
              </a:rPr>
              <a:t> response </a:t>
            </a:r>
            <a:r>
              <a:rPr lang="zh-CN" sz="1000">
                <a:solidFill>
                  <a:srgbClr val="0000FF"/>
                </a:solidFill>
                <a:highlight>
                  <a:srgbClr val="FFFFFE"/>
                </a:highlight>
                <a:latin typeface="Courier New"/>
                <a:ea typeface="Courier New"/>
                <a:cs typeface="Courier New"/>
                <a:sym typeface="Courier New"/>
              </a:rPr>
              <a:t>not</a:t>
            </a:r>
            <a:r>
              <a:rPr lang="zh-CN" sz="1000">
                <a:solidFill>
                  <a:srgbClr val="000000"/>
                </a:solidFill>
                <a:highlight>
                  <a:srgbClr val="FFFFFE"/>
                </a:highlight>
                <a:latin typeface="Courier New"/>
                <a:ea typeface="Courier New"/>
                <a:cs typeface="Courier New"/>
                <a:sym typeface="Courier New"/>
              </a:rPr>
              <a:t> </a:t>
            </a:r>
            <a:r>
              <a:rPr lang="zh-CN" sz="1000">
                <a:solidFill>
                  <a:srgbClr val="0000FF"/>
                </a:solidFill>
                <a:highlight>
                  <a:srgbClr val="FFFFFE"/>
                </a:highlight>
                <a:latin typeface="Courier New"/>
                <a:ea typeface="Courier New"/>
                <a:cs typeface="Courier New"/>
                <a:sym typeface="Courier New"/>
              </a:rPr>
              <a:t>in</a:t>
            </a:r>
            <a:r>
              <a:rPr lang="zh-CN" sz="1000">
                <a:solidFill>
                  <a:srgbClr val="000000"/>
                </a:solidFill>
                <a:highlight>
                  <a:srgbClr val="FFFFFE"/>
                </a:highlight>
                <a:latin typeface="Courier New"/>
                <a:ea typeface="Courier New"/>
                <a:cs typeface="Courier New"/>
                <a:sym typeface="Courier New"/>
              </a:rPr>
              <a:t> directions:</a:t>
            </a:r>
            <a:endParaRPr sz="10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000">
                <a:solidFill>
                  <a:srgbClr val="000000"/>
                </a:solidFill>
                <a:highlight>
                  <a:srgbClr val="FFFFFE"/>
                </a:highlight>
                <a:latin typeface="Courier New"/>
                <a:ea typeface="Courier New"/>
                <a:cs typeface="Courier New"/>
                <a:sym typeface="Courier New"/>
              </a:rPr>
              <a:t>    </a:t>
            </a:r>
            <a:r>
              <a:rPr lang="zh-CN" sz="1000">
                <a:solidFill>
                  <a:srgbClr val="795E26"/>
                </a:solidFill>
                <a:highlight>
                  <a:srgbClr val="FFFFFE"/>
                </a:highlight>
                <a:latin typeface="Courier New"/>
                <a:ea typeface="Courier New"/>
                <a:cs typeface="Courier New"/>
                <a:sym typeface="Courier New"/>
              </a:rPr>
              <a:t>print</a:t>
            </a:r>
            <a:r>
              <a:rPr lang="zh-CN" sz="1000">
                <a:solidFill>
                  <a:srgbClr val="000000"/>
                </a:solidFill>
                <a:highlight>
                  <a:srgbClr val="FFFFFE"/>
                </a:highlight>
                <a:latin typeface="Courier New"/>
                <a:ea typeface="Courier New"/>
                <a:cs typeface="Courier New"/>
                <a:sym typeface="Courier New"/>
              </a:rPr>
              <a:t>(</a:t>
            </a:r>
            <a:r>
              <a:rPr lang="zh-CN" sz="1000">
                <a:solidFill>
                  <a:srgbClr val="A31515"/>
                </a:solidFill>
                <a:highlight>
                  <a:srgbClr val="FFFFFE"/>
                </a:highlight>
                <a:latin typeface="Courier New"/>
                <a:ea typeface="Courier New"/>
                <a:cs typeface="Courier New"/>
                <a:sym typeface="Courier New"/>
              </a:rPr>
              <a:t>"To your left, you see a dragon."</a:t>
            </a:r>
            <a:r>
              <a:rPr lang="zh-CN" sz="1000">
                <a:solidFill>
                  <a:srgbClr val="000000"/>
                </a:solidFill>
                <a:highlight>
                  <a:srgbClr val="FFFFFE"/>
                </a:highlight>
                <a:latin typeface="Courier New"/>
                <a:ea typeface="Courier New"/>
                <a:cs typeface="Courier New"/>
                <a:sym typeface="Courier New"/>
              </a:rPr>
              <a:t>)</a:t>
            </a:r>
            <a:endParaRPr sz="10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000">
                <a:solidFill>
                  <a:srgbClr val="000000"/>
                </a:solidFill>
                <a:highlight>
                  <a:srgbClr val="FFFFFE"/>
                </a:highlight>
                <a:latin typeface="Courier New"/>
                <a:ea typeface="Courier New"/>
                <a:cs typeface="Courier New"/>
                <a:sym typeface="Courier New"/>
              </a:rPr>
              <a:t>    </a:t>
            </a:r>
            <a:r>
              <a:rPr lang="zh-CN" sz="1000">
                <a:solidFill>
                  <a:srgbClr val="795E26"/>
                </a:solidFill>
                <a:highlight>
                  <a:srgbClr val="FFFFFE"/>
                </a:highlight>
                <a:latin typeface="Courier New"/>
                <a:ea typeface="Courier New"/>
                <a:cs typeface="Courier New"/>
                <a:sym typeface="Courier New"/>
              </a:rPr>
              <a:t>print</a:t>
            </a:r>
            <a:r>
              <a:rPr lang="zh-CN" sz="1000">
                <a:solidFill>
                  <a:srgbClr val="000000"/>
                </a:solidFill>
                <a:highlight>
                  <a:srgbClr val="FFFFFE"/>
                </a:highlight>
                <a:latin typeface="Courier New"/>
                <a:ea typeface="Courier New"/>
                <a:cs typeface="Courier New"/>
                <a:sym typeface="Courier New"/>
              </a:rPr>
              <a:t>(</a:t>
            </a:r>
            <a:r>
              <a:rPr lang="zh-CN" sz="1000">
                <a:solidFill>
                  <a:srgbClr val="A31515"/>
                </a:solidFill>
                <a:highlight>
                  <a:srgbClr val="FFFFFE"/>
                </a:highlight>
                <a:latin typeface="Courier New"/>
                <a:ea typeface="Courier New"/>
                <a:cs typeface="Courier New"/>
                <a:sym typeface="Courier New"/>
              </a:rPr>
              <a:t>"To your right, there is more forest."</a:t>
            </a:r>
            <a:r>
              <a:rPr lang="zh-CN" sz="1000">
                <a:solidFill>
                  <a:srgbClr val="000000"/>
                </a:solidFill>
                <a:highlight>
                  <a:srgbClr val="FFFFFE"/>
                </a:highlight>
                <a:latin typeface="Courier New"/>
                <a:ea typeface="Courier New"/>
                <a:cs typeface="Courier New"/>
                <a:sym typeface="Courier New"/>
              </a:rPr>
              <a:t>)</a:t>
            </a:r>
            <a:endParaRPr sz="10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000">
                <a:solidFill>
                  <a:srgbClr val="000000"/>
                </a:solidFill>
                <a:highlight>
                  <a:srgbClr val="FFFFFE"/>
                </a:highlight>
                <a:latin typeface="Courier New"/>
                <a:ea typeface="Courier New"/>
                <a:cs typeface="Courier New"/>
                <a:sym typeface="Courier New"/>
              </a:rPr>
              <a:t>    </a:t>
            </a:r>
            <a:r>
              <a:rPr lang="zh-CN" sz="1000">
                <a:solidFill>
                  <a:srgbClr val="795E26"/>
                </a:solidFill>
                <a:highlight>
                  <a:srgbClr val="FFFFFE"/>
                </a:highlight>
                <a:latin typeface="Courier New"/>
                <a:ea typeface="Courier New"/>
                <a:cs typeface="Courier New"/>
                <a:sym typeface="Courier New"/>
              </a:rPr>
              <a:t>print</a:t>
            </a:r>
            <a:r>
              <a:rPr lang="zh-CN" sz="1000">
                <a:solidFill>
                  <a:srgbClr val="000000"/>
                </a:solidFill>
                <a:highlight>
                  <a:srgbClr val="FFFFFE"/>
                </a:highlight>
                <a:latin typeface="Courier New"/>
                <a:ea typeface="Courier New"/>
                <a:cs typeface="Courier New"/>
                <a:sym typeface="Courier New"/>
              </a:rPr>
              <a:t>(</a:t>
            </a:r>
            <a:r>
              <a:rPr lang="zh-CN" sz="1000">
                <a:solidFill>
                  <a:srgbClr val="A31515"/>
                </a:solidFill>
                <a:highlight>
                  <a:srgbClr val="FFFFFE"/>
                </a:highlight>
                <a:latin typeface="Courier New"/>
                <a:ea typeface="Courier New"/>
                <a:cs typeface="Courier New"/>
                <a:sym typeface="Courier New"/>
              </a:rPr>
              <a:t>"There is a rock wall directly in front of you."</a:t>
            </a:r>
            <a:r>
              <a:rPr lang="zh-CN" sz="1000">
                <a:solidFill>
                  <a:srgbClr val="000000"/>
                </a:solidFill>
                <a:highlight>
                  <a:srgbClr val="FFFFFE"/>
                </a:highlight>
                <a:latin typeface="Courier New"/>
                <a:ea typeface="Courier New"/>
                <a:cs typeface="Courier New"/>
                <a:sym typeface="Courier New"/>
              </a:rPr>
              <a:t>)</a:t>
            </a:r>
            <a:endParaRPr sz="10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000">
                <a:solidFill>
                  <a:srgbClr val="000000"/>
                </a:solidFill>
                <a:highlight>
                  <a:srgbClr val="FFFFFE"/>
                </a:highlight>
                <a:latin typeface="Courier New"/>
                <a:ea typeface="Courier New"/>
                <a:cs typeface="Courier New"/>
                <a:sym typeface="Courier New"/>
              </a:rPr>
              <a:t>    </a:t>
            </a:r>
            <a:r>
              <a:rPr lang="zh-CN" sz="1000">
                <a:solidFill>
                  <a:srgbClr val="795E26"/>
                </a:solidFill>
                <a:highlight>
                  <a:srgbClr val="FFFFFE"/>
                </a:highlight>
                <a:latin typeface="Courier New"/>
                <a:ea typeface="Courier New"/>
                <a:cs typeface="Courier New"/>
                <a:sym typeface="Courier New"/>
              </a:rPr>
              <a:t>print</a:t>
            </a:r>
            <a:r>
              <a:rPr lang="zh-CN" sz="1000">
                <a:solidFill>
                  <a:srgbClr val="000000"/>
                </a:solidFill>
                <a:highlight>
                  <a:srgbClr val="FFFFFE"/>
                </a:highlight>
                <a:latin typeface="Courier New"/>
                <a:ea typeface="Courier New"/>
                <a:cs typeface="Courier New"/>
                <a:sym typeface="Courier New"/>
              </a:rPr>
              <a:t>(</a:t>
            </a:r>
            <a:r>
              <a:rPr lang="zh-CN" sz="1000">
                <a:solidFill>
                  <a:srgbClr val="A31515"/>
                </a:solidFill>
                <a:highlight>
                  <a:srgbClr val="FFFFFE"/>
                </a:highlight>
                <a:latin typeface="Courier New"/>
                <a:ea typeface="Courier New"/>
                <a:cs typeface="Courier New"/>
                <a:sym typeface="Courier New"/>
              </a:rPr>
              <a:t>"Behind you is the forest exit."</a:t>
            </a:r>
            <a:r>
              <a:rPr lang="zh-CN" sz="1000">
                <a:solidFill>
                  <a:srgbClr val="000000"/>
                </a:solidFill>
                <a:highlight>
                  <a:srgbClr val="FFFFFE"/>
                </a:highlight>
                <a:latin typeface="Courier New"/>
                <a:ea typeface="Courier New"/>
                <a:cs typeface="Courier New"/>
                <a:sym typeface="Courier New"/>
              </a:rPr>
              <a:t>)</a:t>
            </a:r>
            <a:endParaRPr sz="10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000">
                <a:solidFill>
                  <a:srgbClr val="000000"/>
                </a:solidFill>
                <a:highlight>
                  <a:srgbClr val="FFFFFE"/>
                </a:highlight>
                <a:latin typeface="Courier New"/>
                <a:ea typeface="Courier New"/>
                <a:cs typeface="Courier New"/>
                <a:sym typeface="Courier New"/>
              </a:rPr>
              <a:t>    response = </a:t>
            </a:r>
            <a:r>
              <a:rPr lang="zh-CN" sz="1000">
                <a:solidFill>
                  <a:srgbClr val="795E26"/>
                </a:solidFill>
                <a:highlight>
                  <a:srgbClr val="FFFFFE"/>
                </a:highlight>
                <a:latin typeface="Courier New"/>
                <a:ea typeface="Courier New"/>
                <a:cs typeface="Courier New"/>
                <a:sym typeface="Courier New"/>
              </a:rPr>
              <a:t>input</a:t>
            </a:r>
            <a:r>
              <a:rPr lang="zh-CN" sz="1000">
                <a:solidFill>
                  <a:srgbClr val="000000"/>
                </a:solidFill>
                <a:highlight>
                  <a:srgbClr val="FFFFFE"/>
                </a:highlight>
                <a:latin typeface="Courier New"/>
                <a:ea typeface="Courier New"/>
                <a:cs typeface="Courier New"/>
                <a:sym typeface="Courier New"/>
              </a:rPr>
              <a:t>(</a:t>
            </a:r>
            <a:r>
              <a:rPr lang="zh-CN" sz="1000">
                <a:solidFill>
                  <a:srgbClr val="A31515"/>
                </a:solidFill>
                <a:highlight>
                  <a:srgbClr val="FFFFFE"/>
                </a:highlight>
                <a:latin typeface="Courier New"/>
                <a:ea typeface="Courier New"/>
                <a:cs typeface="Courier New"/>
                <a:sym typeface="Courier New"/>
              </a:rPr>
              <a:t>"What direction do you move?left/right/forward/backward"</a:t>
            </a:r>
            <a:r>
              <a:rPr lang="zh-CN" sz="1000">
                <a:solidFill>
                  <a:srgbClr val="000000"/>
                </a:solidFill>
                <a:highlight>
                  <a:srgbClr val="FFFFFE"/>
                </a:highlight>
                <a:latin typeface="Courier New"/>
                <a:ea typeface="Courier New"/>
                <a:cs typeface="Courier New"/>
                <a:sym typeface="Courier New"/>
              </a:rPr>
              <a:t>)</a:t>
            </a:r>
            <a:endParaRPr sz="10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000">
                <a:solidFill>
                  <a:srgbClr val="000000"/>
                </a:solidFill>
                <a:highlight>
                  <a:srgbClr val="FFFFFE"/>
                </a:highlight>
                <a:latin typeface="Courier New"/>
                <a:ea typeface="Courier New"/>
                <a:cs typeface="Courier New"/>
                <a:sym typeface="Courier New"/>
              </a:rPr>
              <a:t>    </a:t>
            </a:r>
            <a:r>
              <a:rPr lang="zh-CN" sz="1000">
                <a:solidFill>
                  <a:srgbClr val="AF00DB"/>
                </a:solidFill>
                <a:highlight>
                  <a:srgbClr val="FFFFFE"/>
                </a:highlight>
                <a:latin typeface="Courier New"/>
                <a:ea typeface="Courier New"/>
                <a:cs typeface="Courier New"/>
                <a:sym typeface="Courier New"/>
              </a:rPr>
              <a:t>if</a:t>
            </a:r>
            <a:r>
              <a:rPr lang="zh-CN" sz="1000">
                <a:solidFill>
                  <a:srgbClr val="000000"/>
                </a:solidFill>
                <a:highlight>
                  <a:srgbClr val="FFFFFE"/>
                </a:highlight>
                <a:latin typeface="Courier New"/>
                <a:ea typeface="Courier New"/>
                <a:cs typeface="Courier New"/>
                <a:sym typeface="Courier New"/>
              </a:rPr>
              <a:t> response == </a:t>
            </a:r>
            <a:r>
              <a:rPr lang="zh-CN" sz="1000">
                <a:solidFill>
                  <a:srgbClr val="A31515"/>
                </a:solidFill>
                <a:highlight>
                  <a:srgbClr val="FFFFFE"/>
                </a:highlight>
                <a:latin typeface="Courier New"/>
                <a:ea typeface="Courier New"/>
                <a:cs typeface="Courier New"/>
                <a:sym typeface="Courier New"/>
              </a:rPr>
              <a:t>"left"</a:t>
            </a:r>
            <a:r>
              <a:rPr lang="zh-CN" sz="1000">
                <a:solidFill>
                  <a:srgbClr val="000000"/>
                </a:solidFill>
                <a:highlight>
                  <a:srgbClr val="FFFFFE"/>
                </a:highlight>
                <a:latin typeface="Courier New"/>
                <a:ea typeface="Courier New"/>
                <a:cs typeface="Courier New"/>
                <a:sym typeface="Courier New"/>
              </a:rPr>
              <a:t>:</a:t>
            </a:r>
            <a:endParaRPr sz="10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000">
                <a:solidFill>
                  <a:srgbClr val="000000"/>
                </a:solidFill>
                <a:highlight>
                  <a:srgbClr val="FFFFFE"/>
                </a:highlight>
                <a:latin typeface="Courier New"/>
                <a:ea typeface="Courier New"/>
                <a:cs typeface="Courier New"/>
                <a:sym typeface="Courier New"/>
              </a:rPr>
              <a:t>        </a:t>
            </a:r>
            <a:r>
              <a:rPr lang="zh-CN" sz="1000">
                <a:solidFill>
                  <a:srgbClr val="795E26"/>
                </a:solidFill>
                <a:highlight>
                  <a:srgbClr val="FFFFFE"/>
                </a:highlight>
                <a:latin typeface="Courier New"/>
                <a:ea typeface="Courier New"/>
                <a:cs typeface="Courier New"/>
                <a:sym typeface="Courier New"/>
              </a:rPr>
              <a:t>print</a:t>
            </a:r>
            <a:r>
              <a:rPr lang="zh-CN" sz="1000">
                <a:solidFill>
                  <a:srgbClr val="000000"/>
                </a:solidFill>
                <a:highlight>
                  <a:srgbClr val="FFFFFE"/>
                </a:highlight>
                <a:latin typeface="Courier New"/>
                <a:ea typeface="Courier New"/>
                <a:cs typeface="Courier New"/>
                <a:sym typeface="Courier New"/>
              </a:rPr>
              <a:t>(</a:t>
            </a:r>
            <a:r>
              <a:rPr lang="zh-CN" sz="1000">
                <a:solidFill>
                  <a:srgbClr val="A31515"/>
                </a:solidFill>
                <a:highlight>
                  <a:srgbClr val="FFFFFE"/>
                </a:highlight>
                <a:latin typeface="Courier New"/>
                <a:ea typeface="Courier New"/>
                <a:cs typeface="Courier New"/>
                <a:sym typeface="Courier New"/>
              </a:rPr>
              <a:t>"The dragon eats you. Farewell, "</a:t>
            </a:r>
            <a:r>
              <a:rPr lang="zh-CN" sz="1000">
                <a:solidFill>
                  <a:srgbClr val="000000"/>
                </a:solidFill>
                <a:highlight>
                  <a:srgbClr val="FFFFFE"/>
                </a:highlight>
                <a:latin typeface="Courier New"/>
                <a:ea typeface="Courier New"/>
                <a:cs typeface="Courier New"/>
                <a:sym typeface="Courier New"/>
              </a:rPr>
              <a:t> + name + </a:t>
            </a:r>
            <a:r>
              <a:rPr lang="zh-CN" sz="1000">
                <a:solidFill>
                  <a:srgbClr val="A31515"/>
                </a:solidFill>
                <a:highlight>
                  <a:srgbClr val="FFFFFE"/>
                </a:highlight>
                <a:latin typeface="Courier New"/>
                <a:ea typeface="Courier New"/>
                <a:cs typeface="Courier New"/>
                <a:sym typeface="Courier New"/>
              </a:rPr>
              <a:t>"."</a:t>
            </a:r>
            <a:r>
              <a:rPr lang="zh-CN" sz="1000">
                <a:solidFill>
                  <a:srgbClr val="000000"/>
                </a:solidFill>
                <a:highlight>
                  <a:srgbClr val="FFFFFE"/>
                </a:highlight>
                <a:latin typeface="Courier New"/>
                <a:ea typeface="Courier New"/>
                <a:cs typeface="Courier New"/>
                <a:sym typeface="Courier New"/>
              </a:rPr>
              <a:t>)</a:t>
            </a:r>
            <a:endParaRPr sz="10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000">
                <a:solidFill>
                  <a:srgbClr val="000000"/>
                </a:solidFill>
                <a:highlight>
                  <a:srgbClr val="FFFFFE"/>
                </a:highlight>
                <a:latin typeface="Courier New"/>
                <a:ea typeface="Courier New"/>
                <a:cs typeface="Courier New"/>
                <a:sym typeface="Courier New"/>
              </a:rPr>
              <a:t>        </a:t>
            </a:r>
            <a:r>
              <a:rPr lang="zh-CN" sz="1000">
                <a:solidFill>
                  <a:srgbClr val="795E26"/>
                </a:solidFill>
                <a:highlight>
                  <a:srgbClr val="FFFFFE"/>
                </a:highlight>
                <a:latin typeface="Courier New"/>
                <a:ea typeface="Courier New"/>
                <a:cs typeface="Courier New"/>
                <a:sym typeface="Courier New"/>
              </a:rPr>
              <a:t>quit</a:t>
            </a:r>
            <a:r>
              <a:rPr lang="zh-CN" sz="1000">
                <a:solidFill>
                  <a:srgbClr val="000000"/>
                </a:solidFill>
                <a:highlight>
                  <a:srgbClr val="FFFFFE"/>
                </a:highlight>
                <a:latin typeface="Courier New"/>
                <a:ea typeface="Courier New"/>
                <a:cs typeface="Courier New"/>
                <a:sym typeface="Courier New"/>
              </a:rPr>
              <a:t>()</a:t>
            </a:r>
            <a:endParaRPr sz="10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000">
                <a:solidFill>
                  <a:srgbClr val="000000"/>
                </a:solidFill>
                <a:highlight>
                  <a:srgbClr val="FFFFFE"/>
                </a:highlight>
                <a:latin typeface="Courier New"/>
                <a:ea typeface="Courier New"/>
                <a:cs typeface="Courier New"/>
                <a:sym typeface="Courier New"/>
              </a:rPr>
              <a:t>    </a:t>
            </a:r>
            <a:r>
              <a:rPr lang="zh-CN" sz="1000">
                <a:solidFill>
                  <a:srgbClr val="AF00DB"/>
                </a:solidFill>
                <a:highlight>
                  <a:srgbClr val="FFFFFE"/>
                </a:highlight>
                <a:latin typeface="Courier New"/>
                <a:ea typeface="Courier New"/>
                <a:cs typeface="Courier New"/>
                <a:sym typeface="Courier New"/>
              </a:rPr>
              <a:t>elif</a:t>
            </a:r>
            <a:r>
              <a:rPr lang="zh-CN" sz="1000">
                <a:solidFill>
                  <a:srgbClr val="000000"/>
                </a:solidFill>
                <a:highlight>
                  <a:srgbClr val="FFFFFE"/>
                </a:highlight>
                <a:latin typeface="Courier New"/>
                <a:ea typeface="Courier New"/>
                <a:cs typeface="Courier New"/>
                <a:sym typeface="Courier New"/>
              </a:rPr>
              <a:t> response == </a:t>
            </a:r>
            <a:r>
              <a:rPr lang="zh-CN" sz="1000">
                <a:solidFill>
                  <a:srgbClr val="A31515"/>
                </a:solidFill>
                <a:highlight>
                  <a:srgbClr val="FFFFFE"/>
                </a:highlight>
                <a:latin typeface="Courier New"/>
                <a:ea typeface="Courier New"/>
                <a:cs typeface="Courier New"/>
                <a:sym typeface="Courier New"/>
              </a:rPr>
              <a:t>"right"</a:t>
            </a:r>
            <a:r>
              <a:rPr lang="zh-CN" sz="1000">
                <a:solidFill>
                  <a:srgbClr val="000000"/>
                </a:solidFill>
                <a:highlight>
                  <a:srgbClr val="FFFFFE"/>
                </a:highlight>
                <a:latin typeface="Courier New"/>
                <a:ea typeface="Courier New"/>
                <a:cs typeface="Courier New"/>
                <a:sym typeface="Courier New"/>
              </a:rPr>
              <a:t>:</a:t>
            </a:r>
            <a:endParaRPr sz="10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000">
                <a:solidFill>
                  <a:srgbClr val="000000"/>
                </a:solidFill>
                <a:highlight>
                  <a:srgbClr val="FFFFFE"/>
                </a:highlight>
                <a:latin typeface="Courier New"/>
                <a:ea typeface="Courier New"/>
                <a:cs typeface="Courier New"/>
                <a:sym typeface="Courier New"/>
              </a:rPr>
              <a:t>        </a:t>
            </a:r>
            <a:r>
              <a:rPr lang="zh-CN" sz="1000">
                <a:solidFill>
                  <a:srgbClr val="795E26"/>
                </a:solidFill>
                <a:highlight>
                  <a:srgbClr val="FFFFFE"/>
                </a:highlight>
                <a:latin typeface="Courier New"/>
                <a:ea typeface="Courier New"/>
                <a:cs typeface="Courier New"/>
                <a:sym typeface="Courier New"/>
              </a:rPr>
              <a:t>print</a:t>
            </a:r>
            <a:r>
              <a:rPr lang="zh-CN" sz="1000">
                <a:solidFill>
                  <a:srgbClr val="000000"/>
                </a:solidFill>
                <a:highlight>
                  <a:srgbClr val="FFFFFE"/>
                </a:highlight>
                <a:latin typeface="Courier New"/>
                <a:ea typeface="Courier New"/>
                <a:cs typeface="Courier New"/>
                <a:sym typeface="Courier New"/>
              </a:rPr>
              <a:t>(</a:t>
            </a:r>
            <a:r>
              <a:rPr lang="zh-CN" sz="1000">
                <a:solidFill>
                  <a:srgbClr val="A31515"/>
                </a:solidFill>
                <a:highlight>
                  <a:srgbClr val="FFFFFE"/>
                </a:highlight>
                <a:latin typeface="Courier New"/>
                <a:ea typeface="Courier New"/>
                <a:cs typeface="Courier New"/>
                <a:sym typeface="Courier New"/>
              </a:rPr>
              <a:t>"You head deeper into the forest, and finaly, find the treasure."</a:t>
            </a:r>
            <a:r>
              <a:rPr lang="zh-CN" sz="1000">
                <a:solidFill>
                  <a:srgbClr val="000000"/>
                </a:solidFill>
                <a:highlight>
                  <a:srgbClr val="FFFFFE"/>
                </a:highlight>
                <a:latin typeface="Courier New"/>
                <a:ea typeface="Courier New"/>
                <a:cs typeface="Courier New"/>
                <a:sym typeface="Courier New"/>
              </a:rPr>
              <a:t>)</a:t>
            </a:r>
            <a:endParaRPr sz="10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000">
                <a:solidFill>
                  <a:srgbClr val="000000"/>
                </a:solidFill>
                <a:highlight>
                  <a:srgbClr val="FFFFFE"/>
                </a:highlight>
                <a:latin typeface="Courier New"/>
                <a:ea typeface="Courier New"/>
                <a:cs typeface="Courier New"/>
                <a:sym typeface="Courier New"/>
              </a:rPr>
              <a:t>    </a:t>
            </a:r>
            <a:r>
              <a:rPr lang="zh-CN" sz="1000">
                <a:solidFill>
                  <a:srgbClr val="AF00DB"/>
                </a:solidFill>
                <a:highlight>
                  <a:srgbClr val="FFFFFE"/>
                </a:highlight>
                <a:latin typeface="Courier New"/>
                <a:ea typeface="Courier New"/>
                <a:cs typeface="Courier New"/>
                <a:sym typeface="Courier New"/>
              </a:rPr>
              <a:t>elif</a:t>
            </a:r>
            <a:r>
              <a:rPr lang="zh-CN" sz="1000">
                <a:solidFill>
                  <a:srgbClr val="000000"/>
                </a:solidFill>
                <a:highlight>
                  <a:srgbClr val="FFFFFE"/>
                </a:highlight>
                <a:latin typeface="Courier New"/>
                <a:ea typeface="Courier New"/>
                <a:cs typeface="Courier New"/>
                <a:sym typeface="Courier New"/>
              </a:rPr>
              <a:t> response == </a:t>
            </a:r>
            <a:r>
              <a:rPr lang="zh-CN" sz="1000">
                <a:solidFill>
                  <a:srgbClr val="A31515"/>
                </a:solidFill>
                <a:highlight>
                  <a:srgbClr val="FFFFFE"/>
                </a:highlight>
                <a:latin typeface="Courier New"/>
                <a:ea typeface="Courier New"/>
                <a:cs typeface="Courier New"/>
                <a:sym typeface="Courier New"/>
              </a:rPr>
              <a:t>"forward"</a:t>
            </a:r>
            <a:r>
              <a:rPr lang="zh-CN" sz="1000">
                <a:solidFill>
                  <a:srgbClr val="000000"/>
                </a:solidFill>
                <a:highlight>
                  <a:srgbClr val="FFFFFE"/>
                </a:highlight>
                <a:latin typeface="Courier New"/>
                <a:ea typeface="Courier New"/>
                <a:cs typeface="Courier New"/>
                <a:sym typeface="Courier New"/>
              </a:rPr>
              <a:t>:</a:t>
            </a:r>
            <a:endParaRPr sz="10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000">
                <a:solidFill>
                  <a:srgbClr val="000000"/>
                </a:solidFill>
                <a:highlight>
                  <a:srgbClr val="FFFFFE"/>
                </a:highlight>
                <a:latin typeface="Courier New"/>
                <a:ea typeface="Courier New"/>
                <a:cs typeface="Courier New"/>
                <a:sym typeface="Courier New"/>
              </a:rPr>
              <a:t>        </a:t>
            </a:r>
            <a:r>
              <a:rPr lang="zh-CN" sz="1000">
                <a:solidFill>
                  <a:srgbClr val="795E26"/>
                </a:solidFill>
                <a:highlight>
                  <a:srgbClr val="FFFFFE"/>
                </a:highlight>
                <a:latin typeface="Courier New"/>
                <a:ea typeface="Courier New"/>
                <a:cs typeface="Courier New"/>
                <a:sym typeface="Courier New"/>
              </a:rPr>
              <a:t>print</a:t>
            </a:r>
            <a:r>
              <a:rPr lang="zh-CN" sz="1000">
                <a:solidFill>
                  <a:srgbClr val="000000"/>
                </a:solidFill>
                <a:highlight>
                  <a:srgbClr val="FFFFFE"/>
                </a:highlight>
                <a:latin typeface="Courier New"/>
                <a:ea typeface="Courier New"/>
                <a:cs typeface="Courier New"/>
                <a:sym typeface="Courier New"/>
              </a:rPr>
              <a:t>(</a:t>
            </a:r>
            <a:r>
              <a:rPr lang="zh-CN" sz="1000">
                <a:solidFill>
                  <a:srgbClr val="A31515"/>
                </a:solidFill>
                <a:highlight>
                  <a:srgbClr val="FFFFFE"/>
                </a:highlight>
                <a:latin typeface="Courier New"/>
                <a:ea typeface="Courier New"/>
                <a:cs typeface="Courier New"/>
                <a:sym typeface="Courier New"/>
              </a:rPr>
              <a:t>"You cannot scale the wall."</a:t>
            </a:r>
            <a:r>
              <a:rPr lang="zh-CN" sz="1000">
                <a:solidFill>
                  <a:srgbClr val="000000"/>
                </a:solidFill>
                <a:highlight>
                  <a:srgbClr val="FFFFFE"/>
                </a:highlight>
                <a:latin typeface="Courier New"/>
                <a:ea typeface="Courier New"/>
                <a:cs typeface="Courier New"/>
                <a:sym typeface="Courier New"/>
              </a:rPr>
              <a:t>)</a:t>
            </a:r>
            <a:endParaRPr sz="10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000">
                <a:solidFill>
                  <a:srgbClr val="000000"/>
                </a:solidFill>
                <a:highlight>
                  <a:srgbClr val="FFFFFE"/>
                </a:highlight>
                <a:latin typeface="Courier New"/>
                <a:ea typeface="Courier New"/>
                <a:cs typeface="Courier New"/>
                <a:sym typeface="Courier New"/>
              </a:rPr>
              <a:t>        response = </a:t>
            </a:r>
            <a:r>
              <a:rPr lang="zh-CN" sz="1000">
                <a:solidFill>
                  <a:srgbClr val="A31515"/>
                </a:solidFill>
                <a:highlight>
                  <a:srgbClr val="FFFFFE"/>
                </a:highlight>
                <a:latin typeface="Courier New"/>
                <a:ea typeface="Courier New"/>
                <a:cs typeface="Courier New"/>
                <a:sym typeface="Courier New"/>
              </a:rPr>
              <a:t>""</a:t>
            </a:r>
            <a:r>
              <a:rPr lang="zh-CN" sz="1000">
                <a:solidFill>
                  <a:srgbClr val="000000"/>
                </a:solidFill>
                <a:highlight>
                  <a:srgbClr val="FFFFFE"/>
                </a:highlight>
                <a:latin typeface="Courier New"/>
                <a:ea typeface="Courier New"/>
                <a:cs typeface="Courier New"/>
                <a:sym typeface="Courier New"/>
              </a:rPr>
              <a:t> </a:t>
            </a:r>
            <a:endParaRPr sz="10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000">
                <a:solidFill>
                  <a:srgbClr val="000000"/>
                </a:solidFill>
                <a:highlight>
                  <a:srgbClr val="FFFFFE"/>
                </a:highlight>
                <a:latin typeface="Courier New"/>
                <a:ea typeface="Courier New"/>
                <a:cs typeface="Courier New"/>
                <a:sym typeface="Courier New"/>
              </a:rPr>
              <a:t>    </a:t>
            </a:r>
            <a:r>
              <a:rPr lang="zh-CN" sz="1000">
                <a:solidFill>
                  <a:srgbClr val="AF00DB"/>
                </a:solidFill>
                <a:highlight>
                  <a:srgbClr val="FFFFFE"/>
                </a:highlight>
                <a:latin typeface="Courier New"/>
                <a:ea typeface="Courier New"/>
                <a:cs typeface="Courier New"/>
                <a:sym typeface="Courier New"/>
              </a:rPr>
              <a:t>elif</a:t>
            </a:r>
            <a:r>
              <a:rPr lang="zh-CN" sz="1000">
                <a:solidFill>
                  <a:srgbClr val="000000"/>
                </a:solidFill>
                <a:highlight>
                  <a:srgbClr val="FFFFFE"/>
                </a:highlight>
                <a:latin typeface="Courier New"/>
                <a:ea typeface="Courier New"/>
                <a:cs typeface="Courier New"/>
                <a:sym typeface="Courier New"/>
              </a:rPr>
              <a:t> response == </a:t>
            </a:r>
            <a:r>
              <a:rPr lang="zh-CN" sz="1000">
                <a:solidFill>
                  <a:srgbClr val="A31515"/>
                </a:solidFill>
                <a:highlight>
                  <a:srgbClr val="FFFFFE"/>
                </a:highlight>
                <a:latin typeface="Courier New"/>
                <a:ea typeface="Courier New"/>
                <a:cs typeface="Courier New"/>
                <a:sym typeface="Courier New"/>
              </a:rPr>
              <a:t>"backward"</a:t>
            </a:r>
            <a:r>
              <a:rPr lang="zh-CN" sz="1000">
                <a:solidFill>
                  <a:srgbClr val="000000"/>
                </a:solidFill>
                <a:highlight>
                  <a:srgbClr val="FFFFFE"/>
                </a:highlight>
                <a:latin typeface="Courier New"/>
                <a:ea typeface="Courier New"/>
                <a:cs typeface="Courier New"/>
                <a:sym typeface="Courier New"/>
              </a:rPr>
              <a:t>:</a:t>
            </a:r>
            <a:endParaRPr sz="10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000">
                <a:solidFill>
                  <a:srgbClr val="000000"/>
                </a:solidFill>
                <a:highlight>
                  <a:srgbClr val="FFFFFE"/>
                </a:highlight>
                <a:latin typeface="Courier New"/>
                <a:ea typeface="Courier New"/>
                <a:cs typeface="Courier New"/>
                <a:sym typeface="Courier New"/>
              </a:rPr>
              <a:t>        </a:t>
            </a:r>
            <a:r>
              <a:rPr lang="zh-CN" sz="1000">
                <a:solidFill>
                  <a:srgbClr val="795E26"/>
                </a:solidFill>
                <a:highlight>
                  <a:srgbClr val="FFFFFE"/>
                </a:highlight>
                <a:latin typeface="Courier New"/>
                <a:ea typeface="Courier New"/>
                <a:cs typeface="Courier New"/>
                <a:sym typeface="Courier New"/>
              </a:rPr>
              <a:t>print</a:t>
            </a:r>
            <a:r>
              <a:rPr lang="zh-CN" sz="1000">
                <a:solidFill>
                  <a:srgbClr val="000000"/>
                </a:solidFill>
                <a:highlight>
                  <a:srgbClr val="FFFFFE"/>
                </a:highlight>
                <a:latin typeface="Courier New"/>
                <a:ea typeface="Courier New"/>
                <a:cs typeface="Courier New"/>
                <a:sym typeface="Courier New"/>
              </a:rPr>
              <a:t>(</a:t>
            </a:r>
            <a:r>
              <a:rPr lang="zh-CN" sz="1000">
                <a:solidFill>
                  <a:srgbClr val="A31515"/>
                </a:solidFill>
                <a:highlight>
                  <a:srgbClr val="FFFFFE"/>
                </a:highlight>
                <a:latin typeface="Courier New"/>
                <a:ea typeface="Courier New"/>
                <a:cs typeface="Courier New"/>
                <a:sym typeface="Courier New"/>
              </a:rPr>
              <a:t>"You leave the forest. Goodbye, "</a:t>
            </a:r>
            <a:r>
              <a:rPr lang="zh-CN" sz="1000">
                <a:solidFill>
                  <a:srgbClr val="000000"/>
                </a:solidFill>
                <a:highlight>
                  <a:srgbClr val="FFFFFE"/>
                </a:highlight>
                <a:latin typeface="Courier New"/>
                <a:ea typeface="Courier New"/>
                <a:cs typeface="Courier New"/>
                <a:sym typeface="Courier New"/>
              </a:rPr>
              <a:t> + name + </a:t>
            </a:r>
            <a:r>
              <a:rPr lang="zh-CN" sz="1000">
                <a:solidFill>
                  <a:srgbClr val="A31515"/>
                </a:solidFill>
                <a:highlight>
                  <a:srgbClr val="FFFFFE"/>
                </a:highlight>
                <a:latin typeface="Courier New"/>
                <a:ea typeface="Courier New"/>
                <a:cs typeface="Courier New"/>
                <a:sym typeface="Courier New"/>
              </a:rPr>
              <a:t>"."</a:t>
            </a:r>
            <a:r>
              <a:rPr lang="zh-CN" sz="1000">
                <a:solidFill>
                  <a:srgbClr val="000000"/>
                </a:solidFill>
                <a:highlight>
                  <a:srgbClr val="FFFFFE"/>
                </a:highlight>
                <a:latin typeface="Courier New"/>
                <a:ea typeface="Courier New"/>
                <a:cs typeface="Courier New"/>
                <a:sym typeface="Courier New"/>
              </a:rPr>
              <a:t>)</a:t>
            </a:r>
            <a:endParaRPr sz="10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000">
                <a:solidFill>
                  <a:srgbClr val="000000"/>
                </a:solidFill>
                <a:highlight>
                  <a:srgbClr val="FFFFFE"/>
                </a:highlight>
                <a:latin typeface="Courier New"/>
                <a:ea typeface="Courier New"/>
                <a:cs typeface="Courier New"/>
                <a:sym typeface="Courier New"/>
              </a:rPr>
              <a:t>        </a:t>
            </a:r>
            <a:r>
              <a:rPr lang="zh-CN" sz="1000">
                <a:solidFill>
                  <a:srgbClr val="795E26"/>
                </a:solidFill>
                <a:highlight>
                  <a:srgbClr val="FFFFFE"/>
                </a:highlight>
                <a:latin typeface="Courier New"/>
                <a:ea typeface="Courier New"/>
                <a:cs typeface="Courier New"/>
                <a:sym typeface="Courier New"/>
              </a:rPr>
              <a:t>quit</a:t>
            </a:r>
            <a:r>
              <a:rPr lang="zh-CN" sz="1000">
                <a:solidFill>
                  <a:srgbClr val="000000"/>
                </a:solidFill>
                <a:highlight>
                  <a:srgbClr val="FFFFFE"/>
                </a:highlight>
                <a:latin typeface="Courier New"/>
                <a:ea typeface="Courier New"/>
                <a:cs typeface="Courier New"/>
                <a:sym typeface="Courier New"/>
              </a:rPr>
              <a:t>()</a:t>
            </a:r>
            <a:endParaRPr sz="10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000">
                <a:solidFill>
                  <a:srgbClr val="000000"/>
                </a:solidFill>
                <a:highlight>
                  <a:srgbClr val="FFFFFE"/>
                </a:highlight>
                <a:latin typeface="Courier New"/>
                <a:ea typeface="Courier New"/>
                <a:cs typeface="Courier New"/>
                <a:sym typeface="Courier New"/>
              </a:rPr>
              <a:t>    </a:t>
            </a:r>
            <a:r>
              <a:rPr lang="zh-CN" sz="1000">
                <a:solidFill>
                  <a:srgbClr val="AF00DB"/>
                </a:solidFill>
                <a:highlight>
                  <a:srgbClr val="FFFFFE"/>
                </a:highlight>
                <a:latin typeface="Courier New"/>
                <a:ea typeface="Courier New"/>
                <a:cs typeface="Courier New"/>
                <a:sym typeface="Courier New"/>
              </a:rPr>
              <a:t>else</a:t>
            </a:r>
            <a:r>
              <a:rPr lang="zh-CN" sz="1000">
                <a:solidFill>
                  <a:srgbClr val="000000"/>
                </a:solidFill>
                <a:highlight>
                  <a:srgbClr val="FFFFFE"/>
                </a:highlight>
                <a:latin typeface="Courier New"/>
                <a:ea typeface="Courier New"/>
                <a:cs typeface="Courier New"/>
                <a:sym typeface="Courier New"/>
              </a:rPr>
              <a:t>:</a:t>
            </a:r>
            <a:endParaRPr sz="1000">
              <a:solidFill>
                <a:srgbClr val="000000"/>
              </a:solidFill>
              <a:highlight>
                <a:srgbClr val="FFFFFE"/>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zh-CN" sz="1000">
                <a:solidFill>
                  <a:srgbClr val="000000"/>
                </a:solidFill>
                <a:highlight>
                  <a:srgbClr val="FFFFFE"/>
                </a:highlight>
                <a:latin typeface="Courier New"/>
                <a:ea typeface="Courier New"/>
                <a:cs typeface="Courier New"/>
                <a:sym typeface="Courier New"/>
              </a:rPr>
              <a:t>        </a:t>
            </a:r>
            <a:r>
              <a:rPr lang="zh-CN" sz="1000">
                <a:solidFill>
                  <a:srgbClr val="795E26"/>
                </a:solidFill>
                <a:highlight>
                  <a:srgbClr val="FFFFFE"/>
                </a:highlight>
                <a:latin typeface="Courier New"/>
                <a:ea typeface="Courier New"/>
                <a:cs typeface="Courier New"/>
                <a:sym typeface="Courier New"/>
              </a:rPr>
              <a:t>print</a:t>
            </a:r>
            <a:r>
              <a:rPr lang="zh-CN" sz="1000">
                <a:solidFill>
                  <a:srgbClr val="000000"/>
                </a:solidFill>
                <a:highlight>
                  <a:srgbClr val="FFFFFE"/>
                </a:highlight>
                <a:latin typeface="Courier New"/>
                <a:ea typeface="Courier New"/>
                <a:cs typeface="Courier New"/>
                <a:sym typeface="Courier New"/>
              </a:rPr>
              <a:t>(</a:t>
            </a:r>
            <a:r>
              <a:rPr lang="zh-CN" sz="1000">
                <a:solidFill>
                  <a:srgbClr val="A31515"/>
                </a:solidFill>
                <a:highlight>
                  <a:srgbClr val="FFFFFE"/>
                </a:highlight>
                <a:latin typeface="Courier New"/>
                <a:ea typeface="Courier New"/>
                <a:cs typeface="Courier New"/>
                <a:sym typeface="Courier New"/>
              </a:rPr>
              <a:t>"I didn't understand that."</a:t>
            </a:r>
            <a:r>
              <a:rPr lang="zh-CN" sz="1000">
                <a:solidFill>
                  <a:srgbClr val="000000"/>
                </a:solidFill>
                <a:highlight>
                  <a:srgbClr val="FFFFFE"/>
                </a:highlight>
                <a:latin typeface="Courier New"/>
                <a:ea typeface="Courier New"/>
                <a:cs typeface="Courier New"/>
                <a:sym typeface="Courier New"/>
              </a:rPr>
              <a:t>)</a:t>
            </a:r>
            <a:endParaRPr sz="1000">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800"/>
              </a:spcAft>
              <a:buNone/>
            </a:pPr>
            <a:r>
              <a:t/>
            </a:r>
            <a:endParaRPr/>
          </a:p>
        </p:txBody>
      </p:sp>
      <p:sp>
        <p:nvSpPr>
          <p:cNvPr id="914" name="Google Shape;914;p19"/>
          <p:cNvSpPr txBox="1"/>
          <p:nvPr/>
        </p:nvSpPr>
        <p:spPr>
          <a:xfrm>
            <a:off x="6850575" y="1774400"/>
            <a:ext cx="3000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9600">
                <a:latin typeface="Space Grotesk Light"/>
                <a:ea typeface="Space Grotesk Light"/>
                <a:cs typeface="Space Grotesk Light"/>
                <a:sym typeface="Space Grotesk Light"/>
              </a:rPr>
              <a:t>4</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pic>
        <p:nvPicPr>
          <p:cNvPr id="919" name="Google Shape;919;p20" title="UCSD Python final project adventure game">
            <a:hlinkClick r:id="rId3"/>
          </p:cNvPr>
          <p:cNvPicPr preferRelativeResize="0"/>
          <p:nvPr/>
        </p:nvPicPr>
        <p:blipFill>
          <a:blip r:embed="rId4">
            <a:alphaModFix/>
          </a:blip>
          <a:stretch>
            <a:fillRect/>
          </a:stretch>
        </p:blipFill>
        <p:spPr>
          <a:xfrm>
            <a:off x="152400" y="152400"/>
            <a:ext cx="4572000" cy="3429000"/>
          </a:xfrm>
          <a:prstGeom prst="rect">
            <a:avLst/>
          </a:prstGeom>
          <a:noFill/>
          <a:ln>
            <a:noFill/>
          </a:ln>
        </p:spPr>
      </p:pic>
      <p:sp>
        <p:nvSpPr>
          <p:cNvPr id="920" name="Google Shape;920;p20"/>
          <p:cNvSpPr txBox="1"/>
          <p:nvPr/>
        </p:nvSpPr>
        <p:spPr>
          <a:xfrm rot="2526584">
            <a:off x="5198894" y="1705422"/>
            <a:ext cx="3899917" cy="1200504"/>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3300">
                <a:latin typeface="Space Grotesk"/>
                <a:ea typeface="Space Grotesk"/>
                <a:cs typeface="Space Grotesk"/>
                <a:sym typeface="Space Grotesk"/>
              </a:rPr>
              <a:t>Recording of the adventure game</a:t>
            </a:r>
            <a:endParaRPr b="1" sz="3300">
              <a:latin typeface="Space Grotesk"/>
              <a:ea typeface="Space Grotesk"/>
              <a:cs typeface="Space Grotesk"/>
              <a:sym typeface="Space Grotes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9"/>
                                        </p:tgtEl>
                                        <p:attrNameLst>
                                          <p:attrName>style.visibility</p:attrName>
                                        </p:attrNameLst>
                                      </p:cBhvr>
                                      <p:to>
                                        <p:strVal val="visible"/>
                                      </p:to>
                                    </p:set>
                                    <p:animEffect filter="fade" transition="in">
                                      <p:cBhvr>
                                        <p:cTn dur="1000"/>
                                        <p:tgtEl>
                                          <p:spTgt spid="9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21"/>
          <p:cNvSpPr txBox="1"/>
          <p:nvPr>
            <p:ph idx="1" type="subTitle"/>
          </p:nvPr>
        </p:nvSpPr>
        <p:spPr>
          <a:xfrm>
            <a:off x="674475" y="1141632"/>
            <a:ext cx="7873500" cy="1515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zh-CN"/>
              <a:t> </a:t>
            </a:r>
            <a:r>
              <a:rPr lang="zh-CN" sz="1800">
                <a:highlight>
                  <a:schemeClr val="accent4"/>
                </a:highlight>
                <a:latin typeface="Times New Roman"/>
                <a:ea typeface="Times New Roman"/>
                <a:cs typeface="Times New Roman"/>
                <a:sym typeface="Times New Roman"/>
              </a:rPr>
              <a:t>Set up</a:t>
            </a:r>
            <a:r>
              <a:rPr lang="zh-CN" sz="1800">
                <a:latin typeface="Times New Roman"/>
                <a:ea typeface="Times New Roman"/>
                <a:cs typeface="Times New Roman"/>
                <a:sym typeface="Times New Roman"/>
              </a:rPr>
              <a:t> I learned set up, set up is much eaiser to use in our program, because I don’t have type each words out, I just need to tyoe the tag out.</a:t>
            </a:r>
            <a:endParaRPr sz="1800">
              <a:latin typeface="Times New Roman"/>
              <a:ea typeface="Times New Roman"/>
              <a:cs typeface="Times New Roman"/>
              <a:sym typeface="Times New Roman"/>
            </a:endParaRPr>
          </a:p>
          <a:p>
            <a:pPr indent="0" lvl="0" marL="0" rtl="0" algn="l">
              <a:spcBef>
                <a:spcPts val="800"/>
              </a:spcBef>
              <a:spcAft>
                <a:spcPts val="0"/>
              </a:spcAft>
              <a:buNone/>
            </a:pPr>
            <a:r>
              <a:rPr lang="zh-CN" sz="1800">
                <a:highlight>
                  <a:srgbClr val="00FF00"/>
                </a:highlight>
                <a:latin typeface="Times New Roman"/>
                <a:ea typeface="Times New Roman"/>
                <a:cs typeface="Times New Roman"/>
                <a:sym typeface="Times New Roman"/>
              </a:rPr>
              <a:t>+name+ </a:t>
            </a:r>
            <a:r>
              <a:rPr lang="zh-CN" sz="1800">
                <a:latin typeface="Times New Roman"/>
                <a:ea typeface="Times New Roman"/>
                <a:cs typeface="Times New Roman"/>
                <a:sym typeface="Times New Roman"/>
              </a:rPr>
              <a:t>this thing can help me to remember the character name.</a:t>
            </a:r>
            <a:endParaRPr sz="1800">
              <a:latin typeface="Times New Roman"/>
              <a:ea typeface="Times New Roman"/>
              <a:cs typeface="Times New Roman"/>
              <a:sym typeface="Times New Roman"/>
            </a:endParaRPr>
          </a:p>
          <a:p>
            <a:pPr indent="0" lvl="0" marL="0" rtl="0" algn="l">
              <a:spcBef>
                <a:spcPts val="800"/>
              </a:spcBef>
              <a:spcAft>
                <a:spcPts val="0"/>
              </a:spcAft>
              <a:buNone/>
            </a:pPr>
            <a:r>
              <a:rPr lang="zh-CN" sz="1800">
                <a:latin typeface="Times New Roman"/>
                <a:ea typeface="Times New Roman"/>
                <a:cs typeface="Times New Roman"/>
                <a:sym typeface="Times New Roman"/>
              </a:rPr>
              <a:t>“While, If, elif”  Those words can give the program a basic frame.</a:t>
            </a:r>
            <a:endParaRPr sz="1800">
              <a:latin typeface="Times New Roman"/>
              <a:ea typeface="Times New Roman"/>
              <a:cs typeface="Times New Roman"/>
              <a:sym typeface="Times New Roman"/>
            </a:endParaRPr>
          </a:p>
          <a:p>
            <a:pPr indent="0" lvl="0" marL="0" rtl="0" algn="l">
              <a:spcBef>
                <a:spcPts val="800"/>
              </a:spcBef>
              <a:spcAft>
                <a:spcPts val="0"/>
              </a:spcAft>
              <a:buNone/>
            </a:pPr>
            <a:r>
              <a:rPr lang="zh-CN" sz="1800">
                <a:latin typeface="Times New Roman"/>
                <a:ea typeface="Times New Roman"/>
                <a:cs typeface="Times New Roman"/>
                <a:sym typeface="Times New Roman"/>
              </a:rPr>
              <a:t>What I learned in this summer session is basic frame, because I never learned computer sci before, so the most thing I learned is the frame, like how to use def, if , elif, return print or hello format.</a:t>
            </a:r>
            <a:endParaRPr sz="1800">
              <a:latin typeface="Times New Roman"/>
              <a:ea typeface="Times New Roman"/>
              <a:cs typeface="Times New Roman"/>
              <a:sym typeface="Times New Roman"/>
            </a:endParaRPr>
          </a:p>
          <a:p>
            <a:pPr indent="0" lvl="0" marL="0" rtl="0" algn="ctr">
              <a:spcBef>
                <a:spcPts val="800"/>
              </a:spcBef>
              <a:spcAft>
                <a:spcPts val="800"/>
              </a:spcAft>
              <a:buNone/>
            </a:pPr>
            <a:r>
              <a:t/>
            </a:r>
            <a:endParaRPr sz="1800">
              <a:latin typeface="Times New Roman"/>
              <a:ea typeface="Times New Roman"/>
              <a:cs typeface="Times New Roman"/>
              <a:sym typeface="Times New Roman"/>
            </a:endParaRPr>
          </a:p>
        </p:txBody>
      </p:sp>
      <p:sp>
        <p:nvSpPr>
          <p:cNvPr id="926" name="Google Shape;926;p21"/>
          <p:cNvSpPr txBox="1"/>
          <p:nvPr/>
        </p:nvSpPr>
        <p:spPr>
          <a:xfrm>
            <a:off x="967150" y="2657225"/>
            <a:ext cx="507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pace Grotesk Light"/>
              <a:ea typeface="Space Grotesk Light"/>
              <a:cs typeface="Space Grotesk Light"/>
              <a:sym typeface="Space Grotesk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Bianca template">
  <a:themeElements>
    <a:clrScheme name="Custom 347">
      <a:dk1>
        <a:srgbClr val="192D49"/>
      </a:dk1>
      <a:lt1>
        <a:srgbClr val="FFFFFF"/>
      </a:lt1>
      <a:dk2>
        <a:srgbClr val="9199A0"/>
      </a:dk2>
      <a:lt2>
        <a:srgbClr val="E0E8F0"/>
      </a:lt2>
      <a:accent1>
        <a:srgbClr val="5B87C8"/>
      </a:accent1>
      <a:accent2>
        <a:srgbClr val="9DC0EA"/>
      </a:accent2>
      <a:accent3>
        <a:srgbClr val="C5E0FE"/>
      </a:accent3>
      <a:accent4>
        <a:srgbClr val="F8DB51"/>
      </a:accent4>
      <a:accent5>
        <a:srgbClr val="F7A479"/>
      </a:accent5>
      <a:accent6>
        <a:srgbClr val="F37474"/>
      </a:accent6>
      <a:hlink>
        <a:srgbClr val="224C8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