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96" y="19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9E6C-23E0-41E9-ADAD-9F720A7C626B}" type="datetimeFigureOut">
              <a:rPr lang="en-GB" smtClean="0"/>
              <a:t>15/02/2014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ACE-8F3B-47DC-9A3E-98853C50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9E6C-23E0-41E9-ADAD-9F720A7C626B}" type="datetimeFigureOut">
              <a:rPr lang="en-GB" smtClean="0"/>
              <a:t>15/02/2014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ACE-8F3B-47DC-9A3E-98853C50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7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9E6C-23E0-41E9-ADAD-9F720A7C626B}" type="datetimeFigureOut">
              <a:rPr lang="en-GB" smtClean="0"/>
              <a:t>15/02/2014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ACE-8F3B-47DC-9A3E-98853C50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5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9E6C-23E0-41E9-ADAD-9F720A7C626B}" type="datetimeFigureOut">
              <a:rPr lang="en-GB" smtClean="0"/>
              <a:t>15/02/2014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ACE-8F3B-47DC-9A3E-98853C50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9E6C-23E0-41E9-ADAD-9F720A7C626B}" type="datetimeFigureOut">
              <a:rPr lang="en-GB" smtClean="0"/>
              <a:t>15/02/2014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ACE-8F3B-47DC-9A3E-98853C50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1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9E6C-23E0-41E9-ADAD-9F720A7C626B}" type="datetimeFigureOut">
              <a:rPr lang="en-GB" smtClean="0"/>
              <a:t>15/02/2014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ACE-8F3B-47DC-9A3E-98853C50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0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9E6C-23E0-41E9-ADAD-9F720A7C626B}" type="datetimeFigureOut">
              <a:rPr lang="en-GB" smtClean="0"/>
              <a:t>15/02/2014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ACE-8F3B-47DC-9A3E-98853C50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0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9E6C-23E0-41E9-ADAD-9F720A7C626B}" type="datetimeFigureOut">
              <a:rPr lang="en-GB" smtClean="0"/>
              <a:t>15/02/2014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ACE-8F3B-47DC-9A3E-98853C50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9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9E6C-23E0-41E9-ADAD-9F720A7C626B}" type="datetimeFigureOut">
              <a:rPr lang="en-GB" smtClean="0"/>
              <a:t>15/02/2014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ACE-8F3B-47DC-9A3E-98853C50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0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9E6C-23E0-41E9-ADAD-9F720A7C626B}" type="datetimeFigureOut">
              <a:rPr lang="en-GB" smtClean="0"/>
              <a:t>15/02/2014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ACE-8F3B-47DC-9A3E-98853C50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3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9E6C-23E0-41E9-ADAD-9F720A7C626B}" type="datetimeFigureOut">
              <a:rPr lang="en-GB" smtClean="0"/>
              <a:t>15/02/2014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ACE-8F3B-47DC-9A3E-98853C50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9E6C-23E0-41E9-ADAD-9F720A7C626B}" type="datetimeFigureOut">
              <a:rPr lang="en-GB" smtClean="0"/>
              <a:t>15/02/2014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3EACE-8F3B-47DC-9A3E-98853C50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14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23728" y="4149080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23728" y="3356992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15816" y="1340768"/>
            <a:ext cx="0" cy="31683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21351" y="2412504"/>
            <a:ext cx="0" cy="17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23728" y="3789040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76056" y="317232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Time Server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93652" y="362790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User</a:t>
            </a:r>
            <a:endParaRPr lang="en-GB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15816" y="3356992"/>
            <a:ext cx="360040" cy="432048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491880" y="3356992"/>
            <a:ext cx="360040" cy="441519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75856" y="1340768"/>
            <a:ext cx="0" cy="31683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91880" y="1340768"/>
            <a:ext cx="0" cy="31683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51920" y="1340768"/>
            <a:ext cx="0" cy="31683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67944" y="1340768"/>
            <a:ext cx="0" cy="31683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27984" y="1340768"/>
            <a:ext cx="0" cy="31683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79620" y="4525120"/>
            <a:ext cx="38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</a:t>
            </a:r>
            <a:r>
              <a:rPr lang="en-GB" sz="1400" baseline="-25000" dirty="0" smtClean="0"/>
              <a:t>1</a:t>
            </a:r>
            <a:r>
              <a:rPr lang="en-GB" sz="1400" baseline="30000" dirty="0" smtClean="0"/>
              <a:t>’</a:t>
            </a:r>
            <a:endParaRPr lang="en-GB" sz="1400" baseline="30000" dirty="0"/>
          </a:p>
        </p:txBody>
      </p:sp>
      <p:sp>
        <p:nvSpPr>
          <p:cNvPr id="61" name="TextBox 60"/>
          <p:cNvSpPr txBox="1"/>
          <p:nvPr/>
        </p:nvSpPr>
        <p:spPr>
          <a:xfrm>
            <a:off x="2743901" y="4515173"/>
            <a:ext cx="34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</a:t>
            </a:r>
            <a:r>
              <a:rPr lang="en-GB" sz="1400" baseline="-25000" dirty="0" smtClean="0"/>
              <a:t>1</a:t>
            </a:r>
            <a:endParaRPr lang="en-GB" sz="14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3395669" y="4515173"/>
            <a:ext cx="34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</a:t>
            </a:r>
            <a:r>
              <a:rPr lang="en-GB" sz="1400" baseline="-25000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60753" y="4517878"/>
            <a:ext cx="38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</a:t>
            </a:r>
            <a:r>
              <a:rPr lang="en-GB" sz="1400" baseline="-25000" dirty="0"/>
              <a:t>2</a:t>
            </a:r>
            <a:r>
              <a:rPr lang="en-GB" sz="1400" baseline="30000" dirty="0" smtClean="0"/>
              <a:t>’</a:t>
            </a:r>
            <a:endParaRPr lang="en-GB" sz="1400" baseline="30000" dirty="0"/>
          </a:p>
        </p:txBody>
      </p:sp>
      <p:sp>
        <p:nvSpPr>
          <p:cNvPr id="67" name="TextBox 66"/>
          <p:cNvSpPr txBox="1"/>
          <p:nvPr/>
        </p:nvSpPr>
        <p:spPr>
          <a:xfrm>
            <a:off x="3896029" y="4522491"/>
            <a:ext cx="34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</a:t>
            </a:r>
            <a:r>
              <a:rPr lang="en-GB" sz="1400" baseline="-25000" dirty="0" smtClean="0"/>
              <a:t>3</a:t>
            </a:r>
            <a:endParaRPr lang="en-GB" sz="14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4283968" y="4517878"/>
            <a:ext cx="38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</a:t>
            </a:r>
            <a:r>
              <a:rPr lang="en-GB" sz="1400" baseline="-25000" dirty="0" smtClean="0"/>
              <a:t>3</a:t>
            </a:r>
            <a:r>
              <a:rPr lang="en-GB" sz="1400" baseline="30000" dirty="0" smtClean="0"/>
              <a:t>’</a:t>
            </a:r>
            <a:endParaRPr lang="en-GB" sz="1400" baseline="30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067944" y="3366463"/>
            <a:ext cx="360040" cy="432048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74287" y="3509089"/>
            <a:ext cx="3438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T</a:t>
            </a:r>
            <a:r>
              <a:rPr lang="en-GB" sz="700" baseline="-25000" dirty="0" smtClean="0"/>
              <a:t>1</a:t>
            </a:r>
            <a:endParaRPr lang="en-GB" sz="7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3511368" y="3601035"/>
            <a:ext cx="686707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T</a:t>
            </a:r>
            <a:r>
              <a:rPr lang="en-GB" sz="700" baseline="-25000" dirty="0" smtClean="0"/>
              <a:t>1</a:t>
            </a:r>
            <a:r>
              <a:rPr lang="en-GB" sz="700" dirty="0" smtClean="0"/>
              <a:t>T</a:t>
            </a:r>
            <a:r>
              <a:rPr lang="en-GB" sz="700" baseline="-25000" dirty="0" smtClean="0"/>
              <a:t>1</a:t>
            </a:r>
            <a:r>
              <a:rPr lang="en-GB" sz="700" baseline="30000" dirty="0" smtClean="0"/>
              <a:t>’</a:t>
            </a:r>
            <a:r>
              <a:rPr lang="en-GB" sz="700" dirty="0" smtClean="0"/>
              <a:t>T</a:t>
            </a:r>
            <a:r>
              <a:rPr lang="en-GB" sz="700" baseline="-25000" dirty="0" smtClean="0"/>
              <a:t>2</a:t>
            </a:r>
          </a:p>
          <a:p>
            <a:endParaRPr lang="en-GB" sz="700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355976" y="3501008"/>
            <a:ext cx="12961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T</a:t>
            </a:r>
            <a:r>
              <a:rPr lang="en-GB" sz="700" baseline="-25000" dirty="0" smtClean="0"/>
              <a:t>1</a:t>
            </a:r>
            <a:r>
              <a:rPr lang="en-GB" sz="700" dirty="0" smtClean="0"/>
              <a:t>T</a:t>
            </a:r>
            <a:r>
              <a:rPr lang="en-GB" sz="700" baseline="-25000" dirty="0" smtClean="0"/>
              <a:t>1</a:t>
            </a:r>
            <a:r>
              <a:rPr lang="en-GB" sz="700" baseline="30000" dirty="0" smtClean="0"/>
              <a:t>’</a:t>
            </a:r>
            <a:r>
              <a:rPr lang="en-GB" sz="700" dirty="0" smtClean="0"/>
              <a:t>T</a:t>
            </a:r>
            <a:r>
              <a:rPr lang="en-GB" sz="700" baseline="-25000" dirty="0" smtClean="0"/>
              <a:t>2</a:t>
            </a:r>
            <a:r>
              <a:rPr lang="en-GB" sz="700" dirty="0" smtClean="0"/>
              <a:t>T</a:t>
            </a:r>
            <a:r>
              <a:rPr lang="en-GB" sz="700" baseline="-25000" dirty="0" smtClean="0"/>
              <a:t>2</a:t>
            </a:r>
            <a:r>
              <a:rPr lang="en-GB" sz="700" baseline="30000" dirty="0" smtClean="0"/>
              <a:t>’</a:t>
            </a:r>
            <a:r>
              <a:rPr lang="en-GB" sz="700" dirty="0" smtClean="0"/>
              <a:t>T</a:t>
            </a:r>
            <a:r>
              <a:rPr lang="en-GB" sz="700" baseline="-25000" dirty="0" smtClean="0"/>
              <a:t>3</a:t>
            </a:r>
            <a:endParaRPr lang="en-GB" sz="700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4691577" y="2060848"/>
            <a:ext cx="1368152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Delay = </a:t>
            </a:r>
            <a:r>
              <a:rPr lang="en-GB" sz="1400" dirty="0" smtClean="0"/>
              <a:t>T</a:t>
            </a:r>
            <a:r>
              <a:rPr lang="en-GB" sz="1400" baseline="-25000" dirty="0" smtClean="0"/>
              <a:t>1</a:t>
            </a:r>
            <a:r>
              <a:rPr lang="en-GB" sz="1400" baseline="30000" dirty="0" smtClean="0"/>
              <a:t>’  </a:t>
            </a:r>
            <a:r>
              <a:rPr lang="en-GB" sz="1400" dirty="0" smtClean="0"/>
              <a:t>- T</a:t>
            </a:r>
            <a:r>
              <a:rPr lang="en-GB" sz="1400" baseline="-25000" dirty="0" smtClean="0"/>
              <a:t>1</a:t>
            </a:r>
          </a:p>
          <a:p>
            <a:r>
              <a:rPr lang="en-GB" sz="1400" baseline="30000" dirty="0" smtClean="0"/>
              <a:t> </a:t>
            </a:r>
          </a:p>
          <a:p>
            <a:r>
              <a:rPr lang="en-GB" sz="1400" dirty="0" smtClean="0"/>
              <a:t> </a:t>
            </a:r>
            <a:endParaRPr lang="en-GB" sz="1400" dirty="0"/>
          </a:p>
        </p:txBody>
      </p:sp>
      <p:sp>
        <p:nvSpPr>
          <p:cNvPr id="75" name="Rectangle 74"/>
          <p:cNvSpPr/>
          <p:nvPr/>
        </p:nvSpPr>
        <p:spPr>
          <a:xfrm>
            <a:off x="2699792" y="1268760"/>
            <a:ext cx="25202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7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4</cp:revision>
  <dcterms:created xsi:type="dcterms:W3CDTF">2014-02-15T12:17:22Z</dcterms:created>
  <dcterms:modified xsi:type="dcterms:W3CDTF">2014-02-16T17:19:44Z</dcterms:modified>
</cp:coreProperties>
</file>