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8" r:id="rId6"/>
    <p:sldId id="265" r:id="rId7"/>
    <p:sldId id="266" r:id="rId8"/>
    <p:sldId id="267" r:id="rId9"/>
    <p:sldId id="258" r:id="rId10"/>
    <p:sldId id="259" r:id="rId11"/>
    <p:sldId id="260" r:id="rId12"/>
    <p:sldId id="269" r:id="rId13"/>
    <p:sldId id="261" r:id="rId14"/>
    <p:sldId id="270" r:id="rId1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819EF-5612-4762-AF7D-4E9DA9804C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816A5-0838-49CA-8073-0044A523FB79}">
      <dgm:prSet/>
      <dgm:spPr/>
      <dgm:t>
        <a:bodyPr/>
        <a:lstStyle/>
        <a:p>
          <a:r>
            <a:rPr lang="en-US" dirty="0"/>
            <a:t>Tune around time is long when client have issue/question.</a:t>
          </a:r>
        </a:p>
      </dgm:t>
    </dgm:pt>
    <dgm:pt modelId="{957FA259-0C1A-4874-9FB7-4BA406A2F102}" type="parTrans" cxnId="{EA3051D7-6CE0-48C6-B791-A0B515BF685D}">
      <dgm:prSet/>
      <dgm:spPr/>
      <dgm:t>
        <a:bodyPr/>
        <a:lstStyle/>
        <a:p>
          <a:endParaRPr lang="en-US"/>
        </a:p>
      </dgm:t>
    </dgm:pt>
    <dgm:pt modelId="{2623659E-E2B7-420F-8475-225D1B91CA93}" type="sibTrans" cxnId="{EA3051D7-6CE0-48C6-B791-A0B515BF685D}">
      <dgm:prSet/>
      <dgm:spPr/>
      <dgm:t>
        <a:bodyPr/>
        <a:lstStyle/>
        <a:p>
          <a:endParaRPr lang="en-US"/>
        </a:p>
      </dgm:t>
    </dgm:pt>
    <dgm:pt modelId="{3DDB9882-A09D-4587-A41E-8182358E4217}">
      <dgm:prSet/>
      <dgm:spPr/>
      <dgm:t>
        <a:bodyPr/>
        <a:lstStyle/>
        <a:p>
          <a:r>
            <a:rPr lang="en-US" dirty="0"/>
            <a:t>Not able to find reference product document. </a:t>
          </a:r>
        </a:p>
      </dgm:t>
    </dgm:pt>
    <dgm:pt modelId="{0B8A61D0-7253-457C-9606-3FCC110975CD}" type="parTrans" cxnId="{A13BC853-813E-48F6-9402-1374BB66AD14}">
      <dgm:prSet/>
      <dgm:spPr/>
      <dgm:t>
        <a:bodyPr/>
        <a:lstStyle/>
        <a:p>
          <a:endParaRPr lang="en-US"/>
        </a:p>
      </dgm:t>
    </dgm:pt>
    <dgm:pt modelId="{3481690D-57CC-4DFC-8C84-D46A12D94B01}" type="sibTrans" cxnId="{A13BC853-813E-48F6-9402-1374BB66AD14}">
      <dgm:prSet/>
      <dgm:spPr/>
      <dgm:t>
        <a:bodyPr/>
        <a:lstStyle/>
        <a:p>
          <a:endParaRPr lang="en-US"/>
        </a:p>
      </dgm:t>
    </dgm:pt>
    <dgm:pt modelId="{D2BE9F3C-4D34-4261-86BF-FF4D0020E2A0}">
      <dgm:prSet/>
      <dgm:spPr/>
      <dgm:t>
        <a:bodyPr/>
        <a:lstStyle/>
        <a:p>
          <a:r>
            <a:rPr lang="en-US" dirty="0"/>
            <a:t>Not able to update client how the new product /release can help client address their issue </a:t>
          </a:r>
          <a:r>
            <a:rPr lang="en-US" dirty="0" err="1"/>
            <a:t>regulary</a:t>
          </a:r>
          <a:endParaRPr lang="en-US" dirty="0"/>
        </a:p>
      </dgm:t>
    </dgm:pt>
    <dgm:pt modelId="{961622B5-F22F-4F3F-89CA-0A4D03C495D6}" type="parTrans" cxnId="{747F71FE-2441-4C64-9BD3-B5CEA8D05960}">
      <dgm:prSet/>
      <dgm:spPr/>
      <dgm:t>
        <a:bodyPr/>
        <a:lstStyle/>
        <a:p>
          <a:endParaRPr lang="en-US"/>
        </a:p>
      </dgm:t>
    </dgm:pt>
    <dgm:pt modelId="{6C28711A-F922-4A78-B6D7-BE3E04941BC6}" type="sibTrans" cxnId="{747F71FE-2441-4C64-9BD3-B5CEA8D05960}">
      <dgm:prSet/>
      <dgm:spPr/>
      <dgm:t>
        <a:bodyPr/>
        <a:lstStyle/>
        <a:p>
          <a:endParaRPr lang="en-US"/>
        </a:p>
      </dgm:t>
    </dgm:pt>
    <dgm:pt modelId="{B8E4FEF6-4908-407F-82FE-95D06BD9A73A}">
      <dgm:prSet/>
      <dgm:spPr/>
      <dgm:t>
        <a:bodyPr/>
        <a:lstStyle/>
        <a:p>
          <a:r>
            <a:rPr lang="en-US"/>
            <a:t>Didn’t have a knowledge base to store the issue/case</a:t>
          </a:r>
        </a:p>
      </dgm:t>
    </dgm:pt>
    <dgm:pt modelId="{090BC4C5-91E4-4F71-9CDF-BD6AB57D4013}" type="parTrans" cxnId="{074BBA8A-9120-4489-8AD5-D9FDC1AC78C6}">
      <dgm:prSet/>
      <dgm:spPr/>
      <dgm:t>
        <a:bodyPr/>
        <a:lstStyle/>
        <a:p>
          <a:endParaRPr lang="en-US"/>
        </a:p>
      </dgm:t>
    </dgm:pt>
    <dgm:pt modelId="{7FCDA804-C701-48B6-9278-0698756D2976}" type="sibTrans" cxnId="{074BBA8A-9120-4489-8AD5-D9FDC1AC78C6}">
      <dgm:prSet/>
      <dgm:spPr/>
      <dgm:t>
        <a:bodyPr/>
        <a:lstStyle/>
        <a:p>
          <a:endParaRPr lang="en-US"/>
        </a:p>
      </dgm:t>
    </dgm:pt>
    <dgm:pt modelId="{21790776-BE8D-42EF-9D62-FEE134FB6ED8}">
      <dgm:prSet/>
      <dgm:spPr/>
      <dgm:t>
        <a:bodyPr/>
        <a:lstStyle/>
        <a:p>
          <a:r>
            <a:rPr lang="en-US" dirty="0"/>
            <a:t>Train partner on resolving simple product issue</a:t>
          </a:r>
        </a:p>
      </dgm:t>
    </dgm:pt>
    <dgm:pt modelId="{9223523E-528B-4584-9F6F-01F7C2AEE0C3}" type="parTrans" cxnId="{4D7EEFEA-13DD-4B73-950E-D5C74E111675}">
      <dgm:prSet/>
      <dgm:spPr/>
      <dgm:t>
        <a:bodyPr/>
        <a:lstStyle/>
        <a:p>
          <a:endParaRPr lang="en-US"/>
        </a:p>
      </dgm:t>
    </dgm:pt>
    <dgm:pt modelId="{C4AE871A-C374-48FE-B5C0-CCAE42D45AFF}" type="sibTrans" cxnId="{4D7EEFEA-13DD-4B73-950E-D5C74E111675}">
      <dgm:prSet/>
      <dgm:spPr/>
      <dgm:t>
        <a:bodyPr/>
        <a:lstStyle/>
        <a:p>
          <a:endParaRPr lang="en-US"/>
        </a:p>
      </dgm:t>
    </dgm:pt>
    <dgm:pt modelId="{8605417B-8FC0-4943-BC48-099423091187}" type="pres">
      <dgm:prSet presAssocID="{6A7819EF-5612-4762-AF7D-4E9DA9804CBD}" presName="diagram" presStyleCnt="0">
        <dgm:presLayoutVars>
          <dgm:dir/>
          <dgm:resizeHandles val="exact"/>
        </dgm:presLayoutVars>
      </dgm:prSet>
      <dgm:spPr/>
    </dgm:pt>
    <dgm:pt modelId="{11DB0547-6943-4223-86CE-97BA99D1600A}" type="pres">
      <dgm:prSet presAssocID="{B76816A5-0838-49CA-8073-0044A523FB79}" presName="node" presStyleLbl="node1" presStyleIdx="0" presStyleCnt="5">
        <dgm:presLayoutVars>
          <dgm:bulletEnabled val="1"/>
        </dgm:presLayoutVars>
      </dgm:prSet>
      <dgm:spPr/>
    </dgm:pt>
    <dgm:pt modelId="{79B868D6-1DBE-4460-AC2E-1D12E0A63B44}" type="pres">
      <dgm:prSet presAssocID="{2623659E-E2B7-420F-8475-225D1B91CA93}" presName="sibTrans" presStyleCnt="0"/>
      <dgm:spPr/>
    </dgm:pt>
    <dgm:pt modelId="{3345887A-577C-4EBA-9C95-DC5F3C7E7DAA}" type="pres">
      <dgm:prSet presAssocID="{3DDB9882-A09D-4587-A41E-8182358E4217}" presName="node" presStyleLbl="node1" presStyleIdx="1" presStyleCnt="5">
        <dgm:presLayoutVars>
          <dgm:bulletEnabled val="1"/>
        </dgm:presLayoutVars>
      </dgm:prSet>
      <dgm:spPr/>
    </dgm:pt>
    <dgm:pt modelId="{12EC7AD0-D6B6-4E7D-A33D-470F6CD8CDCB}" type="pres">
      <dgm:prSet presAssocID="{3481690D-57CC-4DFC-8C84-D46A12D94B01}" presName="sibTrans" presStyleCnt="0"/>
      <dgm:spPr/>
    </dgm:pt>
    <dgm:pt modelId="{41AF6BE8-01EF-4664-9F2C-9A31E97908F1}" type="pres">
      <dgm:prSet presAssocID="{D2BE9F3C-4D34-4261-86BF-FF4D0020E2A0}" presName="node" presStyleLbl="node1" presStyleIdx="2" presStyleCnt="5">
        <dgm:presLayoutVars>
          <dgm:bulletEnabled val="1"/>
        </dgm:presLayoutVars>
      </dgm:prSet>
      <dgm:spPr/>
    </dgm:pt>
    <dgm:pt modelId="{2FA90BFA-7E1C-4E8E-8EEE-26BB03463A23}" type="pres">
      <dgm:prSet presAssocID="{6C28711A-F922-4A78-B6D7-BE3E04941BC6}" presName="sibTrans" presStyleCnt="0"/>
      <dgm:spPr/>
    </dgm:pt>
    <dgm:pt modelId="{A7ECAA5C-5FA6-4A44-81A5-F74937BF71A8}" type="pres">
      <dgm:prSet presAssocID="{B8E4FEF6-4908-407F-82FE-95D06BD9A73A}" presName="node" presStyleLbl="node1" presStyleIdx="3" presStyleCnt="5">
        <dgm:presLayoutVars>
          <dgm:bulletEnabled val="1"/>
        </dgm:presLayoutVars>
      </dgm:prSet>
      <dgm:spPr/>
    </dgm:pt>
    <dgm:pt modelId="{4070E8D1-E9FB-4C84-8E5A-236269CD527F}" type="pres">
      <dgm:prSet presAssocID="{7FCDA804-C701-48B6-9278-0698756D2976}" presName="sibTrans" presStyleCnt="0"/>
      <dgm:spPr/>
    </dgm:pt>
    <dgm:pt modelId="{409C9D01-0C83-44C5-BB82-A243EB79FE55}" type="pres">
      <dgm:prSet presAssocID="{21790776-BE8D-42EF-9D62-FEE134FB6ED8}" presName="node" presStyleLbl="node1" presStyleIdx="4" presStyleCnt="5" custLinFactNeighborY="60">
        <dgm:presLayoutVars>
          <dgm:bulletEnabled val="1"/>
        </dgm:presLayoutVars>
      </dgm:prSet>
      <dgm:spPr/>
    </dgm:pt>
  </dgm:ptLst>
  <dgm:cxnLst>
    <dgm:cxn modelId="{DCE2761C-F239-4BC6-A71B-32F864B6CC34}" type="presOf" srcId="{D2BE9F3C-4D34-4261-86BF-FF4D0020E2A0}" destId="{41AF6BE8-01EF-4664-9F2C-9A31E97908F1}" srcOrd="0" destOrd="0" presId="urn:microsoft.com/office/officeart/2005/8/layout/default"/>
    <dgm:cxn modelId="{6A8A3840-DC44-4276-A5F3-47D5E7AEE701}" type="presOf" srcId="{B76816A5-0838-49CA-8073-0044A523FB79}" destId="{11DB0547-6943-4223-86CE-97BA99D1600A}" srcOrd="0" destOrd="0" presId="urn:microsoft.com/office/officeart/2005/8/layout/default"/>
    <dgm:cxn modelId="{B95D8A5B-8E67-47EA-B765-B95AB5DC3806}" type="presOf" srcId="{21790776-BE8D-42EF-9D62-FEE134FB6ED8}" destId="{409C9D01-0C83-44C5-BB82-A243EB79FE55}" srcOrd="0" destOrd="0" presId="urn:microsoft.com/office/officeart/2005/8/layout/default"/>
    <dgm:cxn modelId="{4D085C53-F966-4016-BDE3-ECC4849D6E07}" type="presOf" srcId="{B8E4FEF6-4908-407F-82FE-95D06BD9A73A}" destId="{A7ECAA5C-5FA6-4A44-81A5-F74937BF71A8}" srcOrd="0" destOrd="0" presId="urn:microsoft.com/office/officeart/2005/8/layout/default"/>
    <dgm:cxn modelId="{A13BC853-813E-48F6-9402-1374BB66AD14}" srcId="{6A7819EF-5612-4762-AF7D-4E9DA9804CBD}" destId="{3DDB9882-A09D-4587-A41E-8182358E4217}" srcOrd="1" destOrd="0" parTransId="{0B8A61D0-7253-457C-9606-3FCC110975CD}" sibTransId="{3481690D-57CC-4DFC-8C84-D46A12D94B01}"/>
    <dgm:cxn modelId="{90EEA574-C14A-444B-862F-1B9ED1BE0E24}" type="presOf" srcId="{3DDB9882-A09D-4587-A41E-8182358E4217}" destId="{3345887A-577C-4EBA-9C95-DC5F3C7E7DAA}" srcOrd="0" destOrd="0" presId="urn:microsoft.com/office/officeart/2005/8/layout/default"/>
    <dgm:cxn modelId="{074BBA8A-9120-4489-8AD5-D9FDC1AC78C6}" srcId="{6A7819EF-5612-4762-AF7D-4E9DA9804CBD}" destId="{B8E4FEF6-4908-407F-82FE-95D06BD9A73A}" srcOrd="3" destOrd="0" parTransId="{090BC4C5-91E4-4F71-9CDF-BD6AB57D4013}" sibTransId="{7FCDA804-C701-48B6-9278-0698756D2976}"/>
    <dgm:cxn modelId="{EA3051D7-6CE0-48C6-B791-A0B515BF685D}" srcId="{6A7819EF-5612-4762-AF7D-4E9DA9804CBD}" destId="{B76816A5-0838-49CA-8073-0044A523FB79}" srcOrd="0" destOrd="0" parTransId="{957FA259-0C1A-4874-9FB7-4BA406A2F102}" sibTransId="{2623659E-E2B7-420F-8475-225D1B91CA93}"/>
    <dgm:cxn modelId="{89D336EA-7091-42BB-A7E7-51042EE19DF4}" type="presOf" srcId="{6A7819EF-5612-4762-AF7D-4E9DA9804CBD}" destId="{8605417B-8FC0-4943-BC48-099423091187}" srcOrd="0" destOrd="0" presId="urn:microsoft.com/office/officeart/2005/8/layout/default"/>
    <dgm:cxn modelId="{4D7EEFEA-13DD-4B73-950E-D5C74E111675}" srcId="{6A7819EF-5612-4762-AF7D-4E9DA9804CBD}" destId="{21790776-BE8D-42EF-9D62-FEE134FB6ED8}" srcOrd="4" destOrd="0" parTransId="{9223523E-528B-4584-9F6F-01F7C2AEE0C3}" sibTransId="{C4AE871A-C374-48FE-B5C0-CCAE42D45AFF}"/>
    <dgm:cxn modelId="{747F71FE-2441-4C64-9BD3-B5CEA8D05960}" srcId="{6A7819EF-5612-4762-AF7D-4E9DA9804CBD}" destId="{D2BE9F3C-4D34-4261-86BF-FF4D0020E2A0}" srcOrd="2" destOrd="0" parTransId="{961622B5-F22F-4F3F-89CA-0A4D03C495D6}" sibTransId="{6C28711A-F922-4A78-B6D7-BE3E04941BC6}"/>
    <dgm:cxn modelId="{5686FD15-E375-4A3B-98B6-646B541384E7}" type="presParOf" srcId="{8605417B-8FC0-4943-BC48-099423091187}" destId="{11DB0547-6943-4223-86CE-97BA99D1600A}" srcOrd="0" destOrd="0" presId="urn:microsoft.com/office/officeart/2005/8/layout/default"/>
    <dgm:cxn modelId="{8644AD8A-5638-46ED-B6D5-DDAA7CF396FD}" type="presParOf" srcId="{8605417B-8FC0-4943-BC48-099423091187}" destId="{79B868D6-1DBE-4460-AC2E-1D12E0A63B44}" srcOrd="1" destOrd="0" presId="urn:microsoft.com/office/officeart/2005/8/layout/default"/>
    <dgm:cxn modelId="{7AA2E9FC-560D-45FC-9B7B-27FCA8523F6B}" type="presParOf" srcId="{8605417B-8FC0-4943-BC48-099423091187}" destId="{3345887A-577C-4EBA-9C95-DC5F3C7E7DAA}" srcOrd="2" destOrd="0" presId="urn:microsoft.com/office/officeart/2005/8/layout/default"/>
    <dgm:cxn modelId="{C6E332A0-1999-45AC-ADA7-72A4C35C68C8}" type="presParOf" srcId="{8605417B-8FC0-4943-BC48-099423091187}" destId="{12EC7AD0-D6B6-4E7D-A33D-470F6CD8CDCB}" srcOrd="3" destOrd="0" presId="urn:microsoft.com/office/officeart/2005/8/layout/default"/>
    <dgm:cxn modelId="{6C0811CE-9C30-423C-8885-BDC1002CA015}" type="presParOf" srcId="{8605417B-8FC0-4943-BC48-099423091187}" destId="{41AF6BE8-01EF-4664-9F2C-9A31E97908F1}" srcOrd="4" destOrd="0" presId="urn:microsoft.com/office/officeart/2005/8/layout/default"/>
    <dgm:cxn modelId="{448EF044-C6DD-4D3F-BA41-1804BFA0DCFA}" type="presParOf" srcId="{8605417B-8FC0-4943-BC48-099423091187}" destId="{2FA90BFA-7E1C-4E8E-8EEE-26BB03463A23}" srcOrd="5" destOrd="0" presId="urn:microsoft.com/office/officeart/2005/8/layout/default"/>
    <dgm:cxn modelId="{EC873084-EC4E-4AC4-BA39-79F226D6C6BA}" type="presParOf" srcId="{8605417B-8FC0-4943-BC48-099423091187}" destId="{A7ECAA5C-5FA6-4A44-81A5-F74937BF71A8}" srcOrd="6" destOrd="0" presId="urn:microsoft.com/office/officeart/2005/8/layout/default"/>
    <dgm:cxn modelId="{30E02173-BF09-49D7-B310-6B0C90113FF6}" type="presParOf" srcId="{8605417B-8FC0-4943-BC48-099423091187}" destId="{4070E8D1-E9FB-4C84-8E5A-236269CD527F}" srcOrd="7" destOrd="0" presId="urn:microsoft.com/office/officeart/2005/8/layout/default"/>
    <dgm:cxn modelId="{3BD32AEF-5C09-4666-A7BD-F236D5C63216}" type="presParOf" srcId="{8605417B-8FC0-4943-BC48-099423091187}" destId="{409C9D01-0C83-44C5-BB82-A243EB79FE5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CE981-32AA-4999-8EB4-7853B320C8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52F9E2-DC99-494E-8A91-BDAC3C0BB462}">
      <dgm:prSet/>
      <dgm:spPr/>
      <dgm:t>
        <a:bodyPr/>
        <a:lstStyle/>
        <a:p>
          <a:r>
            <a:rPr lang="en-US" dirty="0"/>
            <a:t>End user can trigger calculation via chatting with the assistant. It can help to reduce the MA operation cost on backing cloud </a:t>
          </a:r>
          <a:r>
            <a:rPr lang="en-US" dirty="0" err="1"/>
            <a:t>adhoc</a:t>
          </a:r>
          <a:r>
            <a:rPr lang="en-US" dirty="0"/>
            <a:t> run.</a:t>
          </a:r>
        </a:p>
      </dgm:t>
    </dgm:pt>
    <dgm:pt modelId="{23218822-5CD3-487F-BE8D-3FFEC9C44416}" type="parTrans" cxnId="{B3B46094-B190-4093-9E0E-4915F2C73625}">
      <dgm:prSet/>
      <dgm:spPr/>
      <dgm:t>
        <a:bodyPr/>
        <a:lstStyle/>
        <a:p>
          <a:endParaRPr lang="en-US"/>
        </a:p>
      </dgm:t>
    </dgm:pt>
    <dgm:pt modelId="{963A84D6-C883-468B-BCF1-0C105D24FC27}" type="sibTrans" cxnId="{B3B46094-B190-4093-9E0E-4915F2C73625}">
      <dgm:prSet phldrT="01"/>
      <dgm:spPr/>
      <dgm:t>
        <a:bodyPr/>
        <a:lstStyle/>
        <a:p>
          <a:endParaRPr lang="en-US"/>
        </a:p>
      </dgm:t>
    </dgm:pt>
    <dgm:pt modelId="{27D0A4B6-BED0-4938-8837-A90AFFC988CB}">
      <dgm:prSet/>
      <dgm:spPr/>
      <dgm:t>
        <a:bodyPr/>
        <a:lstStyle/>
        <a:p>
          <a:r>
            <a:rPr lang="en-US"/>
            <a:t>End user can also generate data  profile report via the assistant.</a:t>
          </a:r>
        </a:p>
      </dgm:t>
    </dgm:pt>
    <dgm:pt modelId="{39F809A9-89E9-4B73-9FE3-F9A6A6F52DC4}" type="parTrans" cxnId="{AA331F11-BE23-4734-AB9C-F00864C3B97C}">
      <dgm:prSet/>
      <dgm:spPr/>
      <dgm:t>
        <a:bodyPr/>
        <a:lstStyle/>
        <a:p>
          <a:endParaRPr lang="en-US"/>
        </a:p>
      </dgm:t>
    </dgm:pt>
    <dgm:pt modelId="{7392E7C8-DA8C-4F93-A18C-2F09B49360A9}" type="sibTrans" cxnId="{AA331F11-BE23-4734-AB9C-F00864C3B97C}">
      <dgm:prSet phldrT="02"/>
      <dgm:spPr/>
      <dgm:t>
        <a:bodyPr/>
        <a:lstStyle/>
        <a:p>
          <a:endParaRPr lang="en-US"/>
        </a:p>
      </dgm:t>
    </dgm:pt>
    <dgm:pt modelId="{96975206-33E3-4B28-B7FC-BAE4A2711728}">
      <dgm:prSet/>
      <dgm:spPr/>
      <dgm:t>
        <a:bodyPr/>
        <a:lstStyle/>
        <a:p>
          <a:r>
            <a:rPr lang="en-US" dirty="0"/>
            <a:t>Offline version also available for client with intranet access only( assistant will try to convert the client to Banking cloud and cross sale MA product)</a:t>
          </a:r>
        </a:p>
      </dgm:t>
    </dgm:pt>
    <dgm:pt modelId="{35A898F6-C05D-4426-8803-33C60A0652A7}" type="parTrans" cxnId="{9207FAB8-A57F-43A1-ACD9-59F117395A8E}">
      <dgm:prSet/>
      <dgm:spPr/>
      <dgm:t>
        <a:bodyPr/>
        <a:lstStyle/>
        <a:p>
          <a:endParaRPr lang="en-US"/>
        </a:p>
      </dgm:t>
    </dgm:pt>
    <dgm:pt modelId="{2D7ACF79-F99C-4836-ACCA-395DE0164375}" type="sibTrans" cxnId="{9207FAB8-A57F-43A1-ACD9-59F117395A8E}">
      <dgm:prSet phldrT="03"/>
      <dgm:spPr/>
      <dgm:t>
        <a:bodyPr/>
        <a:lstStyle/>
        <a:p>
          <a:endParaRPr lang="en-US" dirty="0"/>
        </a:p>
      </dgm:t>
    </dgm:pt>
    <dgm:pt modelId="{2D9484C8-DE82-4D46-9ABC-3FDB7DE210AB}" type="pres">
      <dgm:prSet presAssocID="{495CE981-32AA-4999-8EB4-7853B320C8D2}" presName="linear" presStyleCnt="0">
        <dgm:presLayoutVars>
          <dgm:animLvl val="lvl"/>
          <dgm:resizeHandles val="exact"/>
        </dgm:presLayoutVars>
      </dgm:prSet>
      <dgm:spPr/>
    </dgm:pt>
    <dgm:pt modelId="{E01E66CC-E8C2-4959-BEDD-D2F1048FE0F5}" type="pres">
      <dgm:prSet presAssocID="{E452F9E2-DC99-494E-8A91-BDAC3C0BB4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F93300-3285-4DA6-81ED-3FF4C8E0756D}" type="pres">
      <dgm:prSet presAssocID="{963A84D6-C883-468B-BCF1-0C105D24FC27}" presName="spacer" presStyleCnt="0"/>
      <dgm:spPr/>
    </dgm:pt>
    <dgm:pt modelId="{EFC332C7-86C4-4BFC-B0FC-06C3759E9A04}" type="pres">
      <dgm:prSet presAssocID="{27D0A4B6-BED0-4938-8837-A90AFFC988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3D71CD-25C9-4B7A-9CAD-A454761CA34F}" type="pres">
      <dgm:prSet presAssocID="{7392E7C8-DA8C-4F93-A18C-2F09B49360A9}" presName="spacer" presStyleCnt="0"/>
      <dgm:spPr/>
    </dgm:pt>
    <dgm:pt modelId="{84C5DA02-BD74-4113-A701-EBA2571AAB83}" type="pres">
      <dgm:prSet presAssocID="{96975206-33E3-4B28-B7FC-BAE4A27117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331F11-BE23-4734-AB9C-F00864C3B97C}" srcId="{495CE981-32AA-4999-8EB4-7853B320C8D2}" destId="{27D0A4B6-BED0-4938-8837-A90AFFC988CB}" srcOrd="1" destOrd="0" parTransId="{39F809A9-89E9-4B73-9FE3-F9A6A6F52DC4}" sibTransId="{7392E7C8-DA8C-4F93-A18C-2F09B49360A9}"/>
    <dgm:cxn modelId="{CD0E2820-C54F-4294-B6BE-9BB236B7DC82}" type="presOf" srcId="{495CE981-32AA-4999-8EB4-7853B320C8D2}" destId="{2D9484C8-DE82-4D46-9ABC-3FDB7DE210AB}" srcOrd="0" destOrd="0" presId="urn:microsoft.com/office/officeart/2005/8/layout/vList2"/>
    <dgm:cxn modelId="{5454C72B-2222-48F3-954E-389000206CE3}" type="presOf" srcId="{E452F9E2-DC99-494E-8A91-BDAC3C0BB462}" destId="{E01E66CC-E8C2-4959-BEDD-D2F1048FE0F5}" srcOrd="0" destOrd="0" presId="urn:microsoft.com/office/officeart/2005/8/layout/vList2"/>
    <dgm:cxn modelId="{A658F272-699B-4F34-8520-D1B5AC675961}" type="presOf" srcId="{96975206-33E3-4B28-B7FC-BAE4A2711728}" destId="{84C5DA02-BD74-4113-A701-EBA2571AAB83}" srcOrd="0" destOrd="0" presId="urn:microsoft.com/office/officeart/2005/8/layout/vList2"/>
    <dgm:cxn modelId="{B3B46094-B190-4093-9E0E-4915F2C73625}" srcId="{495CE981-32AA-4999-8EB4-7853B320C8D2}" destId="{E452F9E2-DC99-494E-8A91-BDAC3C0BB462}" srcOrd="0" destOrd="0" parTransId="{23218822-5CD3-487F-BE8D-3FFEC9C44416}" sibTransId="{963A84D6-C883-468B-BCF1-0C105D24FC27}"/>
    <dgm:cxn modelId="{B59C3B98-CD87-4BF6-81AA-C71CA5501726}" type="presOf" srcId="{27D0A4B6-BED0-4938-8837-A90AFFC988CB}" destId="{EFC332C7-86C4-4BFC-B0FC-06C3759E9A04}" srcOrd="0" destOrd="0" presId="urn:microsoft.com/office/officeart/2005/8/layout/vList2"/>
    <dgm:cxn modelId="{9207FAB8-A57F-43A1-ACD9-59F117395A8E}" srcId="{495CE981-32AA-4999-8EB4-7853B320C8D2}" destId="{96975206-33E3-4B28-B7FC-BAE4A2711728}" srcOrd="2" destOrd="0" parTransId="{35A898F6-C05D-4426-8803-33C60A0652A7}" sibTransId="{2D7ACF79-F99C-4836-ACCA-395DE0164375}"/>
    <dgm:cxn modelId="{FBA490D4-FEC2-47F1-B77F-917DBA215301}" type="presParOf" srcId="{2D9484C8-DE82-4D46-9ABC-3FDB7DE210AB}" destId="{E01E66CC-E8C2-4959-BEDD-D2F1048FE0F5}" srcOrd="0" destOrd="0" presId="urn:microsoft.com/office/officeart/2005/8/layout/vList2"/>
    <dgm:cxn modelId="{F3C2CB5B-53A6-40B0-ABF8-ABFF5E318320}" type="presParOf" srcId="{2D9484C8-DE82-4D46-9ABC-3FDB7DE210AB}" destId="{1CF93300-3285-4DA6-81ED-3FF4C8E0756D}" srcOrd="1" destOrd="0" presId="urn:microsoft.com/office/officeart/2005/8/layout/vList2"/>
    <dgm:cxn modelId="{C6F03B75-E404-4B7D-B1B1-8BB78E7CE9DD}" type="presParOf" srcId="{2D9484C8-DE82-4D46-9ABC-3FDB7DE210AB}" destId="{EFC332C7-86C4-4BFC-B0FC-06C3759E9A04}" srcOrd="2" destOrd="0" presId="urn:microsoft.com/office/officeart/2005/8/layout/vList2"/>
    <dgm:cxn modelId="{DE76B9CC-9C0F-4D6E-B76A-C76BD229B6FA}" type="presParOf" srcId="{2D9484C8-DE82-4D46-9ABC-3FDB7DE210AB}" destId="{E23D71CD-25C9-4B7A-9CAD-A454761CA34F}" srcOrd="3" destOrd="0" presId="urn:microsoft.com/office/officeart/2005/8/layout/vList2"/>
    <dgm:cxn modelId="{544D9B24-B60D-430A-99EA-1F79F9767ACC}" type="presParOf" srcId="{2D9484C8-DE82-4D46-9ABC-3FDB7DE210AB}" destId="{84C5DA02-BD74-4113-A701-EBA2571AAB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9A3B92-1ECC-46C7-A25B-F08654D11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425157-1F4E-402E-8C62-447FF8682298}">
      <dgm:prSet/>
      <dgm:spPr/>
      <dgm:t>
        <a:bodyPr/>
        <a:lstStyle/>
        <a:p>
          <a:r>
            <a:rPr lang="en-US"/>
            <a:t>Use vector database as knowledge to store the metadata embedding</a:t>
          </a:r>
        </a:p>
      </dgm:t>
    </dgm:pt>
    <dgm:pt modelId="{B4C1CCD3-D875-4417-B639-530C0D51F724}" type="parTrans" cxnId="{8BA0C213-885C-49FA-8C27-A53B435C9FB4}">
      <dgm:prSet/>
      <dgm:spPr/>
      <dgm:t>
        <a:bodyPr/>
        <a:lstStyle/>
        <a:p>
          <a:endParaRPr lang="en-US"/>
        </a:p>
      </dgm:t>
    </dgm:pt>
    <dgm:pt modelId="{D2E8954E-8EE5-441E-B1D7-BE08B6CC2A12}" type="sibTrans" cxnId="{8BA0C213-885C-49FA-8C27-A53B435C9FB4}">
      <dgm:prSet/>
      <dgm:spPr/>
      <dgm:t>
        <a:bodyPr/>
        <a:lstStyle/>
        <a:p>
          <a:endParaRPr lang="en-US"/>
        </a:p>
      </dgm:t>
    </dgm:pt>
    <dgm:pt modelId="{26DA333A-97F5-4766-B044-6F9A026758B9}">
      <dgm:prSet/>
      <dgm:spPr/>
      <dgm:t>
        <a:bodyPr/>
        <a:lstStyle/>
        <a:p>
          <a:r>
            <a:rPr lang="en-US"/>
            <a:t>Embedding can reduce the cost on training/using open ai without impacting the return.</a:t>
          </a:r>
        </a:p>
      </dgm:t>
    </dgm:pt>
    <dgm:pt modelId="{8E2E8456-48C7-4B91-8E6F-50BF82077266}" type="parTrans" cxnId="{AF1B41E7-C167-48AA-BA3A-A7D0377D99BE}">
      <dgm:prSet/>
      <dgm:spPr/>
      <dgm:t>
        <a:bodyPr/>
        <a:lstStyle/>
        <a:p>
          <a:endParaRPr lang="en-US"/>
        </a:p>
      </dgm:t>
    </dgm:pt>
    <dgm:pt modelId="{704DA495-66D0-457A-8BFE-2C7AC6DFDD4A}" type="sibTrans" cxnId="{AF1B41E7-C167-48AA-BA3A-A7D0377D99BE}">
      <dgm:prSet/>
      <dgm:spPr/>
      <dgm:t>
        <a:bodyPr/>
        <a:lstStyle/>
        <a:p>
          <a:endParaRPr lang="en-US"/>
        </a:p>
      </dgm:t>
    </dgm:pt>
    <dgm:pt modelId="{90EE48B2-2603-4D51-867E-E3D35E12D110}">
      <dgm:prSet/>
      <dgm:spPr/>
      <dgm:t>
        <a:bodyPr/>
        <a:lstStyle/>
        <a:p>
          <a:r>
            <a:rPr lang="en-US"/>
            <a:t>Assess control also possible to limit the content that user can retrieval from the knowledge.</a:t>
          </a:r>
        </a:p>
      </dgm:t>
    </dgm:pt>
    <dgm:pt modelId="{979DFE1D-B319-485F-ACD4-FF221D7A7633}" type="parTrans" cxnId="{A920E387-220E-4BEF-BBBC-FC8AB4238B22}">
      <dgm:prSet/>
      <dgm:spPr/>
      <dgm:t>
        <a:bodyPr/>
        <a:lstStyle/>
        <a:p>
          <a:endParaRPr lang="en-US"/>
        </a:p>
      </dgm:t>
    </dgm:pt>
    <dgm:pt modelId="{A9E5944C-3A06-47B7-90DD-2C0AD45FF1A4}" type="sibTrans" cxnId="{A920E387-220E-4BEF-BBBC-FC8AB4238B22}">
      <dgm:prSet/>
      <dgm:spPr/>
      <dgm:t>
        <a:bodyPr/>
        <a:lstStyle/>
        <a:p>
          <a:endParaRPr lang="en-US"/>
        </a:p>
      </dgm:t>
    </dgm:pt>
    <dgm:pt modelId="{3F7F943A-0A92-493F-A8E1-1987F316F930}">
      <dgm:prSet/>
      <dgm:spPr/>
      <dgm:t>
        <a:bodyPr/>
        <a:lstStyle/>
        <a:p>
          <a:r>
            <a:rPr lang="en-US"/>
            <a:t>A knowledge catcher in batch start from dev to capture the issue in the whole product lifecycle.</a:t>
          </a:r>
        </a:p>
      </dgm:t>
    </dgm:pt>
    <dgm:pt modelId="{40A523C4-6EE0-4659-8D9D-BD00458C45FD}" type="parTrans" cxnId="{38043305-1966-4277-BD01-BD1EF545FA5F}">
      <dgm:prSet/>
      <dgm:spPr/>
      <dgm:t>
        <a:bodyPr/>
        <a:lstStyle/>
        <a:p>
          <a:endParaRPr lang="en-US"/>
        </a:p>
      </dgm:t>
    </dgm:pt>
    <dgm:pt modelId="{2C7B1E51-1B5C-42D7-8563-6D28D96A55E1}" type="sibTrans" cxnId="{38043305-1966-4277-BD01-BD1EF545FA5F}">
      <dgm:prSet/>
      <dgm:spPr/>
      <dgm:t>
        <a:bodyPr/>
        <a:lstStyle/>
        <a:p>
          <a:endParaRPr lang="en-US"/>
        </a:p>
      </dgm:t>
    </dgm:pt>
    <dgm:pt modelId="{79BAB5E6-10CF-426F-AB8A-26C70D95741E}">
      <dgm:prSet/>
      <dgm:spPr/>
      <dgm:t>
        <a:bodyPr/>
        <a:lstStyle/>
        <a:p>
          <a:r>
            <a:rPr lang="en-US"/>
            <a:t>User/partner can also add in their own private knowledge.</a:t>
          </a:r>
        </a:p>
      </dgm:t>
    </dgm:pt>
    <dgm:pt modelId="{42F238C5-2EB3-4BDA-B2A8-71C2673B06B4}" type="parTrans" cxnId="{3AE5AC51-6D7E-4CC7-B43C-51BE82F25865}">
      <dgm:prSet/>
      <dgm:spPr/>
      <dgm:t>
        <a:bodyPr/>
        <a:lstStyle/>
        <a:p>
          <a:endParaRPr lang="en-US"/>
        </a:p>
      </dgm:t>
    </dgm:pt>
    <dgm:pt modelId="{B11E55E7-442A-4A32-8D2A-2B58BDBF0DC8}" type="sibTrans" cxnId="{3AE5AC51-6D7E-4CC7-B43C-51BE82F25865}">
      <dgm:prSet/>
      <dgm:spPr/>
      <dgm:t>
        <a:bodyPr/>
        <a:lstStyle/>
        <a:p>
          <a:endParaRPr lang="en-US"/>
        </a:p>
      </dgm:t>
    </dgm:pt>
    <dgm:pt modelId="{68B24839-B9A5-4CC7-8528-DD0C6D500711}" type="pres">
      <dgm:prSet presAssocID="{A19A3B92-1ECC-46C7-A25B-F08654D116EC}" presName="root" presStyleCnt="0">
        <dgm:presLayoutVars>
          <dgm:dir/>
          <dgm:resizeHandles val="exact"/>
        </dgm:presLayoutVars>
      </dgm:prSet>
      <dgm:spPr/>
    </dgm:pt>
    <dgm:pt modelId="{61643A4C-D2B1-459D-951D-879956C1C7B3}" type="pres">
      <dgm:prSet presAssocID="{BE425157-1F4E-402E-8C62-447FF8682298}" presName="compNode" presStyleCnt="0"/>
      <dgm:spPr/>
    </dgm:pt>
    <dgm:pt modelId="{6F58C723-3826-4F23-8A17-4DF7EC2E00FE}" type="pres">
      <dgm:prSet presAssocID="{BE425157-1F4E-402E-8C62-447FF8682298}" presName="bgRect" presStyleLbl="bgShp" presStyleIdx="0" presStyleCnt="2"/>
      <dgm:spPr/>
    </dgm:pt>
    <dgm:pt modelId="{3DD6C9FA-C2EE-4BCA-A26B-C07D4CDD7C09}" type="pres">
      <dgm:prSet presAssocID="{BE425157-1F4E-402E-8C62-447FF86822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資料庫"/>
        </a:ext>
      </dgm:extLst>
    </dgm:pt>
    <dgm:pt modelId="{AC199F9A-5599-4C09-A213-0630062D60FD}" type="pres">
      <dgm:prSet presAssocID="{BE425157-1F4E-402E-8C62-447FF8682298}" presName="spaceRect" presStyleCnt="0"/>
      <dgm:spPr/>
    </dgm:pt>
    <dgm:pt modelId="{DD436098-6FDF-48DA-AD1A-40F99524CDBD}" type="pres">
      <dgm:prSet presAssocID="{BE425157-1F4E-402E-8C62-447FF8682298}" presName="parTx" presStyleLbl="revTx" presStyleIdx="0" presStyleCnt="4">
        <dgm:presLayoutVars>
          <dgm:chMax val="0"/>
          <dgm:chPref val="0"/>
        </dgm:presLayoutVars>
      </dgm:prSet>
      <dgm:spPr/>
    </dgm:pt>
    <dgm:pt modelId="{D0CB49F6-07CB-4C44-8378-FD581424A283}" type="pres">
      <dgm:prSet presAssocID="{BE425157-1F4E-402E-8C62-447FF8682298}" presName="desTx" presStyleLbl="revTx" presStyleIdx="1" presStyleCnt="4">
        <dgm:presLayoutVars/>
      </dgm:prSet>
      <dgm:spPr/>
    </dgm:pt>
    <dgm:pt modelId="{BD446017-0CE2-46E3-B75B-AA4DFD6D249C}" type="pres">
      <dgm:prSet presAssocID="{D2E8954E-8EE5-441E-B1D7-BE08B6CC2A12}" presName="sibTrans" presStyleCnt="0"/>
      <dgm:spPr/>
    </dgm:pt>
    <dgm:pt modelId="{23D6D0D7-76FA-454B-A333-3C51BF6444C5}" type="pres">
      <dgm:prSet presAssocID="{3F7F943A-0A92-493F-A8E1-1987F316F930}" presName="compNode" presStyleCnt="0"/>
      <dgm:spPr/>
    </dgm:pt>
    <dgm:pt modelId="{084BFED1-DDF5-4047-B877-95B012441BBA}" type="pres">
      <dgm:prSet presAssocID="{3F7F943A-0A92-493F-A8E1-1987F316F930}" presName="bgRect" presStyleLbl="bgShp" presStyleIdx="1" presStyleCnt="2"/>
      <dgm:spPr/>
    </dgm:pt>
    <dgm:pt modelId="{F6EBA22B-B2B7-4CA1-BFB3-751B97485FA9}" type="pres">
      <dgm:prSet presAssocID="{3F7F943A-0A92-493F-A8E1-1987F316F9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機器人"/>
        </a:ext>
      </dgm:extLst>
    </dgm:pt>
    <dgm:pt modelId="{5A27FCD7-96A7-4C94-8192-946E6586682A}" type="pres">
      <dgm:prSet presAssocID="{3F7F943A-0A92-493F-A8E1-1987F316F930}" presName="spaceRect" presStyleCnt="0"/>
      <dgm:spPr/>
    </dgm:pt>
    <dgm:pt modelId="{B3836455-03BA-49A1-BB67-3A91A3249C42}" type="pres">
      <dgm:prSet presAssocID="{3F7F943A-0A92-493F-A8E1-1987F316F930}" presName="parTx" presStyleLbl="revTx" presStyleIdx="2" presStyleCnt="4">
        <dgm:presLayoutVars>
          <dgm:chMax val="0"/>
          <dgm:chPref val="0"/>
        </dgm:presLayoutVars>
      </dgm:prSet>
      <dgm:spPr/>
    </dgm:pt>
    <dgm:pt modelId="{B1F30FB7-2279-465F-BF40-D156FD73B9E2}" type="pres">
      <dgm:prSet presAssocID="{3F7F943A-0A92-493F-A8E1-1987F316F930}" presName="desTx" presStyleLbl="revTx" presStyleIdx="3" presStyleCnt="4">
        <dgm:presLayoutVars/>
      </dgm:prSet>
      <dgm:spPr/>
    </dgm:pt>
  </dgm:ptLst>
  <dgm:cxnLst>
    <dgm:cxn modelId="{38043305-1966-4277-BD01-BD1EF545FA5F}" srcId="{A19A3B92-1ECC-46C7-A25B-F08654D116EC}" destId="{3F7F943A-0A92-493F-A8E1-1987F316F930}" srcOrd="1" destOrd="0" parTransId="{40A523C4-6EE0-4659-8D9D-BD00458C45FD}" sibTransId="{2C7B1E51-1B5C-42D7-8563-6D28D96A55E1}"/>
    <dgm:cxn modelId="{8BA0C213-885C-49FA-8C27-A53B435C9FB4}" srcId="{A19A3B92-1ECC-46C7-A25B-F08654D116EC}" destId="{BE425157-1F4E-402E-8C62-447FF8682298}" srcOrd="0" destOrd="0" parTransId="{B4C1CCD3-D875-4417-B639-530C0D51F724}" sibTransId="{D2E8954E-8EE5-441E-B1D7-BE08B6CC2A12}"/>
    <dgm:cxn modelId="{748F0F17-9BC5-4BFE-B5FA-DF84F76DD35D}" type="presOf" srcId="{A19A3B92-1ECC-46C7-A25B-F08654D116EC}" destId="{68B24839-B9A5-4CC7-8528-DD0C6D500711}" srcOrd="0" destOrd="0" presId="urn:microsoft.com/office/officeart/2018/2/layout/IconVerticalSolidList"/>
    <dgm:cxn modelId="{40F7B943-00C8-464B-90DB-2E7E9DCDA355}" type="presOf" srcId="{BE425157-1F4E-402E-8C62-447FF8682298}" destId="{DD436098-6FDF-48DA-AD1A-40F99524CDBD}" srcOrd="0" destOrd="0" presId="urn:microsoft.com/office/officeart/2018/2/layout/IconVerticalSolidList"/>
    <dgm:cxn modelId="{F1CEDA68-9D20-405A-B407-EE76C6883879}" type="presOf" srcId="{90EE48B2-2603-4D51-867E-E3D35E12D110}" destId="{D0CB49F6-07CB-4C44-8378-FD581424A283}" srcOrd="0" destOrd="1" presId="urn:microsoft.com/office/officeart/2018/2/layout/IconVerticalSolidList"/>
    <dgm:cxn modelId="{EAE75F71-C1FB-4AA6-AE37-80557179FBBD}" type="presOf" srcId="{26DA333A-97F5-4766-B044-6F9A026758B9}" destId="{D0CB49F6-07CB-4C44-8378-FD581424A283}" srcOrd="0" destOrd="0" presId="urn:microsoft.com/office/officeart/2018/2/layout/IconVerticalSolidList"/>
    <dgm:cxn modelId="{3AE5AC51-6D7E-4CC7-B43C-51BE82F25865}" srcId="{3F7F943A-0A92-493F-A8E1-1987F316F930}" destId="{79BAB5E6-10CF-426F-AB8A-26C70D95741E}" srcOrd="0" destOrd="0" parTransId="{42F238C5-2EB3-4BDA-B2A8-71C2673B06B4}" sibTransId="{B11E55E7-442A-4A32-8D2A-2B58BDBF0DC8}"/>
    <dgm:cxn modelId="{E0E63B72-BED0-4351-BB08-108AE4172C56}" type="presOf" srcId="{79BAB5E6-10CF-426F-AB8A-26C70D95741E}" destId="{B1F30FB7-2279-465F-BF40-D156FD73B9E2}" srcOrd="0" destOrd="0" presId="urn:microsoft.com/office/officeart/2018/2/layout/IconVerticalSolidList"/>
    <dgm:cxn modelId="{8B31B083-36FB-4914-BFF1-2DD6826E9E54}" type="presOf" srcId="{3F7F943A-0A92-493F-A8E1-1987F316F930}" destId="{B3836455-03BA-49A1-BB67-3A91A3249C42}" srcOrd="0" destOrd="0" presId="urn:microsoft.com/office/officeart/2018/2/layout/IconVerticalSolidList"/>
    <dgm:cxn modelId="{A920E387-220E-4BEF-BBBC-FC8AB4238B22}" srcId="{BE425157-1F4E-402E-8C62-447FF8682298}" destId="{90EE48B2-2603-4D51-867E-E3D35E12D110}" srcOrd="1" destOrd="0" parTransId="{979DFE1D-B319-485F-ACD4-FF221D7A7633}" sibTransId="{A9E5944C-3A06-47B7-90DD-2C0AD45FF1A4}"/>
    <dgm:cxn modelId="{AF1B41E7-C167-48AA-BA3A-A7D0377D99BE}" srcId="{BE425157-1F4E-402E-8C62-447FF8682298}" destId="{26DA333A-97F5-4766-B044-6F9A026758B9}" srcOrd="0" destOrd="0" parTransId="{8E2E8456-48C7-4B91-8E6F-50BF82077266}" sibTransId="{704DA495-66D0-457A-8BFE-2C7AC6DFDD4A}"/>
    <dgm:cxn modelId="{6202B610-BA00-4EE4-9F03-3A65CBD139F6}" type="presParOf" srcId="{68B24839-B9A5-4CC7-8528-DD0C6D500711}" destId="{61643A4C-D2B1-459D-951D-879956C1C7B3}" srcOrd="0" destOrd="0" presId="urn:microsoft.com/office/officeart/2018/2/layout/IconVerticalSolidList"/>
    <dgm:cxn modelId="{32F55A0A-7E36-46EA-A576-6A91DD2F3363}" type="presParOf" srcId="{61643A4C-D2B1-459D-951D-879956C1C7B3}" destId="{6F58C723-3826-4F23-8A17-4DF7EC2E00FE}" srcOrd="0" destOrd="0" presId="urn:microsoft.com/office/officeart/2018/2/layout/IconVerticalSolidList"/>
    <dgm:cxn modelId="{291321ED-5867-4AD1-B517-38AFF8710AB9}" type="presParOf" srcId="{61643A4C-D2B1-459D-951D-879956C1C7B3}" destId="{3DD6C9FA-C2EE-4BCA-A26B-C07D4CDD7C09}" srcOrd="1" destOrd="0" presId="urn:microsoft.com/office/officeart/2018/2/layout/IconVerticalSolidList"/>
    <dgm:cxn modelId="{6F98B6B6-7315-46A0-A808-B5DAD7A26C4D}" type="presParOf" srcId="{61643A4C-D2B1-459D-951D-879956C1C7B3}" destId="{AC199F9A-5599-4C09-A213-0630062D60FD}" srcOrd="2" destOrd="0" presId="urn:microsoft.com/office/officeart/2018/2/layout/IconVerticalSolidList"/>
    <dgm:cxn modelId="{14DDAA17-C271-44C9-8AB8-6316F01F8180}" type="presParOf" srcId="{61643A4C-D2B1-459D-951D-879956C1C7B3}" destId="{DD436098-6FDF-48DA-AD1A-40F99524CDBD}" srcOrd="3" destOrd="0" presId="urn:microsoft.com/office/officeart/2018/2/layout/IconVerticalSolidList"/>
    <dgm:cxn modelId="{6CF38553-DEEB-4C99-B5EC-B2357B7529F3}" type="presParOf" srcId="{61643A4C-D2B1-459D-951D-879956C1C7B3}" destId="{D0CB49F6-07CB-4C44-8378-FD581424A283}" srcOrd="4" destOrd="0" presId="urn:microsoft.com/office/officeart/2018/2/layout/IconVerticalSolidList"/>
    <dgm:cxn modelId="{69247FC3-DC1F-4208-8716-09A3067C82B9}" type="presParOf" srcId="{68B24839-B9A5-4CC7-8528-DD0C6D500711}" destId="{BD446017-0CE2-46E3-B75B-AA4DFD6D249C}" srcOrd="1" destOrd="0" presId="urn:microsoft.com/office/officeart/2018/2/layout/IconVerticalSolidList"/>
    <dgm:cxn modelId="{A5F5EE56-82DD-47AF-821F-2244524300BA}" type="presParOf" srcId="{68B24839-B9A5-4CC7-8528-DD0C6D500711}" destId="{23D6D0D7-76FA-454B-A333-3C51BF6444C5}" srcOrd="2" destOrd="0" presId="urn:microsoft.com/office/officeart/2018/2/layout/IconVerticalSolidList"/>
    <dgm:cxn modelId="{23F75466-3B11-47D5-915C-3CF584944BA1}" type="presParOf" srcId="{23D6D0D7-76FA-454B-A333-3C51BF6444C5}" destId="{084BFED1-DDF5-4047-B877-95B012441BBA}" srcOrd="0" destOrd="0" presId="urn:microsoft.com/office/officeart/2018/2/layout/IconVerticalSolidList"/>
    <dgm:cxn modelId="{080D5195-93AC-4832-9227-008B015FCF71}" type="presParOf" srcId="{23D6D0D7-76FA-454B-A333-3C51BF6444C5}" destId="{F6EBA22B-B2B7-4CA1-BFB3-751B97485FA9}" srcOrd="1" destOrd="0" presId="urn:microsoft.com/office/officeart/2018/2/layout/IconVerticalSolidList"/>
    <dgm:cxn modelId="{DF793177-07A4-4451-9788-E5FB742186E1}" type="presParOf" srcId="{23D6D0D7-76FA-454B-A333-3C51BF6444C5}" destId="{5A27FCD7-96A7-4C94-8192-946E6586682A}" srcOrd="2" destOrd="0" presId="urn:microsoft.com/office/officeart/2018/2/layout/IconVerticalSolidList"/>
    <dgm:cxn modelId="{2F0337D4-29B9-411F-90BC-C28D94D36CBF}" type="presParOf" srcId="{23D6D0D7-76FA-454B-A333-3C51BF6444C5}" destId="{B3836455-03BA-49A1-BB67-3A91A3249C42}" srcOrd="3" destOrd="0" presId="urn:microsoft.com/office/officeart/2018/2/layout/IconVerticalSolidList"/>
    <dgm:cxn modelId="{3242814E-2ADE-428B-B4F2-5B6B8EC82089}" type="presParOf" srcId="{23D6D0D7-76FA-454B-A333-3C51BF6444C5}" destId="{B1F30FB7-2279-465F-BF40-D156FD73B9E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2F68C4-49BC-40FC-BF64-FF0FDCAA1D22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AD96B3-4949-4E3D-8602-FE5D803377AB}">
      <dgm:prSet/>
      <dgm:spPr/>
      <dgm:t>
        <a:bodyPr/>
        <a:lstStyle/>
        <a:p>
          <a:r>
            <a:rPr lang="en-US"/>
            <a:t>Store Product document embedding into vector db.</a:t>
          </a:r>
        </a:p>
      </dgm:t>
    </dgm:pt>
    <dgm:pt modelId="{20A4C0E4-5332-4368-89C0-C3F9AF361110}" type="parTrans" cxnId="{3D583B5A-47EB-4E39-AE07-F565BA8472E9}">
      <dgm:prSet/>
      <dgm:spPr/>
      <dgm:t>
        <a:bodyPr/>
        <a:lstStyle/>
        <a:p>
          <a:endParaRPr lang="en-US"/>
        </a:p>
      </dgm:t>
    </dgm:pt>
    <dgm:pt modelId="{A08597AE-E0B9-4ED2-ACA0-55A807A75403}" type="sibTrans" cxnId="{3D583B5A-47EB-4E39-AE07-F565BA8472E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D06EAA1-9267-44EC-BB3D-6E85A6551825}">
      <dgm:prSet/>
      <dgm:spPr/>
      <dgm:t>
        <a:bodyPr/>
        <a:lstStyle/>
        <a:p>
          <a:r>
            <a:rPr lang="en-US"/>
            <a:t>Store basic API usage embedding into vector db</a:t>
          </a:r>
        </a:p>
      </dgm:t>
    </dgm:pt>
    <dgm:pt modelId="{432B198E-D31D-43FC-8308-E6303F856B1E}" type="parTrans" cxnId="{3524F568-0986-41D2-996E-38FDC02D07B9}">
      <dgm:prSet/>
      <dgm:spPr/>
      <dgm:t>
        <a:bodyPr/>
        <a:lstStyle/>
        <a:p>
          <a:endParaRPr lang="en-US"/>
        </a:p>
      </dgm:t>
    </dgm:pt>
    <dgm:pt modelId="{0AB09246-5B93-41C5-AEE0-0EF450F4874A}" type="sibTrans" cxnId="{3524F568-0986-41D2-996E-38FDC02D07B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6DF7AC7-4E31-48B2-AE82-A7143A8BA009}">
      <dgm:prSet/>
      <dgm:spPr/>
      <dgm:t>
        <a:bodyPr/>
        <a:lstStyle/>
        <a:p>
          <a:r>
            <a:rPr lang="en-US"/>
            <a:t>Store basic product data requirement( like table_constraint) into vector db</a:t>
          </a:r>
        </a:p>
      </dgm:t>
    </dgm:pt>
    <dgm:pt modelId="{264E2C5D-39F4-45C9-9B1A-6E3F1762AF58}" type="parTrans" cxnId="{D2E357E4-412E-4818-8DCB-6FE7896DC18F}">
      <dgm:prSet/>
      <dgm:spPr/>
      <dgm:t>
        <a:bodyPr/>
        <a:lstStyle/>
        <a:p>
          <a:endParaRPr lang="en-US"/>
        </a:p>
      </dgm:t>
    </dgm:pt>
    <dgm:pt modelId="{D6158992-8A3A-4271-B1DB-130DC41B9A27}" type="sibTrans" cxnId="{D2E357E4-412E-4818-8DCB-6FE7896DC18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A011182-F5AF-4563-BA98-D0C2A1DB7F05}">
      <dgm:prSet/>
      <dgm:spPr/>
      <dgm:t>
        <a:bodyPr/>
        <a:lstStyle/>
        <a:p>
          <a:r>
            <a:rPr lang="en-US"/>
            <a:t>Thus user/partner can interact with chatbot to know when facing basic issue.</a:t>
          </a:r>
        </a:p>
      </dgm:t>
    </dgm:pt>
    <dgm:pt modelId="{3CF6B06D-50DC-403F-8718-9E355CC215D1}" type="parTrans" cxnId="{E84925C7-1662-4BB3-BAFE-EFF9F67F1911}">
      <dgm:prSet/>
      <dgm:spPr/>
      <dgm:t>
        <a:bodyPr/>
        <a:lstStyle/>
        <a:p>
          <a:endParaRPr lang="en-US"/>
        </a:p>
      </dgm:t>
    </dgm:pt>
    <dgm:pt modelId="{E1895C29-2462-4AD0-9241-333A0EAF3622}" type="sibTrans" cxnId="{E84925C7-1662-4BB3-BAFE-EFF9F67F191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41B4EF5-E806-48E0-B750-66BE21B61634}" type="pres">
      <dgm:prSet presAssocID="{B12F68C4-49BC-40FC-BF64-FF0FDCAA1D22}" presName="linearFlow" presStyleCnt="0">
        <dgm:presLayoutVars>
          <dgm:dir/>
          <dgm:animLvl val="lvl"/>
          <dgm:resizeHandles val="exact"/>
        </dgm:presLayoutVars>
      </dgm:prSet>
      <dgm:spPr/>
    </dgm:pt>
    <dgm:pt modelId="{B71FB58A-EA1E-4406-AE42-517E8C019FF2}" type="pres">
      <dgm:prSet presAssocID="{D9AD96B3-4949-4E3D-8602-FE5D803377AB}" presName="compositeNode" presStyleCnt="0"/>
      <dgm:spPr/>
    </dgm:pt>
    <dgm:pt modelId="{4E39D794-DF66-4D40-8F7C-06A2DE40FE8C}" type="pres">
      <dgm:prSet presAssocID="{D9AD96B3-4949-4E3D-8602-FE5D803377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06A6677-A511-4D6D-B023-F3CA5CFB8669}" type="pres">
      <dgm:prSet presAssocID="{D9AD96B3-4949-4E3D-8602-FE5D803377AB}" presName="parSh" presStyleCnt="0"/>
      <dgm:spPr/>
    </dgm:pt>
    <dgm:pt modelId="{1D8E2052-CEB3-49DB-A634-B8F958AE7CE6}" type="pres">
      <dgm:prSet presAssocID="{D9AD96B3-4949-4E3D-8602-FE5D803377AB}" presName="lineNode" presStyleLbl="alignAccFollowNode1" presStyleIdx="0" presStyleCnt="12"/>
      <dgm:spPr/>
    </dgm:pt>
    <dgm:pt modelId="{43C97C7A-11BC-45AE-BF01-ED68195BB4D2}" type="pres">
      <dgm:prSet presAssocID="{D9AD96B3-4949-4E3D-8602-FE5D803377AB}" presName="lineArrowNode" presStyleLbl="alignAccFollowNode1" presStyleIdx="1" presStyleCnt="12"/>
      <dgm:spPr/>
    </dgm:pt>
    <dgm:pt modelId="{7ED428B3-A7D6-48B3-81BF-F90B74744EE0}" type="pres">
      <dgm:prSet presAssocID="{A08597AE-E0B9-4ED2-ACA0-55A807A7540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C5F6691-9F4E-4D70-8DCF-7F6E6DF03D63}" type="pres">
      <dgm:prSet presAssocID="{A08597AE-E0B9-4ED2-ACA0-55A807A75403}" presName="spacerBetweenCircleAndCallout" presStyleCnt="0">
        <dgm:presLayoutVars/>
      </dgm:prSet>
      <dgm:spPr/>
    </dgm:pt>
    <dgm:pt modelId="{4F6A7652-3D62-47C1-BAE8-C2119403C1D4}" type="pres">
      <dgm:prSet presAssocID="{D9AD96B3-4949-4E3D-8602-FE5D803377AB}" presName="nodeText" presStyleLbl="alignAccFollowNode1" presStyleIdx="2" presStyleCnt="12">
        <dgm:presLayoutVars>
          <dgm:bulletEnabled val="1"/>
        </dgm:presLayoutVars>
      </dgm:prSet>
      <dgm:spPr/>
    </dgm:pt>
    <dgm:pt modelId="{C6499017-54CB-4814-9D7A-91135F2E9973}" type="pres">
      <dgm:prSet presAssocID="{A08597AE-E0B9-4ED2-ACA0-55A807A75403}" presName="sibTransComposite" presStyleCnt="0"/>
      <dgm:spPr/>
    </dgm:pt>
    <dgm:pt modelId="{32641C99-ED3B-40CC-8D3B-150A225EC906}" type="pres">
      <dgm:prSet presAssocID="{8D06EAA1-9267-44EC-BB3D-6E85A6551825}" presName="compositeNode" presStyleCnt="0"/>
      <dgm:spPr/>
    </dgm:pt>
    <dgm:pt modelId="{04D5E2A4-CFE4-42D4-B3B1-2B9285F8E766}" type="pres">
      <dgm:prSet presAssocID="{8D06EAA1-9267-44EC-BB3D-6E85A655182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BCECC0C-35AE-45E9-92FB-EE0704604A77}" type="pres">
      <dgm:prSet presAssocID="{8D06EAA1-9267-44EC-BB3D-6E85A6551825}" presName="parSh" presStyleCnt="0"/>
      <dgm:spPr/>
    </dgm:pt>
    <dgm:pt modelId="{18101369-CED0-4A86-AD7F-5C06D60D4DA7}" type="pres">
      <dgm:prSet presAssocID="{8D06EAA1-9267-44EC-BB3D-6E85A6551825}" presName="lineNode" presStyleLbl="alignAccFollowNode1" presStyleIdx="3" presStyleCnt="12"/>
      <dgm:spPr/>
    </dgm:pt>
    <dgm:pt modelId="{2396C43E-0C2C-4337-A836-A365ABA46199}" type="pres">
      <dgm:prSet presAssocID="{8D06EAA1-9267-44EC-BB3D-6E85A6551825}" presName="lineArrowNode" presStyleLbl="alignAccFollowNode1" presStyleIdx="4" presStyleCnt="12"/>
      <dgm:spPr/>
    </dgm:pt>
    <dgm:pt modelId="{1CE679BE-A8AB-462C-85B3-6F5D63AC5D37}" type="pres">
      <dgm:prSet presAssocID="{0AB09246-5B93-41C5-AEE0-0EF450F4874A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842841A3-731A-4E14-9B8D-30B99A6E333D}" type="pres">
      <dgm:prSet presAssocID="{0AB09246-5B93-41C5-AEE0-0EF450F4874A}" presName="spacerBetweenCircleAndCallout" presStyleCnt="0">
        <dgm:presLayoutVars/>
      </dgm:prSet>
      <dgm:spPr/>
    </dgm:pt>
    <dgm:pt modelId="{564C95EB-428B-4748-96B3-084CF768B414}" type="pres">
      <dgm:prSet presAssocID="{8D06EAA1-9267-44EC-BB3D-6E85A6551825}" presName="nodeText" presStyleLbl="alignAccFollowNode1" presStyleIdx="5" presStyleCnt="12">
        <dgm:presLayoutVars>
          <dgm:bulletEnabled val="1"/>
        </dgm:presLayoutVars>
      </dgm:prSet>
      <dgm:spPr/>
    </dgm:pt>
    <dgm:pt modelId="{66CDF23D-E044-45D1-BF4A-B648ADA35CE5}" type="pres">
      <dgm:prSet presAssocID="{0AB09246-5B93-41C5-AEE0-0EF450F4874A}" presName="sibTransComposite" presStyleCnt="0"/>
      <dgm:spPr/>
    </dgm:pt>
    <dgm:pt modelId="{0A3C033F-4B84-4094-9B56-54EA8BF6BE56}" type="pres">
      <dgm:prSet presAssocID="{96DF7AC7-4E31-48B2-AE82-A7143A8BA009}" presName="compositeNode" presStyleCnt="0"/>
      <dgm:spPr/>
    </dgm:pt>
    <dgm:pt modelId="{CEDB126E-5A27-4CAB-9CE8-761CB0167F69}" type="pres">
      <dgm:prSet presAssocID="{96DF7AC7-4E31-48B2-AE82-A7143A8BA00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C2E4A2-C122-4A45-9E55-9CFEE42C150D}" type="pres">
      <dgm:prSet presAssocID="{96DF7AC7-4E31-48B2-AE82-A7143A8BA009}" presName="parSh" presStyleCnt="0"/>
      <dgm:spPr/>
    </dgm:pt>
    <dgm:pt modelId="{0C6E5D53-0BE5-47ED-A7B9-8289FE000974}" type="pres">
      <dgm:prSet presAssocID="{96DF7AC7-4E31-48B2-AE82-A7143A8BA009}" presName="lineNode" presStyleLbl="alignAccFollowNode1" presStyleIdx="6" presStyleCnt="12"/>
      <dgm:spPr/>
    </dgm:pt>
    <dgm:pt modelId="{E73C3919-6D56-4A51-BF58-5D4864C561AE}" type="pres">
      <dgm:prSet presAssocID="{96DF7AC7-4E31-48B2-AE82-A7143A8BA009}" presName="lineArrowNode" presStyleLbl="alignAccFollowNode1" presStyleIdx="7" presStyleCnt="12"/>
      <dgm:spPr/>
    </dgm:pt>
    <dgm:pt modelId="{076EC893-11D0-464D-B35C-0887EEDEAD81}" type="pres">
      <dgm:prSet presAssocID="{D6158992-8A3A-4271-B1DB-130DC41B9A2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3FD3E25-7BCB-4093-B030-277279184ACA}" type="pres">
      <dgm:prSet presAssocID="{D6158992-8A3A-4271-B1DB-130DC41B9A27}" presName="spacerBetweenCircleAndCallout" presStyleCnt="0">
        <dgm:presLayoutVars/>
      </dgm:prSet>
      <dgm:spPr/>
    </dgm:pt>
    <dgm:pt modelId="{BA5E031A-32D8-43E3-B246-54AC3368BA7E}" type="pres">
      <dgm:prSet presAssocID="{96DF7AC7-4E31-48B2-AE82-A7143A8BA009}" presName="nodeText" presStyleLbl="alignAccFollowNode1" presStyleIdx="8" presStyleCnt="12">
        <dgm:presLayoutVars>
          <dgm:bulletEnabled val="1"/>
        </dgm:presLayoutVars>
      </dgm:prSet>
      <dgm:spPr/>
    </dgm:pt>
    <dgm:pt modelId="{77A3FE95-EDC4-41E6-80CF-7DEED3619587}" type="pres">
      <dgm:prSet presAssocID="{D6158992-8A3A-4271-B1DB-130DC41B9A27}" presName="sibTransComposite" presStyleCnt="0"/>
      <dgm:spPr/>
    </dgm:pt>
    <dgm:pt modelId="{B0293CFD-5F85-47D6-8E54-931CC8AF0896}" type="pres">
      <dgm:prSet presAssocID="{8A011182-F5AF-4563-BA98-D0C2A1DB7F05}" presName="compositeNode" presStyleCnt="0"/>
      <dgm:spPr/>
    </dgm:pt>
    <dgm:pt modelId="{05C73A5E-3017-4E56-A296-DE5DFF1FE938}" type="pres">
      <dgm:prSet presAssocID="{8A011182-F5AF-4563-BA98-D0C2A1DB7F0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15A651-08EC-4D21-BDBD-E3AF54026220}" type="pres">
      <dgm:prSet presAssocID="{8A011182-F5AF-4563-BA98-D0C2A1DB7F05}" presName="parSh" presStyleCnt="0"/>
      <dgm:spPr/>
    </dgm:pt>
    <dgm:pt modelId="{36651C1C-8AB2-49B9-999B-EB9BD900535D}" type="pres">
      <dgm:prSet presAssocID="{8A011182-F5AF-4563-BA98-D0C2A1DB7F05}" presName="lineNode" presStyleLbl="alignAccFollowNode1" presStyleIdx="9" presStyleCnt="12"/>
      <dgm:spPr/>
    </dgm:pt>
    <dgm:pt modelId="{647A5FD2-013E-4B95-B1EC-335818D1FB9E}" type="pres">
      <dgm:prSet presAssocID="{8A011182-F5AF-4563-BA98-D0C2A1DB7F05}" presName="lineArrowNode" presStyleLbl="alignAccFollowNode1" presStyleIdx="10" presStyleCnt="12"/>
      <dgm:spPr/>
    </dgm:pt>
    <dgm:pt modelId="{C2378179-707B-47B1-9660-DF11021F4C39}" type="pres">
      <dgm:prSet presAssocID="{E1895C29-2462-4AD0-9241-333A0EAF3622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5711679F-55A2-400F-BBC5-57E17E9FFF6F}" type="pres">
      <dgm:prSet presAssocID="{E1895C29-2462-4AD0-9241-333A0EAF3622}" presName="spacerBetweenCircleAndCallout" presStyleCnt="0">
        <dgm:presLayoutVars/>
      </dgm:prSet>
      <dgm:spPr/>
    </dgm:pt>
    <dgm:pt modelId="{377307A1-7961-4CFB-809F-C3F59C641BFF}" type="pres">
      <dgm:prSet presAssocID="{8A011182-F5AF-4563-BA98-D0C2A1DB7F05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A7A9D50E-4E0D-4F6C-AA86-94807E82DE52}" type="presOf" srcId="{96DF7AC7-4E31-48B2-AE82-A7143A8BA009}" destId="{BA5E031A-32D8-43E3-B246-54AC3368BA7E}" srcOrd="0" destOrd="0" presId="urn:microsoft.com/office/officeart/2016/7/layout/LinearArrowProcessNumbered"/>
    <dgm:cxn modelId="{7D130328-783F-41E3-9C0E-65B4B6139DBF}" type="presOf" srcId="{8A011182-F5AF-4563-BA98-D0C2A1DB7F05}" destId="{377307A1-7961-4CFB-809F-C3F59C641BFF}" srcOrd="0" destOrd="0" presId="urn:microsoft.com/office/officeart/2016/7/layout/LinearArrowProcessNumbered"/>
    <dgm:cxn modelId="{3524F568-0986-41D2-996E-38FDC02D07B9}" srcId="{B12F68C4-49BC-40FC-BF64-FF0FDCAA1D22}" destId="{8D06EAA1-9267-44EC-BB3D-6E85A6551825}" srcOrd="1" destOrd="0" parTransId="{432B198E-D31D-43FC-8308-E6303F856B1E}" sibTransId="{0AB09246-5B93-41C5-AEE0-0EF450F4874A}"/>
    <dgm:cxn modelId="{F8264D4A-E78D-42E8-86BF-A2C8B9C26E64}" type="presOf" srcId="{B12F68C4-49BC-40FC-BF64-FF0FDCAA1D22}" destId="{B41B4EF5-E806-48E0-B750-66BE21B61634}" srcOrd="0" destOrd="0" presId="urn:microsoft.com/office/officeart/2016/7/layout/LinearArrowProcessNumbered"/>
    <dgm:cxn modelId="{595CF074-8CE3-48D7-B4F6-3E12EAA6E122}" type="presOf" srcId="{E1895C29-2462-4AD0-9241-333A0EAF3622}" destId="{C2378179-707B-47B1-9660-DF11021F4C39}" srcOrd="0" destOrd="0" presId="urn:microsoft.com/office/officeart/2016/7/layout/LinearArrowProcessNumbered"/>
    <dgm:cxn modelId="{3D583B5A-47EB-4E39-AE07-F565BA8472E9}" srcId="{B12F68C4-49BC-40FC-BF64-FF0FDCAA1D22}" destId="{D9AD96B3-4949-4E3D-8602-FE5D803377AB}" srcOrd="0" destOrd="0" parTransId="{20A4C0E4-5332-4368-89C0-C3F9AF361110}" sibTransId="{A08597AE-E0B9-4ED2-ACA0-55A807A75403}"/>
    <dgm:cxn modelId="{E84925C7-1662-4BB3-BAFE-EFF9F67F1911}" srcId="{B12F68C4-49BC-40FC-BF64-FF0FDCAA1D22}" destId="{8A011182-F5AF-4563-BA98-D0C2A1DB7F05}" srcOrd="3" destOrd="0" parTransId="{3CF6B06D-50DC-403F-8718-9E355CC215D1}" sibTransId="{E1895C29-2462-4AD0-9241-333A0EAF3622}"/>
    <dgm:cxn modelId="{FE101BC8-DC2F-425B-A8F8-EBD579289A83}" type="presOf" srcId="{0AB09246-5B93-41C5-AEE0-0EF450F4874A}" destId="{1CE679BE-A8AB-462C-85B3-6F5D63AC5D37}" srcOrd="0" destOrd="0" presId="urn:microsoft.com/office/officeart/2016/7/layout/LinearArrowProcessNumbered"/>
    <dgm:cxn modelId="{51758ECA-88ED-47A5-B929-0903176D8562}" type="presOf" srcId="{A08597AE-E0B9-4ED2-ACA0-55A807A75403}" destId="{7ED428B3-A7D6-48B3-81BF-F90B74744EE0}" srcOrd="0" destOrd="0" presId="urn:microsoft.com/office/officeart/2016/7/layout/LinearArrowProcessNumbered"/>
    <dgm:cxn modelId="{8D9D8ED8-7466-496F-BF51-34BEAFBC905D}" type="presOf" srcId="{8D06EAA1-9267-44EC-BB3D-6E85A6551825}" destId="{564C95EB-428B-4748-96B3-084CF768B414}" srcOrd="0" destOrd="0" presId="urn:microsoft.com/office/officeart/2016/7/layout/LinearArrowProcessNumbered"/>
    <dgm:cxn modelId="{553F21DF-BD38-4DE2-8DEE-F27512C748F7}" type="presOf" srcId="{D6158992-8A3A-4271-B1DB-130DC41B9A27}" destId="{076EC893-11D0-464D-B35C-0887EEDEAD81}" srcOrd="0" destOrd="0" presId="urn:microsoft.com/office/officeart/2016/7/layout/LinearArrowProcessNumbered"/>
    <dgm:cxn modelId="{D2E357E4-412E-4818-8DCB-6FE7896DC18F}" srcId="{B12F68C4-49BC-40FC-BF64-FF0FDCAA1D22}" destId="{96DF7AC7-4E31-48B2-AE82-A7143A8BA009}" srcOrd="2" destOrd="0" parTransId="{264E2C5D-39F4-45C9-9B1A-6E3F1762AF58}" sibTransId="{D6158992-8A3A-4271-B1DB-130DC41B9A27}"/>
    <dgm:cxn modelId="{FD0138FD-197E-400E-896B-088C27F93C18}" type="presOf" srcId="{D9AD96B3-4949-4E3D-8602-FE5D803377AB}" destId="{4F6A7652-3D62-47C1-BAE8-C2119403C1D4}" srcOrd="0" destOrd="0" presId="urn:microsoft.com/office/officeart/2016/7/layout/LinearArrowProcessNumbered"/>
    <dgm:cxn modelId="{0CAFC4EC-29B2-4CC4-B4B8-C7FB08D62190}" type="presParOf" srcId="{B41B4EF5-E806-48E0-B750-66BE21B61634}" destId="{B71FB58A-EA1E-4406-AE42-517E8C019FF2}" srcOrd="0" destOrd="0" presId="urn:microsoft.com/office/officeart/2016/7/layout/LinearArrowProcessNumbered"/>
    <dgm:cxn modelId="{92294B13-3221-486C-A8A0-C25E7199058A}" type="presParOf" srcId="{B71FB58A-EA1E-4406-AE42-517E8C019FF2}" destId="{4E39D794-DF66-4D40-8F7C-06A2DE40FE8C}" srcOrd="0" destOrd="0" presId="urn:microsoft.com/office/officeart/2016/7/layout/LinearArrowProcessNumbered"/>
    <dgm:cxn modelId="{468AB4E7-C968-4E8F-B161-2C6A3F0FFC42}" type="presParOf" srcId="{B71FB58A-EA1E-4406-AE42-517E8C019FF2}" destId="{906A6677-A511-4D6D-B023-F3CA5CFB8669}" srcOrd="1" destOrd="0" presId="urn:microsoft.com/office/officeart/2016/7/layout/LinearArrowProcessNumbered"/>
    <dgm:cxn modelId="{9846152C-4B0A-462C-A813-2D8F6D06612C}" type="presParOf" srcId="{906A6677-A511-4D6D-B023-F3CA5CFB8669}" destId="{1D8E2052-CEB3-49DB-A634-B8F958AE7CE6}" srcOrd="0" destOrd="0" presId="urn:microsoft.com/office/officeart/2016/7/layout/LinearArrowProcessNumbered"/>
    <dgm:cxn modelId="{67D2EDAC-59B5-44F8-95C0-4F398284091A}" type="presParOf" srcId="{906A6677-A511-4D6D-B023-F3CA5CFB8669}" destId="{43C97C7A-11BC-45AE-BF01-ED68195BB4D2}" srcOrd="1" destOrd="0" presId="urn:microsoft.com/office/officeart/2016/7/layout/LinearArrowProcessNumbered"/>
    <dgm:cxn modelId="{17011E15-DE74-4A12-9E74-62997BA88614}" type="presParOf" srcId="{906A6677-A511-4D6D-B023-F3CA5CFB8669}" destId="{7ED428B3-A7D6-48B3-81BF-F90B74744EE0}" srcOrd="2" destOrd="0" presId="urn:microsoft.com/office/officeart/2016/7/layout/LinearArrowProcessNumbered"/>
    <dgm:cxn modelId="{93C3B24D-2D63-476E-BE10-286921C59155}" type="presParOf" srcId="{906A6677-A511-4D6D-B023-F3CA5CFB8669}" destId="{FC5F6691-9F4E-4D70-8DCF-7F6E6DF03D63}" srcOrd="3" destOrd="0" presId="urn:microsoft.com/office/officeart/2016/7/layout/LinearArrowProcessNumbered"/>
    <dgm:cxn modelId="{B69B7E53-2ABE-4DAD-8432-434A5D963707}" type="presParOf" srcId="{B71FB58A-EA1E-4406-AE42-517E8C019FF2}" destId="{4F6A7652-3D62-47C1-BAE8-C2119403C1D4}" srcOrd="2" destOrd="0" presId="urn:microsoft.com/office/officeart/2016/7/layout/LinearArrowProcessNumbered"/>
    <dgm:cxn modelId="{97AE6E20-BA3E-4304-A879-CE857FE1ABCB}" type="presParOf" srcId="{B41B4EF5-E806-48E0-B750-66BE21B61634}" destId="{C6499017-54CB-4814-9D7A-91135F2E9973}" srcOrd="1" destOrd="0" presId="urn:microsoft.com/office/officeart/2016/7/layout/LinearArrowProcessNumbered"/>
    <dgm:cxn modelId="{34F4FF5B-A0F8-42F2-BBE3-8D0FF02F8EA1}" type="presParOf" srcId="{B41B4EF5-E806-48E0-B750-66BE21B61634}" destId="{32641C99-ED3B-40CC-8D3B-150A225EC906}" srcOrd="2" destOrd="0" presId="urn:microsoft.com/office/officeart/2016/7/layout/LinearArrowProcessNumbered"/>
    <dgm:cxn modelId="{8FD507C9-D140-41C2-81DD-BAA83B83BA3E}" type="presParOf" srcId="{32641C99-ED3B-40CC-8D3B-150A225EC906}" destId="{04D5E2A4-CFE4-42D4-B3B1-2B9285F8E766}" srcOrd="0" destOrd="0" presId="urn:microsoft.com/office/officeart/2016/7/layout/LinearArrowProcessNumbered"/>
    <dgm:cxn modelId="{38885CD3-015C-445A-9062-A80B5E10D471}" type="presParOf" srcId="{32641C99-ED3B-40CC-8D3B-150A225EC906}" destId="{CBCECC0C-35AE-45E9-92FB-EE0704604A77}" srcOrd="1" destOrd="0" presId="urn:microsoft.com/office/officeart/2016/7/layout/LinearArrowProcessNumbered"/>
    <dgm:cxn modelId="{D4D5C0B2-DD38-4354-8BF0-490FCEFFDBD3}" type="presParOf" srcId="{CBCECC0C-35AE-45E9-92FB-EE0704604A77}" destId="{18101369-CED0-4A86-AD7F-5C06D60D4DA7}" srcOrd="0" destOrd="0" presId="urn:microsoft.com/office/officeart/2016/7/layout/LinearArrowProcessNumbered"/>
    <dgm:cxn modelId="{F2320D05-06CA-49B9-A4C6-D08FA3A0C4F4}" type="presParOf" srcId="{CBCECC0C-35AE-45E9-92FB-EE0704604A77}" destId="{2396C43E-0C2C-4337-A836-A365ABA46199}" srcOrd="1" destOrd="0" presId="urn:microsoft.com/office/officeart/2016/7/layout/LinearArrowProcessNumbered"/>
    <dgm:cxn modelId="{F9AB1F57-5C9A-4AA7-82AE-DA27BAD70EA0}" type="presParOf" srcId="{CBCECC0C-35AE-45E9-92FB-EE0704604A77}" destId="{1CE679BE-A8AB-462C-85B3-6F5D63AC5D37}" srcOrd="2" destOrd="0" presId="urn:microsoft.com/office/officeart/2016/7/layout/LinearArrowProcessNumbered"/>
    <dgm:cxn modelId="{E2CA1FFA-412E-4710-BF1D-FF56FC844C0B}" type="presParOf" srcId="{CBCECC0C-35AE-45E9-92FB-EE0704604A77}" destId="{842841A3-731A-4E14-9B8D-30B99A6E333D}" srcOrd="3" destOrd="0" presId="urn:microsoft.com/office/officeart/2016/7/layout/LinearArrowProcessNumbered"/>
    <dgm:cxn modelId="{55FB2B10-8690-459E-8C79-051330070CE2}" type="presParOf" srcId="{32641C99-ED3B-40CC-8D3B-150A225EC906}" destId="{564C95EB-428B-4748-96B3-084CF768B414}" srcOrd="2" destOrd="0" presId="urn:microsoft.com/office/officeart/2016/7/layout/LinearArrowProcessNumbered"/>
    <dgm:cxn modelId="{48E12384-0AC9-4009-AD34-8C268CEBCDB6}" type="presParOf" srcId="{B41B4EF5-E806-48E0-B750-66BE21B61634}" destId="{66CDF23D-E044-45D1-BF4A-B648ADA35CE5}" srcOrd="3" destOrd="0" presId="urn:microsoft.com/office/officeart/2016/7/layout/LinearArrowProcessNumbered"/>
    <dgm:cxn modelId="{EC6F3A78-EEC9-474F-A8FE-122B3E67BDD8}" type="presParOf" srcId="{B41B4EF5-E806-48E0-B750-66BE21B61634}" destId="{0A3C033F-4B84-4094-9B56-54EA8BF6BE56}" srcOrd="4" destOrd="0" presId="urn:microsoft.com/office/officeart/2016/7/layout/LinearArrowProcessNumbered"/>
    <dgm:cxn modelId="{34C2BF77-E740-426E-A9FA-F2112DB69397}" type="presParOf" srcId="{0A3C033F-4B84-4094-9B56-54EA8BF6BE56}" destId="{CEDB126E-5A27-4CAB-9CE8-761CB0167F69}" srcOrd="0" destOrd="0" presId="urn:microsoft.com/office/officeart/2016/7/layout/LinearArrowProcessNumbered"/>
    <dgm:cxn modelId="{AE60C4BA-7D04-4CD0-9D4D-D218BCDFBC99}" type="presParOf" srcId="{0A3C033F-4B84-4094-9B56-54EA8BF6BE56}" destId="{8EC2E4A2-C122-4A45-9E55-9CFEE42C150D}" srcOrd="1" destOrd="0" presId="urn:microsoft.com/office/officeart/2016/7/layout/LinearArrowProcessNumbered"/>
    <dgm:cxn modelId="{2AF3CAA7-B194-46D7-A519-CFC335F41A40}" type="presParOf" srcId="{8EC2E4A2-C122-4A45-9E55-9CFEE42C150D}" destId="{0C6E5D53-0BE5-47ED-A7B9-8289FE000974}" srcOrd="0" destOrd="0" presId="urn:microsoft.com/office/officeart/2016/7/layout/LinearArrowProcessNumbered"/>
    <dgm:cxn modelId="{C85D000B-705E-4002-A518-48B678176578}" type="presParOf" srcId="{8EC2E4A2-C122-4A45-9E55-9CFEE42C150D}" destId="{E73C3919-6D56-4A51-BF58-5D4864C561AE}" srcOrd="1" destOrd="0" presId="urn:microsoft.com/office/officeart/2016/7/layout/LinearArrowProcessNumbered"/>
    <dgm:cxn modelId="{2DC535B1-CB1C-4A45-9979-1E3C45D9F341}" type="presParOf" srcId="{8EC2E4A2-C122-4A45-9E55-9CFEE42C150D}" destId="{076EC893-11D0-464D-B35C-0887EEDEAD81}" srcOrd="2" destOrd="0" presId="urn:microsoft.com/office/officeart/2016/7/layout/LinearArrowProcessNumbered"/>
    <dgm:cxn modelId="{8FFAF207-C91D-4EA6-BB7C-D909D0C144AE}" type="presParOf" srcId="{8EC2E4A2-C122-4A45-9E55-9CFEE42C150D}" destId="{83FD3E25-7BCB-4093-B030-277279184ACA}" srcOrd="3" destOrd="0" presId="urn:microsoft.com/office/officeart/2016/7/layout/LinearArrowProcessNumbered"/>
    <dgm:cxn modelId="{93B8716A-9FB6-4455-9861-02E245A53290}" type="presParOf" srcId="{0A3C033F-4B84-4094-9B56-54EA8BF6BE56}" destId="{BA5E031A-32D8-43E3-B246-54AC3368BA7E}" srcOrd="2" destOrd="0" presId="urn:microsoft.com/office/officeart/2016/7/layout/LinearArrowProcessNumbered"/>
    <dgm:cxn modelId="{53A6D417-EA56-45F0-8DE0-898EB6610054}" type="presParOf" srcId="{B41B4EF5-E806-48E0-B750-66BE21B61634}" destId="{77A3FE95-EDC4-41E6-80CF-7DEED3619587}" srcOrd="5" destOrd="0" presId="urn:microsoft.com/office/officeart/2016/7/layout/LinearArrowProcessNumbered"/>
    <dgm:cxn modelId="{7C0E35A1-EFB0-4CCD-BF6A-E67790662ABD}" type="presParOf" srcId="{B41B4EF5-E806-48E0-B750-66BE21B61634}" destId="{B0293CFD-5F85-47D6-8E54-931CC8AF0896}" srcOrd="6" destOrd="0" presId="urn:microsoft.com/office/officeart/2016/7/layout/LinearArrowProcessNumbered"/>
    <dgm:cxn modelId="{21C4774A-87E1-4842-848B-F24795452543}" type="presParOf" srcId="{B0293CFD-5F85-47D6-8E54-931CC8AF0896}" destId="{05C73A5E-3017-4E56-A296-DE5DFF1FE938}" srcOrd="0" destOrd="0" presId="urn:microsoft.com/office/officeart/2016/7/layout/LinearArrowProcessNumbered"/>
    <dgm:cxn modelId="{3408F373-262D-4179-BBDB-87C05C475803}" type="presParOf" srcId="{B0293CFD-5F85-47D6-8E54-931CC8AF0896}" destId="{8615A651-08EC-4D21-BDBD-E3AF54026220}" srcOrd="1" destOrd="0" presId="urn:microsoft.com/office/officeart/2016/7/layout/LinearArrowProcessNumbered"/>
    <dgm:cxn modelId="{D80CE073-5E59-4095-BB61-F61EAF64C424}" type="presParOf" srcId="{8615A651-08EC-4D21-BDBD-E3AF54026220}" destId="{36651C1C-8AB2-49B9-999B-EB9BD900535D}" srcOrd="0" destOrd="0" presId="urn:microsoft.com/office/officeart/2016/7/layout/LinearArrowProcessNumbered"/>
    <dgm:cxn modelId="{C9F90035-EDDC-45FD-87D9-0F0B999FFC6A}" type="presParOf" srcId="{8615A651-08EC-4D21-BDBD-E3AF54026220}" destId="{647A5FD2-013E-4B95-B1EC-335818D1FB9E}" srcOrd="1" destOrd="0" presId="urn:microsoft.com/office/officeart/2016/7/layout/LinearArrowProcessNumbered"/>
    <dgm:cxn modelId="{C0159F02-4DDB-4107-8EAC-471EC63C49E0}" type="presParOf" srcId="{8615A651-08EC-4D21-BDBD-E3AF54026220}" destId="{C2378179-707B-47B1-9660-DF11021F4C39}" srcOrd="2" destOrd="0" presId="urn:microsoft.com/office/officeart/2016/7/layout/LinearArrowProcessNumbered"/>
    <dgm:cxn modelId="{37D92072-0409-4837-8C23-98EAFD9585D5}" type="presParOf" srcId="{8615A651-08EC-4D21-BDBD-E3AF54026220}" destId="{5711679F-55A2-400F-BBC5-57E17E9FFF6F}" srcOrd="3" destOrd="0" presId="urn:microsoft.com/office/officeart/2016/7/layout/LinearArrowProcessNumbered"/>
    <dgm:cxn modelId="{1CC9EFD1-5B06-4B9E-B2CB-D0CC12A86BC2}" type="presParOf" srcId="{B0293CFD-5F85-47D6-8E54-931CC8AF0896}" destId="{377307A1-7961-4CFB-809F-C3F59C641BF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825299-2B82-40FA-9B36-B1FDF5AC43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BD81C2-0409-4124-A274-064588F718F9}">
      <dgm:prSet/>
      <dgm:spPr/>
      <dgm:t>
        <a:bodyPr/>
        <a:lstStyle/>
        <a:p>
          <a:r>
            <a:rPr lang="en-US"/>
            <a:t>When there are new issue/data, the batch can generate related embedding into the vector db.</a:t>
          </a:r>
        </a:p>
      </dgm:t>
    </dgm:pt>
    <dgm:pt modelId="{878522E8-A1F9-42E5-8677-719238CA5113}" type="parTrans" cxnId="{6D813A02-8657-4BB6-87E4-B74545CD5846}">
      <dgm:prSet/>
      <dgm:spPr/>
      <dgm:t>
        <a:bodyPr/>
        <a:lstStyle/>
        <a:p>
          <a:endParaRPr lang="en-US"/>
        </a:p>
      </dgm:t>
    </dgm:pt>
    <dgm:pt modelId="{91F0AE80-359F-4292-99D9-128A04D41707}" type="sibTrans" cxnId="{6D813A02-8657-4BB6-87E4-B74545CD5846}">
      <dgm:prSet/>
      <dgm:spPr/>
      <dgm:t>
        <a:bodyPr/>
        <a:lstStyle/>
        <a:p>
          <a:endParaRPr lang="en-US"/>
        </a:p>
      </dgm:t>
    </dgm:pt>
    <dgm:pt modelId="{382C922C-AB42-40B6-B43F-FE380D4E5A6E}">
      <dgm:prSet/>
      <dgm:spPr/>
      <dgm:t>
        <a:bodyPr/>
        <a:lstStyle/>
        <a:p>
          <a:r>
            <a:rPr lang="en-US"/>
            <a:t>Vector tagging can be use as uam control to limit the information to different user.</a:t>
          </a:r>
        </a:p>
      </dgm:t>
    </dgm:pt>
    <dgm:pt modelId="{0D146FEB-85B3-4ED0-BB34-2B64EC4EF8E9}" type="parTrans" cxnId="{FFCE16F8-1026-44EE-B71A-46F2230822CF}">
      <dgm:prSet/>
      <dgm:spPr/>
      <dgm:t>
        <a:bodyPr/>
        <a:lstStyle/>
        <a:p>
          <a:endParaRPr lang="en-US"/>
        </a:p>
      </dgm:t>
    </dgm:pt>
    <dgm:pt modelId="{7F213E88-D4C6-426F-B02E-D2AEE10BA169}" type="sibTrans" cxnId="{FFCE16F8-1026-44EE-B71A-46F2230822CF}">
      <dgm:prSet/>
      <dgm:spPr/>
      <dgm:t>
        <a:bodyPr/>
        <a:lstStyle/>
        <a:p>
          <a:endParaRPr lang="en-US"/>
        </a:p>
      </dgm:t>
    </dgm:pt>
    <dgm:pt modelId="{B2FD3681-2A02-474C-A365-B083064F56C4}" type="pres">
      <dgm:prSet presAssocID="{E8825299-2B82-40FA-9B36-B1FDF5AC4306}" presName="linear" presStyleCnt="0">
        <dgm:presLayoutVars>
          <dgm:animLvl val="lvl"/>
          <dgm:resizeHandles val="exact"/>
        </dgm:presLayoutVars>
      </dgm:prSet>
      <dgm:spPr/>
    </dgm:pt>
    <dgm:pt modelId="{EA50A3E7-4602-463D-9233-9C48E44CEB1B}" type="pres">
      <dgm:prSet presAssocID="{C6BD81C2-0409-4124-A274-064588F718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EE1D82-C2CC-4C52-81F2-33D9ADDE2822}" type="pres">
      <dgm:prSet presAssocID="{91F0AE80-359F-4292-99D9-128A04D41707}" presName="spacer" presStyleCnt="0"/>
      <dgm:spPr/>
    </dgm:pt>
    <dgm:pt modelId="{6079E58C-4206-41DE-AF29-75582886B95E}" type="pres">
      <dgm:prSet presAssocID="{382C922C-AB42-40B6-B43F-FE380D4E5A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D813A02-8657-4BB6-87E4-B74545CD5846}" srcId="{E8825299-2B82-40FA-9B36-B1FDF5AC4306}" destId="{C6BD81C2-0409-4124-A274-064588F718F9}" srcOrd="0" destOrd="0" parTransId="{878522E8-A1F9-42E5-8677-719238CA5113}" sibTransId="{91F0AE80-359F-4292-99D9-128A04D41707}"/>
    <dgm:cxn modelId="{046BC66C-D9C4-47E8-B746-35520D5B362D}" type="presOf" srcId="{C6BD81C2-0409-4124-A274-064588F718F9}" destId="{EA50A3E7-4602-463D-9233-9C48E44CEB1B}" srcOrd="0" destOrd="0" presId="urn:microsoft.com/office/officeart/2005/8/layout/vList2"/>
    <dgm:cxn modelId="{CFA232B1-B89E-4561-9840-E619A927FA41}" type="presOf" srcId="{E8825299-2B82-40FA-9B36-B1FDF5AC4306}" destId="{B2FD3681-2A02-474C-A365-B083064F56C4}" srcOrd="0" destOrd="0" presId="urn:microsoft.com/office/officeart/2005/8/layout/vList2"/>
    <dgm:cxn modelId="{641472F2-9958-4461-A6E2-EE8F81D625DE}" type="presOf" srcId="{382C922C-AB42-40B6-B43F-FE380D4E5A6E}" destId="{6079E58C-4206-41DE-AF29-75582886B95E}" srcOrd="0" destOrd="0" presId="urn:microsoft.com/office/officeart/2005/8/layout/vList2"/>
    <dgm:cxn modelId="{FFCE16F8-1026-44EE-B71A-46F2230822CF}" srcId="{E8825299-2B82-40FA-9B36-B1FDF5AC4306}" destId="{382C922C-AB42-40B6-B43F-FE380D4E5A6E}" srcOrd="1" destOrd="0" parTransId="{0D146FEB-85B3-4ED0-BB34-2B64EC4EF8E9}" sibTransId="{7F213E88-D4C6-426F-B02E-D2AEE10BA169}"/>
    <dgm:cxn modelId="{C925C712-A926-4731-8537-A838AE12D0CF}" type="presParOf" srcId="{B2FD3681-2A02-474C-A365-B083064F56C4}" destId="{EA50A3E7-4602-463D-9233-9C48E44CEB1B}" srcOrd="0" destOrd="0" presId="urn:microsoft.com/office/officeart/2005/8/layout/vList2"/>
    <dgm:cxn modelId="{C17BEB15-154C-46D4-A787-9E06EFB83D83}" type="presParOf" srcId="{B2FD3681-2A02-474C-A365-B083064F56C4}" destId="{D8EE1D82-C2CC-4C52-81F2-33D9ADDE2822}" srcOrd="1" destOrd="0" presId="urn:microsoft.com/office/officeart/2005/8/layout/vList2"/>
    <dgm:cxn modelId="{B2DA70EE-E917-40F9-B4BD-A59B9B2DF87D}" type="presParOf" srcId="{B2FD3681-2A02-474C-A365-B083064F56C4}" destId="{6079E58C-4206-41DE-AF29-75582886B9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B0547-6943-4223-86CE-97BA99D1600A}">
      <dsp:nvSpPr>
        <dsp:cNvPr id="0" name=""/>
        <dsp:cNvSpPr/>
      </dsp:nvSpPr>
      <dsp:spPr>
        <a:xfrm>
          <a:off x="233465" y="992"/>
          <a:ext cx="2779427" cy="1667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Tune around time is long when client have issue/question.</a:t>
          </a:r>
        </a:p>
      </dsp:txBody>
      <dsp:txXfrm>
        <a:off x="233465" y="992"/>
        <a:ext cx="2779427" cy="1667656"/>
      </dsp:txXfrm>
    </dsp:sp>
    <dsp:sp modelId="{3345887A-577C-4EBA-9C95-DC5F3C7E7DAA}">
      <dsp:nvSpPr>
        <dsp:cNvPr id="0" name=""/>
        <dsp:cNvSpPr/>
      </dsp:nvSpPr>
      <dsp:spPr>
        <a:xfrm>
          <a:off x="3290835" y="992"/>
          <a:ext cx="2779427" cy="1667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able to find reference product document. </a:t>
          </a:r>
        </a:p>
      </dsp:txBody>
      <dsp:txXfrm>
        <a:off x="3290835" y="992"/>
        <a:ext cx="2779427" cy="1667656"/>
      </dsp:txXfrm>
    </dsp:sp>
    <dsp:sp modelId="{41AF6BE8-01EF-4664-9F2C-9A31E97908F1}">
      <dsp:nvSpPr>
        <dsp:cNvPr id="0" name=""/>
        <dsp:cNvSpPr/>
      </dsp:nvSpPr>
      <dsp:spPr>
        <a:xfrm>
          <a:off x="233465" y="1946591"/>
          <a:ext cx="2779427" cy="1667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able to update client how the new product /release can help client address their issue </a:t>
          </a:r>
          <a:r>
            <a:rPr lang="en-US" sz="2100" kern="1200" dirty="0" err="1"/>
            <a:t>regulary</a:t>
          </a:r>
          <a:endParaRPr lang="en-US" sz="2100" kern="1200" dirty="0"/>
        </a:p>
      </dsp:txBody>
      <dsp:txXfrm>
        <a:off x="233465" y="1946591"/>
        <a:ext cx="2779427" cy="1667656"/>
      </dsp:txXfrm>
    </dsp:sp>
    <dsp:sp modelId="{A7ECAA5C-5FA6-4A44-81A5-F74937BF71A8}">
      <dsp:nvSpPr>
        <dsp:cNvPr id="0" name=""/>
        <dsp:cNvSpPr/>
      </dsp:nvSpPr>
      <dsp:spPr>
        <a:xfrm>
          <a:off x="3290835" y="1946591"/>
          <a:ext cx="2779427" cy="1667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Didn’t have a knowledge base to store the issue/case</a:t>
          </a:r>
        </a:p>
      </dsp:txBody>
      <dsp:txXfrm>
        <a:off x="3290835" y="1946591"/>
        <a:ext cx="2779427" cy="1667656"/>
      </dsp:txXfrm>
    </dsp:sp>
    <dsp:sp modelId="{409C9D01-0C83-44C5-BB82-A243EB79FE55}">
      <dsp:nvSpPr>
        <dsp:cNvPr id="0" name=""/>
        <dsp:cNvSpPr/>
      </dsp:nvSpPr>
      <dsp:spPr>
        <a:xfrm>
          <a:off x="1762150" y="3893182"/>
          <a:ext cx="2779427" cy="1667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 partner on resolving simple product issue</a:t>
          </a:r>
        </a:p>
      </dsp:txBody>
      <dsp:txXfrm>
        <a:off x="1762150" y="3893182"/>
        <a:ext cx="2779427" cy="1667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66CC-E8C2-4959-BEDD-D2F1048FE0F5}">
      <dsp:nvSpPr>
        <dsp:cNvPr id="0" name=""/>
        <dsp:cNvSpPr/>
      </dsp:nvSpPr>
      <dsp:spPr>
        <a:xfrm>
          <a:off x="0" y="68203"/>
          <a:ext cx="6735443" cy="1761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End user can trigger calculation via chatting with the assistant. It can help to reduce the MA operation cost on backing cloud </a:t>
          </a:r>
          <a:r>
            <a:rPr lang="en-US" sz="2500" kern="1200" dirty="0" err="1"/>
            <a:t>adhoc</a:t>
          </a:r>
          <a:r>
            <a:rPr lang="en-US" sz="2500" kern="1200" dirty="0"/>
            <a:t> run.</a:t>
          </a:r>
        </a:p>
      </dsp:txBody>
      <dsp:txXfrm>
        <a:off x="85984" y="154187"/>
        <a:ext cx="6563475" cy="1589430"/>
      </dsp:txXfrm>
    </dsp:sp>
    <dsp:sp modelId="{EFC332C7-86C4-4BFC-B0FC-06C3759E9A04}">
      <dsp:nvSpPr>
        <dsp:cNvPr id="0" name=""/>
        <dsp:cNvSpPr/>
      </dsp:nvSpPr>
      <dsp:spPr>
        <a:xfrm>
          <a:off x="0" y="1901601"/>
          <a:ext cx="6735443" cy="176139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End user can also generate data  profile report via the assistant.</a:t>
          </a:r>
        </a:p>
      </dsp:txBody>
      <dsp:txXfrm>
        <a:off x="85984" y="1987585"/>
        <a:ext cx="6563475" cy="1589430"/>
      </dsp:txXfrm>
    </dsp:sp>
    <dsp:sp modelId="{84C5DA02-BD74-4113-A701-EBA2571AAB83}">
      <dsp:nvSpPr>
        <dsp:cNvPr id="0" name=""/>
        <dsp:cNvSpPr/>
      </dsp:nvSpPr>
      <dsp:spPr>
        <a:xfrm>
          <a:off x="0" y="3735000"/>
          <a:ext cx="6735443" cy="176139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Offline version also available for client with intranet access only( assistant will try to convert the client to Banking cloud and cross sale MA product)</a:t>
          </a:r>
        </a:p>
      </dsp:txBody>
      <dsp:txXfrm>
        <a:off x="85984" y="3820984"/>
        <a:ext cx="6563475" cy="158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8C723-3826-4F23-8A17-4DF7EC2E00FE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6C9FA-C2EE-4BCA-A26B-C07D4CDD7C09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36098-6FDF-48DA-AD1A-40F99524CDBD}">
      <dsp:nvSpPr>
        <dsp:cNvPr id="0" name=""/>
        <dsp:cNvSpPr/>
      </dsp:nvSpPr>
      <dsp:spPr>
        <a:xfrm>
          <a:off x="1452806" y="681330"/>
          <a:ext cx="4917523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vector database as knowledge to store the metadata embedding</a:t>
          </a:r>
        </a:p>
      </dsp:txBody>
      <dsp:txXfrm>
        <a:off x="1452806" y="681330"/>
        <a:ext cx="4917523" cy="1257841"/>
      </dsp:txXfrm>
    </dsp:sp>
    <dsp:sp modelId="{D0CB49F6-07CB-4C44-8378-FD581424A283}">
      <dsp:nvSpPr>
        <dsp:cNvPr id="0" name=""/>
        <dsp:cNvSpPr/>
      </dsp:nvSpPr>
      <dsp:spPr>
        <a:xfrm>
          <a:off x="6370329" y="681330"/>
          <a:ext cx="4557499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Embedding can reduce the cost on training/using open ai without impacting the return.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Assess control also possible to limit the content that user can retrieval from the knowledge.</a:t>
          </a:r>
        </a:p>
      </dsp:txBody>
      <dsp:txXfrm>
        <a:off x="6370329" y="681330"/>
        <a:ext cx="4557499" cy="1257841"/>
      </dsp:txXfrm>
    </dsp:sp>
    <dsp:sp modelId="{084BFED1-DDF5-4047-B877-95B012441BBA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BA22B-B2B7-4CA1-BFB3-751B97485FA9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36455-03BA-49A1-BB67-3A91A3249C42}">
      <dsp:nvSpPr>
        <dsp:cNvPr id="0" name=""/>
        <dsp:cNvSpPr/>
      </dsp:nvSpPr>
      <dsp:spPr>
        <a:xfrm>
          <a:off x="1452806" y="2253632"/>
          <a:ext cx="4917523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knowledge catcher in batch start from dev to capture the issue in the whole product lifecycle.</a:t>
          </a:r>
        </a:p>
      </dsp:txBody>
      <dsp:txXfrm>
        <a:off x="1452806" y="2253632"/>
        <a:ext cx="4917523" cy="1257841"/>
      </dsp:txXfrm>
    </dsp:sp>
    <dsp:sp modelId="{B1F30FB7-2279-465F-BF40-D156FD73B9E2}">
      <dsp:nvSpPr>
        <dsp:cNvPr id="0" name=""/>
        <dsp:cNvSpPr/>
      </dsp:nvSpPr>
      <dsp:spPr>
        <a:xfrm>
          <a:off x="6370329" y="2253632"/>
          <a:ext cx="4557499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User/partner can also add in their own private knowledge.</a:t>
          </a:r>
        </a:p>
      </dsp:txBody>
      <dsp:txXfrm>
        <a:off x="6370329" y="2253632"/>
        <a:ext cx="4557499" cy="1257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2052-CEB3-49DB-A634-B8F958AE7CE6}">
      <dsp:nvSpPr>
        <dsp:cNvPr id="0" name=""/>
        <dsp:cNvSpPr/>
      </dsp:nvSpPr>
      <dsp:spPr>
        <a:xfrm>
          <a:off x="1314449" y="908821"/>
          <a:ext cx="10515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97C7A-11BC-45AE-BF01-ED68195BB4D2}">
      <dsp:nvSpPr>
        <dsp:cNvPr id="0" name=""/>
        <dsp:cNvSpPr/>
      </dsp:nvSpPr>
      <dsp:spPr>
        <a:xfrm>
          <a:off x="2429103" y="820523"/>
          <a:ext cx="120929" cy="22708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77202"/>
            <a:satOff val="-6850"/>
            <a:lumOff val="-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7202"/>
              <a:satOff val="-6850"/>
              <a:lumOff val="-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428B3-A7D6-48B3-81BF-F90B74744EE0}">
      <dsp:nvSpPr>
        <dsp:cNvPr id="0" name=""/>
        <dsp:cNvSpPr/>
      </dsp:nvSpPr>
      <dsp:spPr>
        <a:xfrm>
          <a:off x="634866" y="360718"/>
          <a:ext cx="1096277" cy="1096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5412" y="521264"/>
        <a:ext cx="775185" cy="775185"/>
      </dsp:txXfrm>
    </dsp:sp>
    <dsp:sp modelId="{4F6A7652-3D62-47C1-BAE8-C2119403C1D4}">
      <dsp:nvSpPr>
        <dsp:cNvPr id="0" name=""/>
        <dsp:cNvSpPr/>
      </dsp:nvSpPr>
      <dsp:spPr>
        <a:xfrm>
          <a:off x="0" y="1622593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54405"/>
            <a:satOff val="-13699"/>
            <a:lumOff val="-1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4405"/>
              <a:satOff val="-13699"/>
              <a:lumOff val="-1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Product document embedding into vector db.</a:t>
          </a:r>
        </a:p>
      </dsp:txBody>
      <dsp:txXfrm>
        <a:off x="0" y="2015713"/>
        <a:ext cx="2366010" cy="1572480"/>
      </dsp:txXfrm>
    </dsp:sp>
    <dsp:sp modelId="{18101369-CED0-4A86-AD7F-5C06D60D4DA7}">
      <dsp:nvSpPr>
        <dsp:cNvPr id="0" name=""/>
        <dsp:cNvSpPr/>
      </dsp:nvSpPr>
      <dsp:spPr>
        <a:xfrm>
          <a:off x="2628899" y="908785"/>
          <a:ext cx="2366010" cy="71"/>
        </a:xfrm>
        <a:prstGeom prst="rect">
          <a:avLst/>
        </a:prstGeom>
        <a:solidFill>
          <a:schemeClr val="accent2">
            <a:tint val="40000"/>
            <a:alpha val="90000"/>
            <a:hueOff val="-231607"/>
            <a:satOff val="-20549"/>
            <a:lumOff val="-2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31607"/>
              <a:satOff val="-20549"/>
              <a:lumOff val="-2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6C43E-0C2C-4337-A836-A365ABA46199}">
      <dsp:nvSpPr>
        <dsp:cNvPr id="0" name=""/>
        <dsp:cNvSpPr/>
      </dsp:nvSpPr>
      <dsp:spPr>
        <a:xfrm>
          <a:off x="5058003" y="820490"/>
          <a:ext cx="120929" cy="22713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308809"/>
            <a:satOff val="-27399"/>
            <a:lumOff val="-2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8809"/>
              <a:satOff val="-27399"/>
              <a:lumOff val="-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679BE-A8AB-462C-85B3-6F5D63AC5D37}">
      <dsp:nvSpPr>
        <dsp:cNvPr id="0" name=""/>
        <dsp:cNvSpPr/>
      </dsp:nvSpPr>
      <dsp:spPr>
        <a:xfrm>
          <a:off x="3263766" y="360682"/>
          <a:ext cx="1096277" cy="1096277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24312" y="521228"/>
        <a:ext cx="775185" cy="775185"/>
      </dsp:txXfrm>
    </dsp:sp>
    <dsp:sp modelId="{564C95EB-428B-4748-96B3-084CF768B414}">
      <dsp:nvSpPr>
        <dsp:cNvPr id="0" name=""/>
        <dsp:cNvSpPr/>
      </dsp:nvSpPr>
      <dsp:spPr>
        <a:xfrm>
          <a:off x="2628899" y="1622554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86012"/>
            <a:satOff val="-34248"/>
            <a:lumOff val="-35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86012"/>
              <a:satOff val="-34248"/>
              <a:lumOff val="-3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basic API usage embedding into vector db</a:t>
          </a:r>
        </a:p>
      </dsp:txBody>
      <dsp:txXfrm>
        <a:off x="2628899" y="2015674"/>
        <a:ext cx="2366010" cy="1572480"/>
      </dsp:txXfrm>
    </dsp:sp>
    <dsp:sp modelId="{0C6E5D53-0BE5-47ED-A7B9-8289FE000974}">
      <dsp:nvSpPr>
        <dsp:cNvPr id="0" name=""/>
        <dsp:cNvSpPr/>
      </dsp:nvSpPr>
      <dsp:spPr>
        <a:xfrm>
          <a:off x="5257800" y="908802"/>
          <a:ext cx="2366010" cy="72"/>
        </a:xfrm>
        <a:prstGeom prst="rect">
          <a:avLst/>
        </a:prstGeom>
        <a:solidFill>
          <a:schemeClr val="accent2">
            <a:tint val="40000"/>
            <a:alpha val="90000"/>
            <a:hueOff val="-463214"/>
            <a:satOff val="-41098"/>
            <a:lumOff val="-4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63214"/>
              <a:satOff val="-41098"/>
              <a:lumOff val="-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C3919-6D56-4A51-BF58-5D4864C561AE}">
      <dsp:nvSpPr>
        <dsp:cNvPr id="0" name=""/>
        <dsp:cNvSpPr/>
      </dsp:nvSpPr>
      <dsp:spPr>
        <a:xfrm>
          <a:off x="7686903" y="820504"/>
          <a:ext cx="120929" cy="22714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40417"/>
            <a:satOff val="-47947"/>
            <a:lumOff val="-4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0417"/>
              <a:satOff val="-47947"/>
              <a:lumOff val="-4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EC893-11D0-464D-B35C-0887EEDEAD81}">
      <dsp:nvSpPr>
        <dsp:cNvPr id="0" name=""/>
        <dsp:cNvSpPr/>
      </dsp:nvSpPr>
      <dsp:spPr>
        <a:xfrm>
          <a:off x="5892666" y="360699"/>
          <a:ext cx="1096277" cy="1096277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53212" y="521245"/>
        <a:ext cx="775185" cy="775185"/>
      </dsp:txXfrm>
    </dsp:sp>
    <dsp:sp modelId="{BA5E031A-32D8-43E3-B246-54AC3368BA7E}">
      <dsp:nvSpPr>
        <dsp:cNvPr id="0" name=""/>
        <dsp:cNvSpPr/>
      </dsp:nvSpPr>
      <dsp:spPr>
        <a:xfrm>
          <a:off x="5257800" y="1622593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17619"/>
            <a:satOff val="-54797"/>
            <a:lumOff val="-5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17619"/>
              <a:satOff val="-54797"/>
              <a:lumOff val="-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basic product data requirement( like table_constraint) into vector db</a:t>
          </a:r>
        </a:p>
      </dsp:txBody>
      <dsp:txXfrm>
        <a:off x="5257800" y="2015713"/>
        <a:ext cx="2366010" cy="1572480"/>
      </dsp:txXfrm>
    </dsp:sp>
    <dsp:sp modelId="{36651C1C-8AB2-49B9-999B-EB9BD900535D}">
      <dsp:nvSpPr>
        <dsp:cNvPr id="0" name=""/>
        <dsp:cNvSpPr/>
      </dsp:nvSpPr>
      <dsp:spPr>
        <a:xfrm>
          <a:off x="7886700" y="908802"/>
          <a:ext cx="1183005" cy="72"/>
        </a:xfrm>
        <a:prstGeom prst="rect">
          <a:avLst/>
        </a:prstGeom>
        <a:solidFill>
          <a:schemeClr val="accent2">
            <a:tint val="40000"/>
            <a:alpha val="90000"/>
            <a:hueOff val="-694821"/>
            <a:satOff val="-61647"/>
            <a:lumOff val="-6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4821"/>
              <a:satOff val="-61647"/>
              <a:lumOff val="-6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78179-707B-47B1-9660-DF11021F4C39}">
      <dsp:nvSpPr>
        <dsp:cNvPr id="0" name=""/>
        <dsp:cNvSpPr/>
      </dsp:nvSpPr>
      <dsp:spPr>
        <a:xfrm>
          <a:off x="8521566" y="360699"/>
          <a:ext cx="1096277" cy="109627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542" tIns="42542" rIns="42542" bIns="4254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682112" y="521245"/>
        <a:ext cx="775185" cy="775185"/>
      </dsp:txXfrm>
    </dsp:sp>
    <dsp:sp modelId="{377307A1-7961-4CFB-809F-C3F59C641BFF}">
      <dsp:nvSpPr>
        <dsp:cNvPr id="0" name=""/>
        <dsp:cNvSpPr/>
      </dsp:nvSpPr>
      <dsp:spPr>
        <a:xfrm>
          <a:off x="7886700" y="1622593"/>
          <a:ext cx="236601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33" tIns="165100" rIns="18663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Thus user/partner can interact with chatbot to know when facing basic issue.</a:t>
          </a:r>
        </a:p>
      </dsp:txBody>
      <dsp:txXfrm>
        <a:off x="7886700" y="2015713"/>
        <a:ext cx="2366010" cy="1572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0A3E7-4602-463D-9233-9C48E44CEB1B}">
      <dsp:nvSpPr>
        <dsp:cNvPr id="0" name=""/>
        <dsp:cNvSpPr/>
      </dsp:nvSpPr>
      <dsp:spPr>
        <a:xfrm>
          <a:off x="0" y="325637"/>
          <a:ext cx="10515600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When there are new issue/data, the batch can generate related embedding into the vector db.</a:t>
          </a:r>
        </a:p>
      </dsp:txBody>
      <dsp:txXfrm>
        <a:off x="77676" y="403313"/>
        <a:ext cx="10360248" cy="1435848"/>
      </dsp:txXfrm>
    </dsp:sp>
    <dsp:sp modelId="{6079E58C-4206-41DE-AF29-75582886B95E}">
      <dsp:nvSpPr>
        <dsp:cNvPr id="0" name=""/>
        <dsp:cNvSpPr/>
      </dsp:nvSpPr>
      <dsp:spPr>
        <a:xfrm>
          <a:off x="0" y="2032038"/>
          <a:ext cx="10515600" cy="1591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Vector tagging can be use as uam control to limit the information to different user.</a:t>
          </a:r>
        </a:p>
      </dsp:txBody>
      <dsp:txXfrm>
        <a:off x="77676" y="2109714"/>
        <a:ext cx="10360248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B772A-4123-32D0-EC3C-D5133C80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DF60C9-49F5-84D3-7619-EBA37E478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102D6-6DBD-5F00-D3AC-7EBF4E6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5ACCCE-07A5-12E0-4EAC-4CF073A6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0319F0-6517-5C3D-36E0-A1F6144C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4840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05797-3B24-1629-9385-5EA27646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C26F48-9172-F024-81E3-06DDAEE7F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0417C-76C1-390F-6F17-9A875506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A6688-21A1-91B8-7CEA-CCC1BA23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0C81FD-A928-5C14-9033-133EF975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0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60896BF-E4E3-549B-AA6B-EE3AE726F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FCBFDE-9541-819E-3906-DC434ACCA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E3A9B-556B-9A1E-9D92-CFC2BA76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3CD3C-B4FE-E4FF-7C14-1A656209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68D0E-821A-B103-29D2-C533F30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638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31F09-5F27-9997-A5DC-6B221383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F6715-3B44-9226-6A3A-8CA29C67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A55073-3BC3-E781-BC61-6471D23B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C5DF4-25A9-9E34-5006-8BD36676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2C48FF-C2EF-389B-8C5C-ABBB2BEA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495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8A39F-0760-234A-DF63-6D086417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2ED0F4-5F57-C0E9-E5A2-7F4DE5CF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1E86EE-E4E4-6F70-41B0-382766A9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86A26-BB0F-A653-4E90-235B7B17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1F2D40-762A-C9A5-C927-1C7030EB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514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1F257-AC62-ADE4-2BB3-1E787C09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14D77-B23D-91EE-A598-F604B669C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7529C1-56B6-B283-0C4B-02309CF0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AE37B7-1DC1-6B46-1933-8D42B7C1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D19929-AEAB-13D9-0B22-FCBF1E42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72A5D-9B43-01D3-5833-14E7E90B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26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AA38A-1FA7-A20E-87A1-86070BB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B73A62-7012-0E72-67E1-DC591C52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D8BD5B-9626-E115-B24C-191D028C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024B3-D41E-05D0-A13A-CC2C333AD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CF81B3-3384-1B10-551B-1B2EAE435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8304B5-6BA6-D5DD-E413-75A124F8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6D20D3-E4F2-EA30-AAB0-08E54837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0931D0-36D6-C046-3685-8827329F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050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8CAF6-2C92-3AF7-B2EA-2F14A18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80C386-92D0-1527-7895-8C3343FA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E5DBE9-C018-1681-449A-F76EC60F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D6A88-3E03-BA8D-AFD6-06FA17D4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760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DAAB6B-29BE-945A-7799-2373E1AA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EDC2A1-5A40-51D8-5575-DA4995A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F28D47-6289-192A-203B-163E221C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686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670DA-7217-DAD8-A85B-F269579E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190BF4-FED7-D72C-5277-5C85FFCE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6A096A-3DC1-E67D-AFFD-DB767BDE4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030F79-76DC-312A-0D48-6EFB0F99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D46F2-CDF1-A112-FA04-795D331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B30477-FEA7-FD39-2219-1A9178FB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203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CFB52-667A-6072-6880-AA25C727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7F25E2-8A53-7A07-7155-845CC5DAD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D6A818-7A15-04EE-C063-96CC8552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3A8FA9-D572-4F45-DAA9-1849E8E1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9CB324-8910-7970-684A-5445C5DF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0B18D8-C614-4CC4-BCEE-B986EA5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836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51E3C8-E87D-9DA1-D124-6D3C89D2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902359-A3F6-2ECA-7CDF-B4B1D762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B1F45-0473-B7DD-F309-83C3B2215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E978-41C5-4A58-A48E-6E8D898C3EF3}" type="datetimeFigureOut">
              <a:rPr lang="zh-HK" altLang="en-US" smtClean="0"/>
              <a:t>25/1/2024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74FDF-D696-04AD-3D14-1F9D1D49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78D5E-28E4-7CDC-E8BD-1AB8B36A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CE06B-9237-43B5-A0CE-A7A8B212C46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975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78673-DE67-52EC-835B-0B317BA3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ERS AI assistant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1F7C1A-367D-F828-0EE4-D32A3484D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Tool to enhance user experience and increase cross-sale opportunity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0384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46E73-9632-BDCC-33A3-10776D5F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78589-E266-9CD1-CC2E-7774BC7D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Online project support chatbot/</a:t>
            </a:r>
          </a:p>
          <a:p>
            <a:pPr marL="0" indent="0">
              <a:buNone/>
            </a:pPr>
            <a:r>
              <a:rPr lang="en-US" altLang="zh-HK" dirty="0"/>
              <a:t>A project level vector knowledge base to store the project knowledge/version/change in backend.</a:t>
            </a:r>
          </a:p>
          <a:p>
            <a:pPr marL="0" indent="0">
              <a:buNone/>
            </a:pPr>
            <a:r>
              <a:rPr lang="en-US" altLang="zh-HK" dirty="0"/>
              <a:t>The front can make use of </a:t>
            </a:r>
            <a:r>
              <a:rPr lang="en-US" altLang="zh-HK" dirty="0" err="1"/>
              <a:t>openai</a:t>
            </a:r>
            <a:r>
              <a:rPr lang="en-US" altLang="zh-HK" dirty="0"/>
              <a:t> to query the knowledge to help project member ( MA team/ partner/Client) to maintain the knowledge.</a:t>
            </a:r>
          </a:p>
          <a:p>
            <a:pPr marL="0" indent="0">
              <a:buNone/>
            </a:pPr>
            <a:r>
              <a:rPr lang="en-US" altLang="zh-HK" dirty="0"/>
              <a:t>Pain point to address:</a:t>
            </a:r>
          </a:p>
          <a:p>
            <a:r>
              <a:rPr lang="en-US" altLang="zh-HK" dirty="0"/>
              <a:t>Client user/IT rotate on and off. And the knowledge didn’t have internal handover and lead to no one understand the data logic.</a:t>
            </a:r>
          </a:p>
          <a:p>
            <a:r>
              <a:rPr lang="en-US" altLang="zh-HK" dirty="0"/>
              <a:t>Easier to compare two set of configuration via diff the config in text format.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3602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4A1CB-82E5-FE88-2130-CE31657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quality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9EB048-6753-591A-C0F2-EDE99E30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Online /offline data quality precheck tools</a:t>
            </a:r>
          </a:p>
          <a:p>
            <a:r>
              <a:rPr lang="en-US" altLang="zh-HK" dirty="0"/>
              <a:t>Data profile report</a:t>
            </a:r>
          </a:p>
          <a:p>
            <a:pPr marL="0" indent="0">
              <a:buNone/>
            </a:pPr>
            <a:r>
              <a:rPr lang="en-US" altLang="zh-HK" dirty="0"/>
              <a:t>Client /partner  can detect the data issue in early stage rather than wait for data upload to BC , run ETL and crash the run or whole file got rejected</a:t>
            </a:r>
          </a:p>
          <a:p>
            <a:pPr marL="0" indent="0">
              <a:buNone/>
            </a:pPr>
            <a:endParaRPr lang="zh-HK" altLang="en-US" dirty="0"/>
          </a:p>
          <a:p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455317-2889-8157-E3A9-DC6AB15E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5" y="3570000"/>
            <a:ext cx="7394714" cy="29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2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4129D-3713-2A2B-9EFC-C3457F45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1C627-CFD4-E0DA-EAE4-3F393D01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choose target table</a:t>
            </a:r>
          </a:p>
          <a:p>
            <a:r>
              <a:rPr lang="en-US" altLang="zh-HK" dirty="0"/>
              <a:t>Upload file </a:t>
            </a:r>
          </a:p>
          <a:p>
            <a:r>
              <a:rPr lang="en-US" altLang="zh-HK" dirty="0"/>
              <a:t>Generate data profile html</a:t>
            </a:r>
          </a:p>
          <a:p>
            <a:r>
              <a:rPr lang="en-US" altLang="zh-HK" dirty="0"/>
              <a:t>Generate constraint recommendation</a:t>
            </a:r>
          </a:p>
          <a:p>
            <a:r>
              <a:rPr lang="en-US" altLang="zh-HK" dirty="0"/>
              <a:t>Generate data quality report</a:t>
            </a:r>
            <a:endParaRPr lang="zh-HK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380570-A0D5-FF44-D229-CFDC17CB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69" y="882823"/>
            <a:ext cx="3042421" cy="16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3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A05C0-13A7-D66D-1E89-459E6EDB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altLang="zh-HK" sz="3300" dirty="0"/>
              <a:t>Data patching recommendation</a:t>
            </a:r>
            <a:br>
              <a:rPr lang="en-US" altLang="zh-HK" sz="3300" dirty="0"/>
            </a:br>
            <a:endParaRPr lang="zh-HK" altLang="en-US" sz="33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D0755-195B-0466-8E20-B410A8027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en-US" altLang="zh-HK" sz="1800"/>
              <a:t>Make use of the AI data quality power to auto generate the constraint recommendation without knowing the RFO/BC rule</a:t>
            </a:r>
          </a:p>
          <a:p>
            <a:r>
              <a:rPr lang="en-US" altLang="zh-HK" sz="1800"/>
              <a:t>Base on the BC data requirement to recommend the default value for invalid data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E68D80-B7E7-01B4-B885-3E6A719AC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584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D97D2-AE39-92BE-C744-4391E8BD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How to convert product pdf document to embedding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5B987-24BF-05DA-4B4B-E052CEF9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EE684-6B29-BAF8-07AE-E114A3E32B7C}"/>
              </a:ext>
            </a:extLst>
          </p:cNvPr>
          <p:cNvSpPr/>
          <p:nvPr/>
        </p:nvSpPr>
        <p:spPr>
          <a:xfrm>
            <a:off x="953982" y="1923135"/>
            <a:ext cx="1311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Place pdf document set in folder</a:t>
            </a:r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8590D0-517B-457E-C1AC-2C88754581F4}"/>
              </a:ext>
            </a:extLst>
          </p:cNvPr>
          <p:cNvSpPr/>
          <p:nvPr/>
        </p:nvSpPr>
        <p:spPr>
          <a:xfrm>
            <a:off x="2862993" y="1923135"/>
            <a:ext cx="1311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Generate file list</a:t>
            </a:r>
            <a:endParaRPr lang="zh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86F4E0-A615-D685-B959-BC87DD7D4D4D}"/>
              </a:ext>
            </a:extLst>
          </p:cNvPr>
          <p:cNvSpPr/>
          <p:nvPr/>
        </p:nvSpPr>
        <p:spPr>
          <a:xfrm>
            <a:off x="4731898" y="1923135"/>
            <a:ext cx="1311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Load file as bytes</a:t>
            </a:r>
            <a:endParaRPr lang="zh-HK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32DAD7-E2E9-729B-261B-C40EE0C666FA}"/>
              </a:ext>
            </a:extLst>
          </p:cNvPr>
          <p:cNvSpPr/>
          <p:nvPr/>
        </p:nvSpPr>
        <p:spPr>
          <a:xfrm>
            <a:off x="6368193" y="1923135"/>
            <a:ext cx="1311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Convert file to text</a:t>
            </a:r>
            <a:endParaRPr lang="zh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122FD4-EE75-25DE-FEAB-ECED5318589B}"/>
              </a:ext>
            </a:extLst>
          </p:cNvPr>
          <p:cNvSpPr/>
          <p:nvPr/>
        </p:nvSpPr>
        <p:spPr>
          <a:xfrm>
            <a:off x="8052614" y="1923135"/>
            <a:ext cx="1311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Split file by page / sentences</a:t>
            </a:r>
            <a:endParaRPr lang="zh-HK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DDBE00-8986-B7D4-9AD0-2EE50C4210DC}"/>
              </a:ext>
            </a:extLst>
          </p:cNvPr>
          <p:cNvSpPr/>
          <p:nvPr/>
        </p:nvSpPr>
        <p:spPr>
          <a:xfrm>
            <a:off x="8100741" y="3282703"/>
            <a:ext cx="1311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Generated embedding</a:t>
            </a:r>
            <a:endParaRPr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339C9E-E31E-8B9A-A988-90EB00E3FCDA}"/>
              </a:ext>
            </a:extLst>
          </p:cNvPr>
          <p:cNvSpPr/>
          <p:nvPr/>
        </p:nvSpPr>
        <p:spPr>
          <a:xfrm>
            <a:off x="4787175" y="3330829"/>
            <a:ext cx="28929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Store embedding and the related info to vector </a:t>
            </a:r>
            <a:r>
              <a:rPr lang="en-US" altLang="zh-HK" dirty="0" err="1"/>
              <a:t>db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028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86D693-5E18-FC56-B80B-97C226BF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rgbClr val="FFFFFF"/>
                </a:solidFill>
              </a:rPr>
              <a:t>Pain point to address</a:t>
            </a:r>
            <a:br>
              <a:rPr lang="zh-HK" altLang="en-US">
                <a:solidFill>
                  <a:srgbClr val="FFFFFF"/>
                </a:solidFill>
              </a:rPr>
            </a:br>
            <a:endParaRPr lang="zh-HK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C2959830-065B-CDD4-E06B-4E9E4C26D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174013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D113E4-1BAA-C2F8-E06D-93079C8C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HK" dirty="0">
                <a:solidFill>
                  <a:srgbClr val="FFFFFF"/>
                </a:solidFill>
              </a:rPr>
              <a:t>ERS AI assistant is your private client success assistant</a:t>
            </a:r>
            <a:endParaRPr lang="zh-HK" alt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454FED-0560-BA5B-3CE4-4CD4BFF6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HK" dirty="0"/>
              <a:t>Utilize the latest AI technology to support client in area below</a:t>
            </a:r>
          </a:p>
          <a:p>
            <a:pPr lvl="1"/>
            <a:r>
              <a:rPr lang="en-US" altLang="zh-HK" dirty="0"/>
              <a:t>Capture the data issue and help client detect unqualify data in early stage</a:t>
            </a:r>
          </a:p>
          <a:p>
            <a:pPr lvl="1"/>
            <a:r>
              <a:rPr lang="en-US" altLang="zh-HK" dirty="0"/>
              <a:t>Provide product document and other reference information when client has question</a:t>
            </a:r>
          </a:p>
          <a:p>
            <a:pPr lvl="1"/>
            <a:r>
              <a:rPr lang="en-US" altLang="zh-HK" dirty="0"/>
              <a:t>Recommend the latest ma solution which relevant to client at the end of the document/reference</a:t>
            </a:r>
          </a:p>
          <a:p>
            <a:pPr lvl="1"/>
            <a:r>
              <a:rPr lang="en-US" altLang="zh-HK" dirty="0"/>
              <a:t>Online version can detect the user emotional, redirect the enquire to client success manager before </a:t>
            </a:r>
            <a:r>
              <a:rPr lang="en-US" altLang="zh-HK" dirty="0" err="1"/>
              <a:t>esculation</a:t>
            </a:r>
            <a:endParaRPr lang="en-US" altLang="zh-HK" dirty="0"/>
          </a:p>
          <a:p>
            <a:pPr lvl="1"/>
            <a:endParaRPr lang="en-US" altLang="zh-HK" dirty="0"/>
          </a:p>
          <a:p>
            <a:pPr marL="457200" lvl="1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19224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493E31-89C7-9C14-4FE7-591B0EA5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altLang="zh-HK">
                <a:solidFill>
                  <a:srgbClr val="FFFFFF"/>
                </a:solidFill>
              </a:rPr>
              <a:t>Addition feature </a:t>
            </a:r>
            <a:endParaRPr lang="zh-HK" altLang="en-US">
              <a:solidFill>
                <a:srgbClr val="FFFFFF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內容版面配置區 2">
            <a:extLst>
              <a:ext uri="{FF2B5EF4-FFF2-40B4-BE49-F238E27FC236}">
                <a16:creationId xmlns:a16="http://schemas.microsoft.com/office/drawing/2014/main" id="{F1367211-585D-2A7F-08A3-E9DF7D9D0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04225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71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AA772-CC7F-ACD0-A064-A34CD87A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AE2EA-4803-87D3-6D93-FB01B197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809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AB5CD3-7CF7-A922-A2AD-082AA578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HK" sz="3700">
                <a:solidFill>
                  <a:srgbClr val="FFFFFF"/>
                </a:solidFill>
              </a:rPr>
              <a:t>Below is how to implement (for technical audience)</a:t>
            </a:r>
            <a:endParaRPr lang="zh-HK" alt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766ED586-AB44-3DEE-16A9-65B6EDFAD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4370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6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3AE675-D79F-AFAB-C1B5-BB82C995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K" sz="5400"/>
              <a:t>How to store the knowledge</a:t>
            </a:r>
            <a:endParaRPr lang="zh-HK" alt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A4AEE31-6424-01D2-A785-F199567DD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5886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07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005AEB-FCED-1082-CCFA-3EA10242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K" sz="5000"/>
              <a:t>How to store the knowledge(continue)</a:t>
            </a:r>
            <a:endParaRPr lang="zh-HK" altLang="en-US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6538957-2388-A392-B1E4-3E82F0BFC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5459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14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1E13B-E18B-B655-E2D9-FD4A151D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Feature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F4EFD-64D6-8943-6CEE-1FBD94C2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Online Partner support chatbot</a:t>
            </a:r>
          </a:p>
          <a:p>
            <a:pPr marL="0" indent="0">
              <a:buNone/>
            </a:pPr>
            <a:r>
              <a:rPr lang="en-US" altLang="zh-HK" dirty="0"/>
              <a:t>A general chat tools( web/slack/</a:t>
            </a:r>
            <a:r>
              <a:rPr lang="en-US" altLang="zh-HK" dirty="0" err="1"/>
              <a:t>etc</a:t>
            </a:r>
            <a:r>
              <a:rPr lang="en-US" altLang="zh-HK" dirty="0"/>
              <a:t>) to answer partner question.</a:t>
            </a:r>
          </a:p>
          <a:p>
            <a:pPr marL="0" indent="0">
              <a:buNone/>
            </a:pPr>
            <a:r>
              <a:rPr lang="en-US" altLang="zh-HK" dirty="0"/>
              <a:t>It can save MA resource from helping partner on doing first level simple issue trouble shoot.(like missing check error/ no free space/ </a:t>
            </a:r>
            <a:r>
              <a:rPr lang="en-US" altLang="zh-HK" dirty="0" err="1"/>
              <a:t>etc</a:t>
            </a:r>
            <a:r>
              <a:rPr lang="en-US" altLang="zh-HK" dirty="0"/>
              <a:t>)</a:t>
            </a:r>
          </a:p>
          <a:p>
            <a:pPr marL="0" indent="0">
              <a:buNone/>
            </a:pPr>
            <a:r>
              <a:rPr lang="en-US" altLang="zh-HK" dirty="0"/>
              <a:t>prototype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AA9C5F-645E-867E-E74F-855609D3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00" y="4322086"/>
            <a:ext cx="6955900" cy="21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6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寬螢幕</PresentationFormat>
  <Paragraphs>73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ERS AI assistant</vt:lpstr>
      <vt:lpstr>Pain point to address </vt:lpstr>
      <vt:lpstr>ERS AI assistant is your private client success assistant</vt:lpstr>
      <vt:lpstr>Addition feature </vt:lpstr>
      <vt:lpstr>PowerPoint 簡報</vt:lpstr>
      <vt:lpstr>Below is how to implement (for technical audience)</vt:lpstr>
      <vt:lpstr>How to store the knowledge</vt:lpstr>
      <vt:lpstr>How to store the knowledge(continue)</vt:lpstr>
      <vt:lpstr>Feature</vt:lpstr>
      <vt:lpstr>PowerPoint 簡報</vt:lpstr>
      <vt:lpstr>Data quality</vt:lpstr>
      <vt:lpstr>PowerPoint 簡報</vt:lpstr>
      <vt:lpstr>Data patching recommendation </vt:lpstr>
      <vt:lpstr>How to convert product pdf document to embedding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 tools with AI</dc:title>
  <dc:creator>JIANAN Wu (MA)</dc:creator>
  <cp:lastModifiedBy>JIANAN Wu (MA)</cp:lastModifiedBy>
  <cp:revision>12</cp:revision>
  <dcterms:created xsi:type="dcterms:W3CDTF">2024-01-24T08:19:31Z</dcterms:created>
  <dcterms:modified xsi:type="dcterms:W3CDTF">2024-01-26T05:30:09Z</dcterms:modified>
</cp:coreProperties>
</file>