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4C13-35D4-42EC-9A11-7CA4DC24CB01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3BF7-60B6-4D92-86CE-9763FD421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0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1557" y="446314"/>
            <a:ext cx="1834243" cy="14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 (dot)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1557" y="2046513"/>
            <a:ext cx="1834243" cy="14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Dropoff</a:t>
            </a:r>
            <a:r>
              <a:rPr lang="en-US" dirty="0" smtClean="0"/>
              <a:t> (dot)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98572" y="446313"/>
            <a:ext cx="1834243" cy="3015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3656" y="740227"/>
            <a:ext cx="1834243" cy="14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up/</a:t>
            </a:r>
            <a:r>
              <a:rPr lang="en-US" dirty="0" err="1" smtClean="0"/>
              <a:t>dropoff</a:t>
            </a:r>
            <a:r>
              <a:rPr lang="en-US" dirty="0" smtClean="0"/>
              <a:t> –unshared </a:t>
            </a:r>
            <a:r>
              <a:rPr lang="en-US" dirty="0" smtClean="0">
                <a:sym typeface="Wingdings" panose="05000000000000000000" pitchFamily="2" charset="2"/>
              </a:rPr>
              <a:t> 100% shared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84171" y="2509157"/>
            <a:ext cx="2324100" cy="16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05297" y="2841169"/>
            <a:ext cx="1752601" cy="47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 pickup/</a:t>
            </a:r>
            <a:r>
              <a:rPr lang="en-US" dirty="0" err="1" smtClean="0"/>
              <a:t>dropoff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45972" y="3586843"/>
            <a:ext cx="4354285" cy="120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about both pickup &amp; </a:t>
            </a:r>
            <a:r>
              <a:rPr lang="en-US" dirty="0" err="1" smtClean="0"/>
              <a:t>dropoff</a:t>
            </a:r>
            <a:endParaRPr lang="en-US" dirty="0" smtClean="0"/>
          </a:p>
          <a:p>
            <a:pPr algn="ctr"/>
            <a:r>
              <a:rPr lang="en-US" dirty="0" smtClean="0"/>
              <a:t>(there are more pickup overall than drop-offs)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3656" y="740227"/>
            <a:ext cx="1834243" cy="14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graph (weekday)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485414" y="2139041"/>
            <a:ext cx="2324100" cy="163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806540" y="2471053"/>
            <a:ext cx="1752601" cy="47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 pickup/</a:t>
            </a:r>
            <a:r>
              <a:rPr lang="en-US" dirty="0" err="1" smtClean="0"/>
              <a:t>dropoff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63633" y="4425044"/>
            <a:ext cx="4354285" cy="120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186" y="587829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can sharing happen?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3655" y="2669718"/>
            <a:ext cx="1834243" cy="14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graph (weekend)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6214" cy="511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943" y="1856014"/>
            <a:ext cx="4555671" cy="881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NYC taxi data 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181491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1" y="3918857"/>
            <a:ext cx="4561113" cy="89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clean up and 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2501" y="2873828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501" y="4942114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6214" cy="511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943" y="1856014"/>
            <a:ext cx="4555671" cy="881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Valhalla routing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617" y="1181491"/>
            <a:ext cx="128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Shareability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1" y="3918857"/>
            <a:ext cx="4561113" cy="89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2501" y="2873828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501" y="4942114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66214" cy="511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943" y="1856014"/>
            <a:ext cx="4555671" cy="881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CartoDB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6216" y="1181491"/>
            <a:ext cx="136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1" y="3918857"/>
            <a:ext cx="4561113" cy="89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2501" y="2873828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2501" y="4942114"/>
            <a:ext cx="4561113" cy="84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Methods</vt:lpstr>
      <vt:lpstr>Methods</vt:lpstr>
      <vt:lpstr>Methods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Li</dc:creator>
  <cp:lastModifiedBy>C. Li</cp:lastModifiedBy>
  <cp:revision>5</cp:revision>
  <dcterms:created xsi:type="dcterms:W3CDTF">2016-05-05T14:10:06Z</dcterms:created>
  <dcterms:modified xsi:type="dcterms:W3CDTF">2016-05-05T14:42:33Z</dcterms:modified>
</cp:coreProperties>
</file>