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>
        <p:scale>
          <a:sx n="70" d="100"/>
          <a:sy n="70" d="100"/>
        </p:scale>
        <p:origin x="24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4184A-A398-7F2E-9B45-92EC30426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C046C0-9868-5D7A-73EA-202C11244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5245C2-6176-F8A9-CD9F-58B2EEF4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C24C-CD89-4B16-A328-37AEA784A109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CA6D24-CF2A-DC66-4F71-08401178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A2643F-2F0E-54D2-003A-B09DEB3BF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0CC4-FC60-47B0-8224-E42E58652D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023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FFDE7-6286-65C0-6359-0C01DBED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268AFB-4BEA-F95B-0BAA-0D314CC9C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C9071E-0194-7B97-AD82-3BACE52A3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C24C-CD89-4B16-A328-37AEA784A109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004840-4A24-F8E5-3528-570A20598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5B94F0-1EDC-CA33-6653-6C304FCD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0CC4-FC60-47B0-8224-E42E58652D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502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9197B6-E66C-1EF4-4BD9-0AC866271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FAE2D-38E4-2399-D8EE-F7D84E090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B9DF1D-DE65-58EF-F42F-71AF40EBE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C24C-CD89-4B16-A328-37AEA784A109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231ABB-8CCB-20A3-8718-4758F13C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D98F1C-CAF4-9571-5D9D-C4943697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0CC4-FC60-47B0-8224-E42E58652D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051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88267-9ECD-7C35-5B7B-9350F643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A32D9-DEEE-6C70-C2A5-1DAC73715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9142E9-81DD-C33E-4295-99025E4AC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C24C-CD89-4B16-A328-37AEA784A109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BE182A-D30E-A67D-E9DA-13FEE03E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C11EEB-6BDB-D5F8-3B84-E41045C2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0CC4-FC60-47B0-8224-E42E58652D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84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6CD47-A79F-CD6E-D19C-4056ECB6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D9F87B-4094-22D3-AA32-A0D39FDE0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C8AFE9-AF26-D956-CAA2-15B598A3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C24C-CD89-4B16-A328-37AEA784A109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07DD26-73E8-7169-9641-E3140A1E7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FB4B5D-0BAA-886E-6BF6-FDD06ECD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0CC4-FC60-47B0-8224-E42E58652D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078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6C1F9-A5D6-D081-6655-992788FE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9CEF92-562B-BFC0-9F94-4D1049F41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9079AD-968E-095E-292A-1327B1879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299910-A1A5-F2CF-6F4C-6DB737E7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C24C-CD89-4B16-A328-37AEA784A109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DEC9EF-E524-7A0B-1B73-3EBF6770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8B1F14-6DCD-0E4D-BB98-ABD6B190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0CC4-FC60-47B0-8224-E42E58652D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383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334AC-A8D7-02FD-673F-64559653A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832FE2-D172-6630-E00E-8392B034C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13E5AA-9A0C-AC7A-9975-0E24F026E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1E5552-E805-47DA-C74A-B6CCE933D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F5FBCCF-2FBC-D4B6-0190-1CE6FD059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E59492-66C8-1A65-7BBD-E7FE081A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C24C-CD89-4B16-A328-37AEA784A109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6BC064B-77A2-CCEB-B518-EAEF4501E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761D5A-02C1-EC6D-971A-F11809B2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0CC4-FC60-47B0-8224-E42E58652D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727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83EC9-AC10-672F-C6F3-13382291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C6E1E3E-8865-2621-C469-D32C470E5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C24C-CD89-4B16-A328-37AEA784A109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7C97599-4292-3D8D-A718-19B3CB2D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5AC5527-E2AC-A5BE-E38B-8FB9BC4D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0CC4-FC60-47B0-8224-E42E58652D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416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6DC3E27-C9BE-95A9-CB02-EAD69E532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C24C-CD89-4B16-A328-37AEA784A109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7F9750A-E452-69DA-FA57-6FA4BA15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44F853-028E-DBDA-1367-4DC0DD5C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0CC4-FC60-47B0-8224-E42E58652D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5F73F-3050-670C-2AC5-1CBFFF8E0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16A210-6FF7-C2A6-2E7B-1CDF2113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3A6A16-835A-467C-B387-5114DEFB1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1B830F-C698-5630-190F-189A63C98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C24C-CD89-4B16-A328-37AEA784A109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334AEC-9355-DFF7-CC06-DCE7F5C9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1A0066-ECDA-972C-1485-C615497D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0CC4-FC60-47B0-8224-E42E58652D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491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7F933-D46F-CA17-00D9-F6B19C35E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5984866-C67C-492A-105C-167467185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F3EE82-1E0A-A112-F9E0-928E5451F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AB6887-BE6F-CB43-1456-22B8CE702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C24C-CD89-4B16-A328-37AEA784A109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31801D-4F95-AC67-994F-65326FD8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366789-3430-D431-350C-9CE54B57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0CC4-FC60-47B0-8224-E42E58652D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12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15FBF72-C049-A828-6E9F-36856F849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A0440F-9524-098A-870D-558FA69C9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2112ED-0690-6025-4EC5-62F0FFF42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CC24C-CD89-4B16-A328-37AEA784A109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83F434-BFA3-B020-DE55-36F1BB041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AC8A2F-4C1C-B04B-9441-841B79A43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90CC4-FC60-47B0-8224-E42E58652D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566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4C737D4-5523-6852-7510-24D2D248EC0E}"/>
              </a:ext>
            </a:extLst>
          </p:cNvPr>
          <p:cNvSpPr/>
          <p:nvPr/>
        </p:nvSpPr>
        <p:spPr>
          <a:xfrm>
            <a:off x="880277" y="736979"/>
            <a:ext cx="1978925" cy="7506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ESCENARIOS DE RIESGO</a:t>
            </a:r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27C5B37-C008-EB07-F4C7-4C41718642D1}"/>
              </a:ext>
            </a:extLst>
          </p:cNvPr>
          <p:cNvSpPr/>
          <p:nvPr/>
        </p:nvSpPr>
        <p:spPr>
          <a:xfrm>
            <a:off x="3159453" y="736978"/>
            <a:ext cx="1978925" cy="7506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COMPONENTE</a:t>
            </a:r>
          </a:p>
          <a:p>
            <a:pPr algn="ctr"/>
            <a:r>
              <a:rPr lang="es-US" dirty="0"/>
              <a:t>PROGRAMATICO</a:t>
            </a:r>
            <a:endParaRPr lang="es-E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22BC7D8-4B60-E10A-FAAD-0F05C7CC3C0B}"/>
              </a:ext>
            </a:extLst>
          </p:cNvPr>
          <p:cNvSpPr/>
          <p:nvPr/>
        </p:nvSpPr>
        <p:spPr>
          <a:xfrm>
            <a:off x="5368117" y="736978"/>
            <a:ext cx="1978925" cy="7506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CAMBIO</a:t>
            </a:r>
          </a:p>
          <a:p>
            <a:pPr algn="ctr"/>
            <a:r>
              <a:rPr lang="es-US" dirty="0"/>
              <a:t>CLIMATICO</a:t>
            </a:r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EE7AE5A-C6A8-08CA-0640-94A9F7E5DDED}"/>
              </a:ext>
            </a:extLst>
          </p:cNvPr>
          <p:cNvSpPr/>
          <p:nvPr/>
        </p:nvSpPr>
        <p:spPr>
          <a:xfrm>
            <a:off x="7433477" y="736978"/>
            <a:ext cx="1978925" cy="7506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DOCUMENTOS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BE4433F-619A-7517-7D55-C725CB9D7BC0}"/>
              </a:ext>
            </a:extLst>
          </p:cNvPr>
          <p:cNvSpPr txBox="1"/>
          <p:nvPr/>
        </p:nvSpPr>
        <p:spPr>
          <a:xfrm>
            <a:off x="1030406" y="217681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dirty="0"/>
              <a:t>PGRD</a:t>
            </a:r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7943BB4-B943-064D-15A5-4E2B7EE8E085}"/>
              </a:ext>
            </a:extLst>
          </p:cNvPr>
          <p:cNvSpPr txBox="1"/>
          <p:nvPr/>
        </p:nvSpPr>
        <p:spPr>
          <a:xfrm>
            <a:off x="1180531" y="2988860"/>
            <a:ext cx="4340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dirty="0"/>
              <a:t>PLAN DE GESTION DE RIESGO DE DESASTRES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265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4C737D4-5523-6852-7510-24D2D248EC0E}"/>
              </a:ext>
            </a:extLst>
          </p:cNvPr>
          <p:cNvSpPr/>
          <p:nvPr/>
        </p:nvSpPr>
        <p:spPr>
          <a:xfrm>
            <a:off x="1228299" y="736979"/>
            <a:ext cx="1978925" cy="7506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ESCENARIOS DE RIESGO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FE50DA0-5FAE-63C3-8E46-5513254574D2}"/>
              </a:ext>
            </a:extLst>
          </p:cNvPr>
          <p:cNvSpPr/>
          <p:nvPr/>
        </p:nvSpPr>
        <p:spPr>
          <a:xfrm>
            <a:off x="1228299" y="1810603"/>
            <a:ext cx="1978925" cy="7506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INUNDACION FLUVIAL Y PLUVIAL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81C63F-9282-CECA-7866-B87AFEECA6DE}"/>
              </a:ext>
            </a:extLst>
          </p:cNvPr>
          <p:cNvSpPr/>
          <p:nvPr/>
        </p:nvSpPr>
        <p:spPr>
          <a:xfrm>
            <a:off x="3400567" y="1810602"/>
            <a:ext cx="1978925" cy="7506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MOVIMIENTOS EN MASA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15F1A13-2E2C-DF2C-963A-0CCC0C1313C0}"/>
              </a:ext>
            </a:extLst>
          </p:cNvPr>
          <p:cNvSpPr/>
          <p:nvPr/>
        </p:nvSpPr>
        <p:spPr>
          <a:xfrm>
            <a:off x="5695666" y="1810601"/>
            <a:ext cx="1978925" cy="7506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INCENDIOS COBERTURA VEGETAL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15B0D2F-25FD-08CF-77E5-3A7A89F2B195}"/>
              </a:ext>
            </a:extLst>
          </p:cNvPr>
          <p:cNvSpPr/>
          <p:nvPr/>
        </p:nvSpPr>
        <p:spPr>
          <a:xfrm>
            <a:off x="8045355" y="1810601"/>
            <a:ext cx="1978925" cy="7506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SISMOS</a:t>
            </a: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93A51F1-6A0E-34FD-6E88-D4527B5B5D94}"/>
              </a:ext>
            </a:extLst>
          </p:cNvPr>
          <p:cNvSpPr/>
          <p:nvPr/>
        </p:nvSpPr>
        <p:spPr>
          <a:xfrm>
            <a:off x="1228299" y="2884225"/>
            <a:ext cx="1978925" cy="7506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TECNOLOGICO</a:t>
            </a:r>
          </a:p>
          <a:p>
            <a:pPr algn="ctr"/>
            <a:r>
              <a:rPr lang="es-US" dirty="0"/>
              <a:t>Complejo y </a:t>
            </a:r>
          </a:p>
          <a:p>
            <a:pPr algn="ctr"/>
            <a:r>
              <a:rPr lang="es-US" dirty="0"/>
              <a:t>No Complejo</a:t>
            </a:r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28B06DC-73A9-798C-6103-9AFC9DEE5127}"/>
              </a:ext>
            </a:extLst>
          </p:cNvPr>
          <p:cNvSpPr/>
          <p:nvPr/>
        </p:nvSpPr>
        <p:spPr>
          <a:xfrm>
            <a:off x="3400567" y="2884224"/>
            <a:ext cx="1978925" cy="7506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AFLUENCIA MAXIMA DE PUBLICO</a:t>
            </a:r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15B0CE-F0B4-4A05-BCF1-483DFBE1338C}"/>
              </a:ext>
            </a:extLst>
          </p:cNvPr>
          <p:cNvSpPr/>
          <p:nvPr/>
        </p:nvSpPr>
        <p:spPr>
          <a:xfrm>
            <a:off x="5695666" y="2884223"/>
            <a:ext cx="1978925" cy="7506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SALUD </a:t>
            </a:r>
          </a:p>
          <a:p>
            <a:pPr algn="ctr"/>
            <a:r>
              <a:rPr lang="es-US" dirty="0"/>
              <a:t>AMBIENTAL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711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FE50DA0-5FAE-63C3-8E46-5513254574D2}"/>
              </a:ext>
            </a:extLst>
          </p:cNvPr>
          <p:cNvSpPr/>
          <p:nvPr/>
        </p:nvSpPr>
        <p:spPr>
          <a:xfrm>
            <a:off x="1228299" y="1810603"/>
            <a:ext cx="1978925" cy="7506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INUNDACION FLUVIAL Y PLUVIAL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81C63F-9282-CECA-7866-B87AFEECA6DE}"/>
              </a:ext>
            </a:extLst>
          </p:cNvPr>
          <p:cNvSpPr/>
          <p:nvPr/>
        </p:nvSpPr>
        <p:spPr>
          <a:xfrm>
            <a:off x="3400567" y="1810602"/>
            <a:ext cx="1978925" cy="7506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MOVIMIENTOS EN MASA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15F1A13-2E2C-DF2C-963A-0CCC0C1313C0}"/>
              </a:ext>
            </a:extLst>
          </p:cNvPr>
          <p:cNvSpPr/>
          <p:nvPr/>
        </p:nvSpPr>
        <p:spPr>
          <a:xfrm>
            <a:off x="5695666" y="1810601"/>
            <a:ext cx="1978925" cy="7506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INCENDIOS COBERTURA VEGETAL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15B0D2F-25FD-08CF-77E5-3A7A89F2B195}"/>
              </a:ext>
            </a:extLst>
          </p:cNvPr>
          <p:cNvSpPr/>
          <p:nvPr/>
        </p:nvSpPr>
        <p:spPr>
          <a:xfrm>
            <a:off x="8045355" y="1810601"/>
            <a:ext cx="1978925" cy="7506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SISMOS</a:t>
            </a: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93A51F1-6A0E-34FD-6E88-D4527B5B5D94}"/>
              </a:ext>
            </a:extLst>
          </p:cNvPr>
          <p:cNvSpPr/>
          <p:nvPr/>
        </p:nvSpPr>
        <p:spPr>
          <a:xfrm>
            <a:off x="1228299" y="2884225"/>
            <a:ext cx="1978925" cy="7506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TECNOLOGICO</a:t>
            </a:r>
          </a:p>
          <a:p>
            <a:pPr algn="ctr"/>
            <a:r>
              <a:rPr lang="es-US" dirty="0"/>
              <a:t>Complejo y </a:t>
            </a:r>
          </a:p>
          <a:p>
            <a:pPr algn="ctr"/>
            <a:r>
              <a:rPr lang="es-US" dirty="0"/>
              <a:t>No Complejo</a:t>
            </a:r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28B06DC-73A9-798C-6103-9AFC9DEE5127}"/>
              </a:ext>
            </a:extLst>
          </p:cNvPr>
          <p:cNvSpPr/>
          <p:nvPr/>
        </p:nvSpPr>
        <p:spPr>
          <a:xfrm>
            <a:off x="3400567" y="2884224"/>
            <a:ext cx="1978925" cy="7506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AFLUENCIA MAXIMA DE PUBLICO</a:t>
            </a:r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15B0CE-F0B4-4A05-BCF1-483DFBE1338C}"/>
              </a:ext>
            </a:extLst>
          </p:cNvPr>
          <p:cNvSpPr/>
          <p:nvPr/>
        </p:nvSpPr>
        <p:spPr>
          <a:xfrm>
            <a:off x="5695666" y="2884223"/>
            <a:ext cx="1978925" cy="7506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SALUD </a:t>
            </a:r>
          </a:p>
          <a:p>
            <a:pPr algn="ctr"/>
            <a:r>
              <a:rPr lang="es-US" dirty="0"/>
              <a:t>AMBIENTAL</a:t>
            </a:r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27C5B37-C008-EB07-F4C7-4C41718642D1}"/>
              </a:ext>
            </a:extLst>
          </p:cNvPr>
          <p:cNvSpPr/>
          <p:nvPr/>
        </p:nvSpPr>
        <p:spPr>
          <a:xfrm>
            <a:off x="1228298" y="736981"/>
            <a:ext cx="1978925" cy="7506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CAMBIO</a:t>
            </a:r>
          </a:p>
          <a:p>
            <a:pPr algn="ctr"/>
            <a:r>
              <a:rPr lang="es-US" dirty="0"/>
              <a:t>CLIMATICO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322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827C5B37-C008-EB07-F4C7-4C41718642D1}"/>
              </a:ext>
            </a:extLst>
          </p:cNvPr>
          <p:cNvSpPr/>
          <p:nvPr/>
        </p:nvSpPr>
        <p:spPr>
          <a:xfrm>
            <a:off x="1228298" y="736981"/>
            <a:ext cx="1978925" cy="7506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ESCENARIO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690BB00-5EF6-F5AF-813E-2AC631FB0819}"/>
              </a:ext>
            </a:extLst>
          </p:cNvPr>
          <p:cNvSpPr txBox="1"/>
          <p:nvPr/>
        </p:nvSpPr>
        <p:spPr>
          <a:xfrm>
            <a:off x="1228298" y="2176818"/>
            <a:ext cx="1551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dirty="0"/>
              <a:t>INTRODUCION</a:t>
            </a:r>
          </a:p>
          <a:p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E7513DA-75BF-994D-3280-136EA2858C67}"/>
              </a:ext>
            </a:extLst>
          </p:cNvPr>
          <p:cNvSpPr txBox="1"/>
          <p:nvPr/>
        </p:nvSpPr>
        <p:spPr>
          <a:xfrm>
            <a:off x="1228297" y="3052549"/>
            <a:ext cx="21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dirty="0"/>
              <a:t>MARCO NORMATIVO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14C1383-FBD3-F640-6CDC-7BA8376BCE02}"/>
              </a:ext>
            </a:extLst>
          </p:cNvPr>
          <p:cNvSpPr txBox="1"/>
          <p:nvPr/>
        </p:nvSpPr>
        <p:spPr>
          <a:xfrm>
            <a:off x="1228297" y="4802156"/>
            <a:ext cx="3476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dirty="0"/>
              <a:t>CARACTERIZACION DEL ESCENARIO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38BBE7B-E151-0C13-3A46-DACE787310C6}"/>
              </a:ext>
            </a:extLst>
          </p:cNvPr>
          <p:cNvSpPr txBox="1"/>
          <p:nvPr/>
        </p:nvSpPr>
        <p:spPr>
          <a:xfrm>
            <a:off x="1228297" y="4018758"/>
            <a:ext cx="428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dirty="0"/>
              <a:t>EVENTOS HISTORICOS TIPO EXCEL - FILTROS</a:t>
            </a:r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2336253-575B-F8EB-564E-E7712D6322ED}"/>
              </a:ext>
            </a:extLst>
          </p:cNvPr>
          <p:cNvSpPr txBox="1"/>
          <p:nvPr/>
        </p:nvSpPr>
        <p:spPr>
          <a:xfrm>
            <a:off x="1285163" y="5638798"/>
            <a:ext cx="152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dirty="0"/>
              <a:t>CARTOGRAFIA</a:t>
            </a:r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C7AF9F3-DA75-7B5A-0DA7-1FDE99751797}"/>
              </a:ext>
            </a:extLst>
          </p:cNvPr>
          <p:cNvSpPr txBox="1"/>
          <p:nvPr/>
        </p:nvSpPr>
        <p:spPr>
          <a:xfrm>
            <a:off x="5084826" y="4802156"/>
            <a:ext cx="1011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dirty="0"/>
              <a:t>ESTUDIO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812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4C737D4-5523-6852-7510-24D2D248EC0E}"/>
              </a:ext>
            </a:extLst>
          </p:cNvPr>
          <p:cNvSpPr/>
          <p:nvPr/>
        </p:nvSpPr>
        <p:spPr>
          <a:xfrm>
            <a:off x="1228299" y="736979"/>
            <a:ext cx="1978925" cy="7506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COMPONENTE</a:t>
            </a:r>
          </a:p>
          <a:p>
            <a:pPr algn="ctr"/>
            <a:r>
              <a:rPr lang="es-US" dirty="0"/>
              <a:t>PROGRAMATICO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FE50DA0-5FAE-63C3-8E46-5513254574D2}"/>
              </a:ext>
            </a:extLst>
          </p:cNvPr>
          <p:cNvSpPr/>
          <p:nvPr/>
        </p:nvSpPr>
        <p:spPr>
          <a:xfrm>
            <a:off x="3577987" y="1253317"/>
            <a:ext cx="1978925" cy="7506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INUNDACION FLUVIAL Y PLUVIAL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81C63F-9282-CECA-7866-B87AFEECA6DE}"/>
              </a:ext>
            </a:extLst>
          </p:cNvPr>
          <p:cNvSpPr/>
          <p:nvPr/>
        </p:nvSpPr>
        <p:spPr>
          <a:xfrm>
            <a:off x="9931021" y="1253315"/>
            <a:ext cx="1978925" cy="7506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MOVIMIENTOS EN MASA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15F1A13-2E2C-DF2C-963A-0CCC0C1313C0}"/>
              </a:ext>
            </a:extLst>
          </p:cNvPr>
          <p:cNvSpPr/>
          <p:nvPr/>
        </p:nvSpPr>
        <p:spPr>
          <a:xfrm>
            <a:off x="5695665" y="1253316"/>
            <a:ext cx="1978925" cy="7506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INCENDIOS COBERTURA VEGETAL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15B0D2F-25FD-08CF-77E5-3A7A89F2B195}"/>
              </a:ext>
            </a:extLst>
          </p:cNvPr>
          <p:cNvSpPr/>
          <p:nvPr/>
        </p:nvSpPr>
        <p:spPr>
          <a:xfrm>
            <a:off x="7813343" y="1253315"/>
            <a:ext cx="1978925" cy="7506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SISMOS</a:t>
            </a: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93A51F1-6A0E-34FD-6E88-D4527B5B5D94}"/>
              </a:ext>
            </a:extLst>
          </p:cNvPr>
          <p:cNvSpPr/>
          <p:nvPr/>
        </p:nvSpPr>
        <p:spPr>
          <a:xfrm>
            <a:off x="1228298" y="1910684"/>
            <a:ext cx="1978925" cy="7506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CONOCIMIENTO</a:t>
            </a:r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28B06DC-73A9-798C-6103-9AFC9DEE5127}"/>
              </a:ext>
            </a:extLst>
          </p:cNvPr>
          <p:cNvSpPr/>
          <p:nvPr/>
        </p:nvSpPr>
        <p:spPr>
          <a:xfrm>
            <a:off x="3604145" y="3794066"/>
            <a:ext cx="1978925" cy="7506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AFLUENCIA MAXIMA DE PUBLICO</a:t>
            </a:r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15B0CE-F0B4-4A05-BCF1-483DFBE1338C}"/>
              </a:ext>
            </a:extLst>
          </p:cNvPr>
          <p:cNvSpPr/>
          <p:nvPr/>
        </p:nvSpPr>
        <p:spPr>
          <a:xfrm>
            <a:off x="6096000" y="3821920"/>
            <a:ext cx="1978925" cy="7506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SALUD </a:t>
            </a:r>
          </a:p>
          <a:p>
            <a:pPr algn="ctr"/>
            <a:r>
              <a:rPr lang="es-US" dirty="0"/>
              <a:t>AMBIENTAL</a:t>
            </a:r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A048820-12F4-B1AD-69EB-0FE7382631A2}"/>
              </a:ext>
            </a:extLst>
          </p:cNvPr>
          <p:cNvSpPr/>
          <p:nvPr/>
        </p:nvSpPr>
        <p:spPr>
          <a:xfrm>
            <a:off x="1263555" y="2884222"/>
            <a:ext cx="1978925" cy="7506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REDUCCION</a:t>
            </a:r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77E97E0-1469-D45C-0F56-E7B033D535B6}"/>
              </a:ext>
            </a:extLst>
          </p:cNvPr>
          <p:cNvSpPr/>
          <p:nvPr/>
        </p:nvSpPr>
        <p:spPr>
          <a:xfrm>
            <a:off x="1228297" y="4956383"/>
            <a:ext cx="1978925" cy="7506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GOBERNANZA</a:t>
            </a:r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DE5264C-74E9-1D03-5C93-40F5F17C4E46}"/>
              </a:ext>
            </a:extLst>
          </p:cNvPr>
          <p:cNvSpPr/>
          <p:nvPr/>
        </p:nvSpPr>
        <p:spPr>
          <a:xfrm>
            <a:off x="1228297" y="3916894"/>
            <a:ext cx="1978925" cy="7506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MANEJO</a:t>
            </a:r>
            <a:endParaRPr lang="es-ES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E41D96D0-412E-F226-72FC-ECA0270B8BE1}"/>
              </a:ext>
            </a:extLst>
          </p:cNvPr>
          <p:cNvCxnSpPr>
            <a:stCxn id="9" idx="3"/>
          </p:cNvCxnSpPr>
          <p:nvPr/>
        </p:nvCxnSpPr>
        <p:spPr>
          <a:xfrm flipV="1">
            <a:off x="3207223" y="2285997"/>
            <a:ext cx="2547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E06E8F5-2A76-E845-FB5C-9325B6E1A5E1}"/>
              </a:ext>
            </a:extLst>
          </p:cNvPr>
          <p:cNvCxnSpPr/>
          <p:nvPr/>
        </p:nvCxnSpPr>
        <p:spPr>
          <a:xfrm flipV="1">
            <a:off x="3487003" y="1562688"/>
            <a:ext cx="0" cy="693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580ADD5A-511E-3CB6-9840-D9D4AFD1DE46}"/>
              </a:ext>
            </a:extLst>
          </p:cNvPr>
          <p:cNvCxnSpPr/>
          <p:nvPr/>
        </p:nvCxnSpPr>
        <p:spPr>
          <a:xfrm>
            <a:off x="3461981" y="2285997"/>
            <a:ext cx="0" cy="386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C35DD3A1-0062-9C69-215E-9F6C0476BC40}"/>
              </a:ext>
            </a:extLst>
          </p:cNvPr>
          <p:cNvCxnSpPr>
            <a:endCxn id="5" idx="1"/>
          </p:cNvCxnSpPr>
          <p:nvPr/>
        </p:nvCxnSpPr>
        <p:spPr>
          <a:xfrm>
            <a:off x="3487003" y="1562688"/>
            <a:ext cx="90984" cy="65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1A570BD3-C7A9-00E2-63BC-75184EE43B9F}"/>
              </a:ext>
            </a:extLst>
          </p:cNvPr>
          <p:cNvCxnSpPr>
            <a:endCxn id="10" idx="1"/>
          </p:cNvCxnSpPr>
          <p:nvPr/>
        </p:nvCxnSpPr>
        <p:spPr>
          <a:xfrm>
            <a:off x="3488139" y="4169379"/>
            <a:ext cx="1160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76D464F-A43D-2581-4D9C-00B0B8E7DC2E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2217761" y="1487606"/>
            <a:ext cx="1" cy="423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462AEA8-EBE2-14D4-0D6B-339B3D2EF1E9}"/>
              </a:ext>
            </a:extLst>
          </p:cNvPr>
          <p:cNvSpPr/>
          <p:nvPr/>
        </p:nvSpPr>
        <p:spPr>
          <a:xfrm>
            <a:off x="184245" y="1936834"/>
            <a:ext cx="905299" cy="3770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OBJETIVOS</a:t>
            </a:r>
            <a:endParaRPr lang="es-E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8397C61-6CEE-80B9-A9E4-4034963BD820}"/>
              </a:ext>
            </a:extLst>
          </p:cNvPr>
          <p:cNvSpPr txBox="1"/>
          <p:nvPr/>
        </p:nvSpPr>
        <p:spPr>
          <a:xfrm>
            <a:off x="3655326" y="2256430"/>
            <a:ext cx="19015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PROGRAMAS</a:t>
            </a:r>
          </a:p>
          <a:p>
            <a:r>
              <a:rPr lang="es-US" dirty="0"/>
              <a:t>ACCIONES</a:t>
            </a:r>
          </a:p>
          <a:p>
            <a:r>
              <a:rPr lang="es-US" dirty="0"/>
              <a:t>RESPONSABLES</a:t>
            </a:r>
          </a:p>
          <a:p>
            <a:r>
              <a:rPr lang="es-US" dirty="0"/>
              <a:t>TIEMPOS DE EJECUCION</a:t>
            </a:r>
            <a:endParaRPr lang="es-E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EB3A0F6-265A-385F-C608-6702E605BA8B}"/>
              </a:ext>
            </a:extLst>
          </p:cNvPr>
          <p:cNvSpPr txBox="1"/>
          <p:nvPr/>
        </p:nvSpPr>
        <p:spPr>
          <a:xfrm>
            <a:off x="5834418" y="2217479"/>
            <a:ext cx="19015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PROGRAMAS</a:t>
            </a:r>
          </a:p>
          <a:p>
            <a:r>
              <a:rPr lang="es-US" dirty="0"/>
              <a:t>ACCIONES</a:t>
            </a:r>
          </a:p>
          <a:p>
            <a:r>
              <a:rPr lang="es-US" dirty="0"/>
              <a:t>RESPONSABLES</a:t>
            </a:r>
          </a:p>
          <a:p>
            <a:r>
              <a:rPr lang="es-US" dirty="0"/>
              <a:t>TIEMPOS DE EJECUCION</a:t>
            </a:r>
            <a:endParaRPr lang="es-ES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927AB99-AA80-B48D-48B6-0CC4FAAADA28}"/>
              </a:ext>
            </a:extLst>
          </p:cNvPr>
          <p:cNvSpPr txBox="1"/>
          <p:nvPr/>
        </p:nvSpPr>
        <p:spPr>
          <a:xfrm>
            <a:off x="7952096" y="2217479"/>
            <a:ext cx="19015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PROGRAMAS</a:t>
            </a:r>
          </a:p>
          <a:p>
            <a:r>
              <a:rPr lang="es-US" dirty="0"/>
              <a:t>ACCIONES</a:t>
            </a:r>
          </a:p>
          <a:p>
            <a:r>
              <a:rPr lang="es-US" dirty="0"/>
              <a:t>RESPONSABLES</a:t>
            </a:r>
          </a:p>
          <a:p>
            <a:r>
              <a:rPr lang="es-US" dirty="0"/>
              <a:t>TIEMPOS DE EJECUCION</a:t>
            </a:r>
            <a:endParaRPr lang="es-E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7D1E405-C5FA-C39D-6F2B-43F96657662D}"/>
              </a:ext>
            </a:extLst>
          </p:cNvPr>
          <p:cNvSpPr txBox="1"/>
          <p:nvPr/>
        </p:nvSpPr>
        <p:spPr>
          <a:xfrm>
            <a:off x="3681487" y="4517944"/>
            <a:ext cx="19015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PROGRAMAS</a:t>
            </a:r>
          </a:p>
          <a:p>
            <a:r>
              <a:rPr lang="es-US" dirty="0"/>
              <a:t>ACCIONES</a:t>
            </a:r>
          </a:p>
          <a:p>
            <a:r>
              <a:rPr lang="es-US" dirty="0"/>
              <a:t>RESPONSABLES</a:t>
            </a:r>
          </a:p>
          <a:p>
            <a:r>
              <a:rPr lang="es-US" dirty="0"/>
              <a:t>TIEMPOS DE EJECUCION</a:t>
            </a:r>
            <a:endParaRPr lang="es-ES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8D9DF7A-7678-BE22-35FA-2FF8DA0FF213}"/>
              </a:ext>
            </a:extLst>
          </p:cNvPr>
          <p:cNvSpPr txBox="1"/>
          <p:nvPr/>
        </p:nvSpPr>
        <p:spPr>
          <a:xfrm>
            <a:off x="6331427" y="4667521"/>
            <a:ext cx="19015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PROGRAMAS</a:t>
            </a:r>
          </a:p>
          <a:p>
            <a:r>
              <a:rPr lang="es-US" dirty="0"/>
              <a:t>ACCIONES</a:t>
            </a:r>
          </a:p>
          <a:p>
            <a:r>
              <a:rPr lang="es-US" dirty="0"/>
              <a:t>RESPONSABLES</a:t>
            </a:r>
          </a:p>
          <a:p>
            <a:r>
              <a:rPr lang="es-US" dirty="0"/>
              <a:t>TIEMPOS DE EJECUCION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46149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134</Words>
  <Application>Microsoft Office PowerPoint</Application>
  <PresentationFormat>Panorámica</PresentationFormat>
  <Paragraphs>72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ALONSO CARABALI CAICEDO</dc:creator>
  <cp:lastModifiedBy>JOSE ALONSO CARABALI CAICEDO</cp:lastModifiedBy>
  <cp:revision>3</cp:revision>
  <dcterms:created xsi:type="dcterms:W3CDTF">2023-08-30T14:45:14Z</dcterms:created>
  <dcterms:modified xsi:type="dcterms:W3CDTF">2023-08-30T15:32:57Z</dcterms:modified>
</cp:coreProperties>
</file>