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69AB68-1F78-47E4-A09A-A831AF3D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747" y="453436"/>
            <a:ext cx="7294223" cy="1955740"/>
          </a:xfrm>
        </p:spPr>
        <p:txBody>
          <a:bodyPr anchor="ctr">
            <a:normAutofit/>
          </a:bodyPr>
          <a:lstStyle/>
          <a:p>
            <a:r>
              <a:rPr lang="es-EC" sz="4400" b="1" dirty="0"/>
              <a:t>Step 01 : </a:t>
            </a:r>
            <a:r>
              <a:rPr lang="es-EC" sz="4400" dirty="0"/>
              <a:t>Register Experiments</a:t>
            </a:r>
          </a:p>
        </p:txBody>
      </p:sp>
      <p:pic>
        <p:nvPicPr>
          <p:cNvPr id="1026" name="Picture 2" descr="The leadership deficit for women in STEM | Graduate Studies | MUSC">
            <a:extLst>
              <a:ext uri="{FF2B5EF4-FFF2-40B4-BE49-F238E27FC236}">
                <a16:creationId xmlns:a16="http://schemas.microsoft.com/office/drawing/2014/main" id="{480850B1-8A8B-437A-9A3C-093DE9F6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2116195"/>
            <a:ext cx="4908176" cy="28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1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41D65-B166-4A9C-B8E4-613D0104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8" y="1602890"/>
            <a:ext cx="3105733" cy="2377440"/>
          </a:xfrm>
        </p:spPr>
        <p:txBody>
          <a:bodyPr/>
          <a:lstStyle/>
          <a:p>
            <a:r>
              <a:rPr lang="es-EC" dirty="0"/>
              <a:t>In this step you are going to learn how to create experiments.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8DC2EB-DC01-4788-9829-A5BB0FD0C7CF}"/>
              </a:ext>
            </a:extLst>
          </p:cNvPr>
          <p:cNvSpPr/>
          <p:nvPr/>
        </p:nvSpPr>
        <p:spPr>
          <a:xfrm>
            <a:off x="3590365" y="746311"/>
            <a:ext cx="8014447" cy="53653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281452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18</TotalTime>
  <Words>18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Corbel</vt:lpstr>
      <vt:lpstr>Wingdings 2</vt:lpstr>
      <vt:lpstr>Marco</vt:lpstr>
      <vt:lpstr>Step 01 : Register Experiments</vt:lpstr>
      <vt:lpstr>In this step you are going to learn how to create experiments.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01 : Register Experiments</dc:title>
  <dc:creator>CARCELEN BARAHONA JORGE ALBERTO</dc:creator>
  <cp:lastModifiedBy>CARCELEN BARAHONA JORGE ALBERTO</cp:lastModifiedBy>
  <cp:revision>1</cp:revision>
  <dcterms:created xsi:type="dcterms:W3CDTF">2023-05-02T00:32:37Z</dcterms:created>
  <dcterms:modified xsi:type="dcterms:W3CDTF">2023-05-02T00:51:29Z</dcterms:modified>
</cp:coreProperties>
</file>