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96B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155D-2A74-4A6D-924E-D33934FEF8D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4F13-ABDD-4F72-956E-62E66842B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22109" y="661182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RAIZ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" y="4684541"/>
            <a:ext cx="5824893" cy="1970185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3379166" y="23354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Elipse 26"/>
          <p:cNvSpPr/>
          <p:nvPr/>
        </p:nvSpPr>
        <p:spPr>
          <a:xfrm>
            <a:off x="4426893" y="117566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2511543" y="18211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lipse 28"/>
          <p:cNvSpPr/>
          <p:nvPr/>
        </p:nvSpPr>
        <p:spPr>
          <a:xfrm>
            <a:off x="9345837" y="3041637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/>
          <p:cNvSpPr/>
          <p:nvPr/>
        </p:nvSpPr>
        <p:spPr>
          <a:xfrm>
            <a:off x="2552973" y="290210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onector recto 31"/>
          <p:cNvCxnSpPr>
            <a:stCxn id="4" idx="3"/>
            <a:endCxn id="27" idx="7"/>
          </p:cNvCxnSpPr>
          <p:nvPr/>
        </p:nvCxnSpPr>
        <p:spPr>
          <a:xfrm flipH="1">
            <a:off x="4816072" y="1092505"/>
            <a:ext cx="1046632" cy="1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8" idx="6"/>
            <a:endCxn id="27" idx="3"/>
          </p:cNvCxnSpPr>
          <p:nvPr/>
        </p:nvCxnSpPr>
        <p:spPr>
          <a:xfrm flipV="1">
            <a:off x="2967495" y="1523885"/>
            <a:ext cx="1526171" cy="50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8" idx="5"/>
            <a:endCxn id="22" idx="1"/>
          </p:cNvCxnSpPr>
          <p:nvPr/>
        </p:nvCxnSpPr>
        <p:spPr>
          <a:xfrm>
            <a:off x="2900722" y="2169409"/>
            <a:ext cx="545217" cy="22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30" idx="7"/>
            <a:endCxn id="22" idx="3"/>
          </p:cNvCxnSpPr>
          <p:nvPr/>
        </p:nvCxnSpPr>
        <p:spPr>
          <a:xfrm flipV="1">
            <a:off x="2942152" y="2683655"/>
            <a:ext cx="503787" cy="27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037605" y="3213655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101743" y="8097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01124" y="129305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160679" y="195237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973676" y="248412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970281" y="3562923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1" name="Conector recto 50"/>
          <p:cNvCxnSpPr>
            <a:stCxn id="50" idx="7"/>
            <a:endCxn id="30" idx="3"/>
          </p:cNvCxnSpPr>
          <p:nvPr/>
        </p:nvCxnSpPr>
        <p:spPr>
          <a:xfrm flipV="1">
            <a:off x="2321390" y="3250326"/>
            <a:ext cx="298356" cy="37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146008" y="310030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037605" y="542931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DSIHOMAREN</a:t>
            </a:r>
            <a:endParaRPr lang="en-US" dirty="0"/>
          </a:p>
        </p:txBody>
      </p:sp>
      <p:sp>
        <p:nvSpPr>
          <p:cNvPr id="58" name="Elipse 57"/>
          <p:cNvSpPr/>
          <p:nvPr/>
        </p:nvSpPr>
        <p:spPr>
          <a:xfrm>
            <a:off x="10138220" y="131990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Elipse 58"/>
          <p:cNvSpPr/>
          <p:nvPr/>
        </p:nvSpPr>
        <p:spPr>
          <a:xfrm>
            <a:off x="8560065" y="24134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Elipse 59"/>
          <p:cNvSpPr/>
          <p:nvPr/>
        </p:nvSpPr>
        <p:spPr>
          <a:xfrm>
            <a:off x="9345837" y="1855393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ector recto 71"/>
          <p:cNvCxnSpPr>
            <a:stCxn id="4" idx="5"/>
            <a:endCxn id="58" idx="2"/>
          </p:cNvCxnSpPr>
          <p:nvPr/>
        </p:nvCxnSpPr>
        <p:spPr>
          <a:xfrm>
            <a:off x="6541559" y="1092505"/>
            <a:ext cx="3596661" cy="4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60" idx="7"/>
            <a:endCxn id="58" idx="3"/>
          </p:cNvCxnSpPr>
          <p:nvPr/>
        </p:nvCxnSpPr>
        <p:spPr>
          <a:xfrm flipV="1">
            <a:off x="9735016" y="1668120"/>
            <a:ext cx="469977" cy="24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59" idx="7"/>
            <a:endCxn id="60" idx="3"/>
          </p:cNvCxnSpPr>
          <p:nvPr/>
        </p:nvCxnSpPr>
        <p:spPr>
          <a:xfrm flipV="1">
            <a:off x="8949244" y="2203611"/>
            <a:ext cx="463366" cy="269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29" idx="5"/>
            <a:endCxn id="95" idx="1"/>
          </p:cNvCxnSpPr>
          <p:nvPr/>
        </p:nvCxnSpPr>
        <p:spPr>
          <a:xfrm>
            <a:off x="9735016" y="3389855"/>
            <a:ext cx="494714" cy="31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59" idx="5"/>
            <a:endCxn id="29" idx="1"/>
          </p:cNvCxnSpPr>
          <p:nvPr/>
        </p:nvCxnSpPr>
        <p:spPr>
          <a:xfrm>
            <a:off x="8949244" y="2761666"/>
            <a:ext cx="463366" cy="33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716859" y="144801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8969975" y="196425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8066511" y="880730"/>
            <a:ext cx="20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95754" y="311058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9148870" y="2527929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10162957" y="364696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5765494" y="176369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Elipse 101"/>
          <p:cNvSpPr/>
          <p:nvPr/>
        </p:nvSpPr>
        <p:spPr>
          <a:xfrm>
            <a:off x="4893729" y="234684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Elipse 102"/>
          <p:cNvSpPr/>
          <p:nvPr/>
        </p:nvSpPr>
        <p:spPr>
          <a:xfrm>
            <a:off x="4160635" y="293222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Conector recto 104"/>
          <p:cNvCxnSpPr>
            <a:stCxn id="102" idx="7"/>
            <a:endCxn id="99" idx="3"/>
          </p:cNvCxnSpPr>
          <p:nvPr/>
        </p:nvCxnSpPr>
        <p:spPr>
          <a:xfrm flipV="1">
            <a:off x="5282908" y="2111916"/>
            <a:ext cx="549359" cy="29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27" idx="5"/>
            <a:endCxn id="99" idx="1"/>
          </p:cNvCxnSpPr>
          <p:nvPr/>
        </p:nvCxnSpPr>
        <p:spPr>
          <a:xfrm>
            <a:off x="4816072" y="1523885"/>
            <a:ext cx="1016195" cy="29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103" idx="7"/>
            <a:endCxn id="102" idx="3"/>
          </p:cNvCxnSpPr>
          <p:nvPr/>
        </p:nvCxnSpPr>
        <p:spPr>
          <a:xfrm flipV="1">
            <a:off x="4549814" y="2695064"/>
            <a:ext cx="410688" cy="29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103" idx="5"/>
            <a:endCxn id="126" idx="1"/>
          </p:cNvCxnSpPr>
          <p:nvPr/>
        </p:nvCxnSpPr>
        <p:spPr>
          <a:xfrm>
            <a:off x="4549814" y="3280447"/>
            <a:ext cx="253009" cy="42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5395824" y="188033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3875494" y="316881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5215670" y="129504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4646786" y="3199925"/>
            <a:ext cx="1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4736050" y="36419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3596842" y="360677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36" name="Conector recto 135"/>
          <p:cNvCxnSpPr>
            <a:stCxn id="129" idx="7"/>
            <a:endCxn id="103" idx="3"/>
          </p:cNvCxnSpPr>
          <p:nvPr/>
        </p:nvCxnSpPr>
        <p:spPr>
          <a:xfrm flipV="1">
            <a:off x="3986021" y="3280447"/>
            <a:ext cx="241387" cy="38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4557758" y="244347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>
            <a:off x="6437143" y="238176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Elipse 148"/>
          <p:cNvSpPr/>
          <p:nvPr/>
        </p:nvSpPr>
        <p:spPr>
          <a:xfrm>
            <a:off x="7363766" y="2994652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Elipse 149"/>
          <p:cNvSpPr/>
          <p:nvPr/>
        </p:nvSpPr>
        <p:spPr>
          <a:xfrm>
            <a:off x="7907654" y="3647206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O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51" name="Conector recto 150"/>
          <p:cNvCxnSpPr>
            <a:stCxn id="149" idx="5"/>
            <a:endCxn id="150" idx="1"/>
          </p:cNvCxnSpPr>
          <p:nvPr/>
        </p:nvCxnSpPr>
        <p:spPr>
          <a:xfrm>
            <a:off x="7752945" y="3342870"/>
            <a:ext cx="221482" cy="3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48" idx="5"/>
            <a:endCxn id="149" idx="1"/>
          </p:cNvCxnSpPr>
          <p:nvPr/>
        </p:nvCxnSpPr>
        <p:spPr>
          <a:xfrm>
            <a:off x="6826322" y="2729984"/>
            <a:ext cx="604217" cy="32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99" idx="5"/>
            <a:endCxn id="148" idx="1"/>
          </p:cNvCxnSpPr>
          <p:nvPr/>
        </p:nvCxnSpPr>
        <p:spPr>
          <a:xfrm>
            <a:off x="6154673" y="2111916"/>
            <a:ext cx="349243" cy="32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/>
          <p:cNvSpPr txBox="1"/>
          <p:nvPr/>
        </p:nvSpPr>
        <p:spPr>
          <a:xfrm>
            <a:off x="6269682" y="1919315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7069379" y="25552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7813689" y="3199926"/>
            <a:ext cx="19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66" name="Elipse 165"/>
          <p:cNvSpPr/>
          <p:nvPr/>
        </p:nvSpPr>
        <p:spPr>
          <a:xfrm>
            <a:off x="5661066" y="302056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Elipse 166"/>
          <p:cNvSpPr/>
          <p:nvPr/>
        </p:nvSpPr>
        <p:spPr>
          <a:xfrm>
            <a:off x="6117018" y="3646825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M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68" name="Conector recto 167"/>
          <p:cNvCxnSpPr>
            <a:stCxn id="166" idx="5"/>
            <a:endCxn id="167" idx="1"/>
          </p:cNvCxnSpPr>
          <p:nvPr/>
        </p:nvCxnSpPr>
        <p:spPr>
          <a:xfrm>
            <a:off x="6050245" y="3368778"/>
            <a:ext cx="133546" cy="33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66" idx="7"/>
            <a:endCxn id="148" idx="3"/>
          </p:cNvCxnSpPr>
          <p:nvPr/>
        </p:nvCxnSpPr>
        <p:spPr>
          <a:xfrm flipV="1">
            <a:off x="6050245" y="2729984"/>
            <a:ext cx="453671" cy="3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6061930" y="2565436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6175674" y="3203814"/>
            <a:ext cx="2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1475424" y="2323948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Elipse 178"/>
          <p:cNvSpPr/>
          <p:nvPr/>
        </p:nvSpPr>
        <p:spPr>
          <a:xfrm>
            <a:off x="576042" y="2964969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Elipse 189"/>
          <p:cNvSpPr/>
          <p:nvPr/>
        </p:nvSpPr>
        <p:spPr>
          <a:xfrm>
            <a:off x="1252608" y="3555691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91" name="Conector recto 190"/>
          <p:cNvCxnSpPr>
            <a:stCxn id="178" idx="7"/>
            <a:endCxn id="28" idx="3"/>
          </p:cNvCxnSpPr>
          <p:nvPr/>
        </p:nvCxnSpPr>
        <p:spPr>
          <a:xfrm flipV="1">
            <a:off x="1864603" y="2169409"/>
            <a:ext cx="713713" cy="21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179" idx="7"/>
            <a:endCxn id="178" idx="3"/>
          </p:cNvCxnSpPr>
          <p:nvPr/>
        </p:nvCxnSpPr>
        <p:spPr>
          <a:xfrm flipV="1">
            <a:off x="965221" y="2672166"/>
            <a:ext cx="576976" cy="35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179" idx="5"/>
            <a:endCxn id="190" idx="1"/>
          </p:cNvCxnSpPr>
          <p:nvPr/>
        </p:nvCxnSpPr>
        <p:spPr>
          <a:xfrm>
            <a:off x="965221" y="3313187"/>
            <a:ext cx="347628" cy="30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Texto 201"/>
          <p:cNvSpPr txBox="1"/>
          <p:nvPr/>
        </p:nvSpPr>
        <p:spPr>
          <a:xfrm>
            <a:off x="2014257" y="188689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034215" y="246864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1107103" y="3094026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09" name="Elipse 208"/>
          <p:cNvSpPr/>
          <p:nvPr/>
        </p:nvSpPr>
        <p:spPr>
          <a:xfrm>
            <a:off x="8752785" y="3661591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5" name="Conector recto 214"/>
          <p:cNvCxnSpPr>
            <a:stCxn id="29" idx="3"/>
            <a:endCxn id="209" idx="7"/>
          </p:cNvCxnSpPr>
          <p:nvPr/>
        </p:nvCxnSpPr>
        <p:spPr>
          <a:xfrm flipH="1">
            <a:off x="9141964" y="3389855"/>
            <a:ext cx="270646" cy="33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>
            <a:off x="9023431" y="323251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32" name="Elipse 231"/>
          <p:cNvSpPr/>
          <p:nvPr/>
        </p:nvSpPr>
        <p:spPr>
          <a:xfrm>
            <a:off x="3026288" y="3584532"/>
            <a:ext cx="411350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33" name="Conector recto 232"/>
          <p:cNvCxnSpPr>
            <a:stCxn id="232" idx="0"/>
            <a:endCxn id="30" idx="5"/>
          </p:cNvCxnSpPr>
          <p:nvPr/>
        </p:nvCxnSpPr>
        <p:spPr>
          <a:xfrm flipH="1" flipV="1">
            <a:off x="2942152" y="3250326"/>
            <a:ext cx="289811" cy="33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/>
          <p:cNvSpPr txBox="1"/>
          <p:nvPr/>
        </p:nvSpPr>
        <p:spPr>
          <a:xfrm>
            <a:off x="3066725" y="3134931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249" name="Elipse 248"/>
          <p:cNvSpPr/>
          <p:nvPr/>
        </p:nvSpPr>
        <p:spPr>
          <a:xfrm>
            <a:off x="6738091" y="3661590"/>
            <a:ext cx="455952" cy="407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N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54" name="Conector recto 253"/>
          <p:cNvCxnSpPr>
            <a:stCxn id="149" idx="3"/>
            <a:endCxn id="249" idx="7"/>
          </p:cNvCxnSpPr>
          <p:nvPr/>
        </p:nvCxnSpPr>
        <p:spPr>
          <a:xfrm flipH="1">
            <a:off x="7127270" y="3342870"/>
            <a:ext cx="303269" cy="37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578372" y="277897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790766" y="595661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4292042" y="17811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3303216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8644444" y="133143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9992394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298895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4411247" y="2369346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766562" y="2379570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516397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7986583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9195294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10665480" y="355921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1825" y="4044699"/>
            <a:ext cx="376766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I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540469" y="4032096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N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8278005" y="403209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0987482" y="407033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838689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2493302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3517586" y="354929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5071886" y="3539373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3834232" y="40491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R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5417307" y="4044699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C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2782234" y="4032096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ookman Old Style" panose="02050604050505020204" pitchFamily="18" charset="0"/>
              </a:rPr>
              <a:t>O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63243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533257" y="4574654"/>
            <a:ext cx="960045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313847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A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138" name="CuadroTexto 137"/>
          <p:cNvSpPr txBox="1"/>
          <p:nvPr/>
        </p:nvSpPr>
        <p:spPr>
          <a:xfrm>
            <a:off x="1798734" y="5079980"/>
            <a:ext cx="524842" cy="47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Bookman Old Style" panose="02050604050505020204" pitchFamily="18" charset="0"/>
              </a:rPr>
              <a:t>Z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Conector recto 5"/>
          <p:cNvCxnSpPr>
            <a:stCxn id="4" idx="3"/>
            <a:endCxn id="87" idx="7"/>
          </p:cNvCxnSpPr>
          <p:nvPr/>
        </p:nvCxnSpPr>
        <p:spPr>
          <a:xfrm flipH="1">
            <a:off x="4122666" y="709220"/>
            <a:ext cx="1596301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4" idx="5"/>
            <a:endCxn id="88" idx="1"/>
          </p:cNvCxnSpPr>
          <p:nvPr/>
        </p:nvCxnSpPr>
        <p:spPr>
          <a:xfrm>
            <a:off x="6397822" y="709220"/>
            <a:ext cx="2387217" cy="69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87" idx="3"/>
            <a:endCxn id="101" idx="7"/>
          </p:cNvCxnSpPr>
          <p:nvPr/>
        </p:nvCxnSpPr>
        <p:spPr>
          <a:xfrm flipH="1">
            <a:off x="2586012" y="1762753"/>
            <a:ext cx="857799" cy="69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7" idx="5"/>
            <a:endCxn id="100" idx="1"/>
          </p:cNvCxnSpPr>
          <p:nvPr/>
        </p:nvCxnSpPr>
        <p:spPr>
          <a:xfrm>
            <a:off x="4122666" y="1762753"/>
            <a:ext cx="429176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88" idx="3"/>
            <a:endCxn id="97" idx="7"/>
          </p:cNvCxnSpPr>
          <p:nvPr/>
        </p:nvCxnSpPr>
        <p:spPr>
          <a:xfrm flipH="1">
            <a:off x="8118345" y="1762753"/>
            <a:ext cx="666694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88" idx="5"/>
            <a:endCxn id="96" idx="1"/>
          </p:cNvCxnSpPr>
          <p:nvPr/>
        </p:nvCxnSpPr>
        <p:spPr>
          <a:xfrm>
            <a:off x="9463894" y="1762753"/>
            <a:ext cx="669095" cy="6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112" idx="7"/>
            <a:endCxn id="96" idx="3"/>
          </p:cNvCxnSpPr>
          <p:nvPr/>
        </p:nvCxnSpPr>
        <p:spPr>
          <a:xfrm flipV="1">
            <a:off x="10014744" y="2800669"/>
            <a:ext cx="118245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113" idx="1"/>
            <a:endCxn id="96" idx="5"/>
          </p:cNvCxnSpPr>
          <p:nvPr/>
        </p:nvCxnSpPr>
        <p:spPr>
          <a:xfrm flipV="1">
            <a:off x="10806075" y="2800669"/>
            <a:ext cx="5769" cy="83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11" idx="1"/>
            <a:endCxn id="97" idx="5"/>
          </p:cNvCxnSpPr>
          <p:nvPr/>
        </p:nvCxnSpPr>
        <p:spPr>
          <a:xfrm flipH="1" flipV="1">
            <a:off x="8118345" y="2800669"/>
            <a:ext cx="8833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10" idx="7"/>
            <a:endCxn id="97" idx="3"/>
          </p:cNvCxnSpPr>
          <p:nvPr/>
        </p:nvCxnSpPr>
        <p:spPr>
          <a:xfrm flipV="1">
            <a:off x="7335847" y="2800669"/>
            <a:ext cx="103643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120" idx="1"/>
            <a:endCxn id="100" idx="5"/>
          </p:cNvCxnSpPr>
          <p:nvPr/>
        </p:nvCxnSpPr>
        <p:spPr>
          <a:xfrm flipV="1">
            <a:off x="5212481" y="2800669"/>
            <a:ext cx="18216" cy="81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119" idx="7"/>
            <a:endCxn id="100" idx="3"/>
          </p:cNvCxnSpPr>
          <p:nvPr/>
        </p:nvCxnSpPr>
        <p:spPr>
          <a:xfrm flipV="1">
            <a:off x="4337036" y="2800669"/>
            <a:ext cx="214806" cy="82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118" idx="1"/>
            <a:endCxn id="101" idx="5"/>
          </p:cNvCxnSpPr>
          <p:nvPr/>
        </p:nvCxnSpPr>
        <p:spPr>
          <a:xfrm flipH="1" flipV="1">
            <a:off x="2586012" y="2810893"/>
            <a:ext cx="47885" cy="81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>
            <a:stCxn id="117" idx="7"/>
            <a:endCxn id="101" idx="3"/>
          </p:cNvCxnSpPr>
          <p:nvPr/>
        </p:nvCxnSpPr>
        <p:spPr>
          <a:xfrm flipV="1">
            <a:off x="1658139" y="2810893"/>
            <a:ext cx="249018" cy="80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stCxn id="134" idx="7"/>
            <a:endCxn id="117" idx="3"/>
          </p:cNvCxnSpPr>
          <p:nvPr/>
        </p:nvCxnSpPr>
        <p:spPr>
          <a:xfrm flipV="1">
            <a:off x="882693" y="3970696"/>
            <a:ext cx="96591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135" idx="1"/>
            <a:endCxn id="117" idx="5"/>
          </p:cNvCxnSpPr>
          <p:nvPr/>
        </p:nvCxnSpPr>
        <p:spPr>
          <a:xfrm flipH="1" flipV="1">
            <a:off x="1658139" y="3970696"/>
            <a:ext cx="15713" cy="6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7563798" y="686776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9798441" y="1821993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10792611" y="2986109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8089897" y="2891784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98000" y="2877217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2594070" y="2943788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1648376" y="4047301"/>
            <a:ext cx="55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Bahnschrift Condensed" panose="020B0502040204020203" pitchFamily="34" charset="0"/>
              </a:rPr>
              <a:t>1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8234562" y="172757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3" name="CuadroTexto 182"/>
          <p:cNvSpPr txBox="1"/>
          <p:nvPr/>
        </p:nvSpPr>
        <p:spPr>
          <a:xfrm>
            <a:off x="7145817" y="2943788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4" name="CuadroTexto 183"/>
          <p:cNvSpPr txBox="1"/>
          <p:nvPr/>
        </p:nvSpPr>
        <p:spPr>
          <a:xfrm>
            <a:off x="9810987" y="292793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5" name="CuadroTexto 184"/>
          <p:cNvSpPr txBox="1"/>
          <p:nvPr/>
        </p:nvSpPr>
        <p:spPr>
          <a:xfrm>
            <a:off x="4213866" y="29129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2842902" y="1700532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7" name="CuadroTexto 186"/>
          <p:cNvSpPr txBox="1"/>
          <p:nvPr/>
        </p:nvSpPr>
        <p:spPr>
          <a:xfrm>
            <a:off x="1537591" y="289178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686032" y="4047300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Bahnschrift Condensed" panose="020B0502040204020203" pitchFamily="34" charset="0"/>
              </a:rPr>
              <a:t>0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69033" y="38238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68614" y="1600130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>
            <a:stCxn id="4" idx="4"/>
            <a:endCxn id="11" idx="0"/>
          </p:cNvCxnSpPr>
          <p:nvPr/>
        </p:nvCxnSpPr>
        <p:spPr>
          <a:xfrm>
            <a:off x="6084917" y="897775"/>
            <a:ext cx="751591" cy="8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465931" y="45472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520624" y="1722523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11"/>
          <p:cNvCxnSpPr>
            <a:stCxn id="4" idx="4"/>
            <a:endCxn id="6" idx="0"/>
          </p:cNvCxnSpPr>
          <p:nvPr/>
        </p:nvCxnSpPr>
        <p:spPr>
          <a:xfrm flipH="1">
            <a:off x="4484498" y="897775"/>
            <a:ext cx="1600419" cy="70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520624" y="1062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108432" y="2878134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17830" y="920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>
            <a:stCxn id="32" idx="0"/>
            <a:endCxn id="6" idx="4"/>
          </p:cNvCxnSpPr>
          <p:nvPr/>
        </p:nvCxnSpPr>
        <p:spPr>
          <a:xfrm flipH="1" flipV="1">
            <a:off x="4484498" y="2115519"/>
            <a:ext cx="442784" cy="781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648238" y="231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611398" y="2896854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36"/>
          <p:cNvCxnSpPr>
            <a:stCxn id="43" idx="0"/>
            <a:endCxn id="32" idx="4"/>
          </p:cNvCxnSpPr>
          <p:nvPr/>
        </p:nvCxnSpPr>
        <p:spPr>
          <a:xfrm flipH="1" flipV="1">
            <a:off x="4927282" y="3412243"/>
            <a:ext cx="329575" cy="58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022593" y="348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528781" y="5088551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940973" y="399534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recto 45"/>
          <p:cNvCxnSpPr>
            <a:stCxn id="43" idx="4"/>
            <a:endCxn id="42" idx="0"/>
          </p:cNvCxnSpPr>
          <p:nvPr/>
        </p:nvCxnSpPr>
        <p:spPr>
          <a:xfrm flipH="1">
            <a:off x="4734877" y="4510735"/>
            <a:ext cx="521980" cy="577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745913" y="45290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 recto 54"/>
          <p:cNvCxnSpPr>
            <a:stCxn id="6" idx="4"/>
            <a:endCxn id="77" idx="0"/>
          </p:cNvCxnSpPr>
          <p:nvPr/>
        </p:nvCxnSpPr>
        <p:spPr>
          <a:xfrm flipH="1">
            <a:off x="3749136" y="2115519"/>
            <a:ext cx="735362" cy="781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886404" y="22726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14" idx="0"/>
            <a:endCxn id="11" idx="4"/>
          </p:cNvCxnSpPr>
          <p:nvPr/>
        </p:nvCxnSpPr>
        <p:spPr>
          <a:xfrm flipV="1">
            <a:off x="6314528" y="2237912"/>
            <a:ext cx="521980" cy="64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6304259" y="2337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806578" y="4031859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3433252" y="2896854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Conector recto 87"/>
          <p:cNvCxnSpPr>
            <a:stCxn id="76" idx="0"/>
            <a:endCxn id="77" idx="4"/>
          </p:cNvCxnSpPr>
          <p:nvPr/>
        </p:nvCxnSpPr>
        <p:spPr>
          <a:xfrm flipH="1" flipV="1">
            <a:off x="3749136" y="3412243"/>
            <a:ext cx="263538" cy="61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3806578" y="348247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5562937" y="5088550"/>
            <a:ext cx="412192" cy="442361"/>
          </a:xfrm>
          <a:prstGeom prst="rect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recto 93"/>
          <p:cNvCxnSpPr>
            <a:stCxn id="43" idx="4"/>
            <a:endCxn id="92" idx="0"/>
          </p:cNvCxnSpPr>
          <p:nvPr/>
        </p:nvCxnSpPr>
        <p:spPr>
          <a:xfrm>
            <a:off x="5256857" y="4510735"/>
            <a:ext cx="512176" cy="57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9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69033" y="382386"/>
            <a:ext cx="631767" cy="515389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6696" y="170575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>
            <a:stCxn id="4" idx="4"/>
            <a:endCxn id="33" idx="0"/>
          </p:cNvCxnSpPr>
          <p:nvPr/>
        </p:nvCxnSpPr>
        <p:spPr>
          <a:xfrm>
            <a:off x="6084917" y="897775"/>
            <a:ext cx="1901911" cy="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4"/>
            <a:endCxn id="6" idx="0"/>
          </p:cNvCxnSpPr>
          <p:nvPr/>
        </p:nvCxnSpPr>
        <p:spPr>
          <a:xfrm flipH="1">
            <a:off x="4206030" y="897775"/>
            <a:ext cx="1878887" cy="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34508" y="1029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025759" y="96495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>
            <a:stCxn id="35" idx="0"/>
            <a:endCxn id="6" idx="4"/>
          </p:cNvCxnSpPr>
          <p:nvPr/>
        </p:nvCxnSpPr>
        <p:spPr>
          <a:xfrm flipH="1" flipV="1">
            <a:off x="4206030" y="2206164"/>
            <a:ext cx="826124" cy="900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6" idx="4"/>
            <a:endCxn id="34" idx="0"/>
          </p:cNvCxnSpPr>
          <p:nvPr/>
        </p:nvCxnSpPr>
        <p:spPr>
          <a:xfrm flipH="1">
            <a:off x="3193586" y="2206164"/>
            <a:ext cx="1012444" cy="91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36" idx="0"/>
            <a:endCxn id="33" idx="4"/>
          </p:cNvCxnSpPr>
          <p:nvPr/>
        </p:nvCxnSpPr>
        <p:spPr>
          <a:xfrm flipV="1">
            <a:off x="7061638" y="2206164"/>
            <a:ext cx="925190" cy="91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607494" y="170575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2814252" y="312090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4652820" y="3106570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6682304" y="3125588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8501628" y="312090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243196" y="459655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9092192" y="458121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105194" y="461977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260558" y="4611864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4301227" y="4611864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5173529" y="4619777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3193586" y="461794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2298795" y="4617945"/>
            <a:ext cx="758668" cy="500406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522090" y="5096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3427734" y="5096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5418151" y="509696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81596" y="510778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7329394" y="5096963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464961" y="5096963"/>
            <a:ext cx="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8471383" y="5087914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994031" y="62383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8552557" y="5716498"/>
            <a:ext cx="898614" cy="521865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9550048" y="5716497"/>
            <a:ext cx="898614" cy="521865"/>
          </a:xfrm>
          <a:prstGeom prst="ellipse">
            <a:avLst/>
          </a:prstGeom>
          <a:solidFill>
            <a:srgbClr val="D5E8D4"/>
          </a:solidFill>
          <a:ln>
            <a:solidFill>
              <a:srgbClr val="96B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1/16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8864876" y="62383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recto 64"/>
          <p:cNvCxnSpPr>
            <a:stCxn id="39" idx="0"/>
            <a:endCxn id="33" idx="4"/>
          </p:cNvCxnSpPr>
          <p:nvPr/>
        </p:nvCxnSpPr>
        <p:spPr>
          <a:xfrm flipH="1" flipV="1">
            <a:off x="7986828" y="2206164"/>
            <a:ext cx="894134" cy="91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34" idx="4"/>
            <a:endCxn id="51" idx="0"/>
          </p:cNvCxnSpPr>
          <p:nvPr/>
        </p:nvCxnSpPr>
        <p:spPr>
          <a:xfrm flipH="1">
            <a:off x="2678129" y="3621311"/>
            <a:ext cx="515457" cy="9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34" idx="4"/>
            <a:endCxn id="50" idx="0"/>
          </p:cNvCxnSpPr>
          <p:nvPr/>
        </p:nvCxnSpPr>
        <p:spPr>
          <a:xfrm>
            <a:off x="3193586" y="3621311"/>
            <a:ext cx="379334" cy="9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48" idx="0"/>
            <a:endCxn id="35" idx="4"/>
          </p:cNvCxnSpPr>
          <p:nvPr/>
        </p:nvCxnSpPr>
        <p:spPr>
          <a:xfrm flipV="1">
            <a:off x="4680561" y="3606976"/>
            <a:ext cx="351593" cy="1004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9" idx="0"/>
            <a:endCxn id="35" idx="4"/>
          </p:cNvCxnSpPr>
          <p:nvPr/>
        </p:nvCxnSpPr>
        <p:spPr>
          <a:xfrm flipH="1" flipV="1">
            <a:off x="5032154" y="3606976"/>
            <a:ext cx="520709" cy="101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45" idx="0"/>
            <a:endCxn id="36" idx="4"/>
          </p:cNvCxnSpPr>
          <p:nvPr/>
        </p:nvCxnSpPr>
        <p:spPr>
          <a:xfrm flipV="1">
            <a:off x="6639892" y="3625994"/>
            <a:ext cx="421746" cy="98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4" idx="0"/>
            <a:endCxn id="36" idx="4"/>
          </p:cNvCxnSpPr>
          <p:nvPr/>
        </p:nvCxnSpPr>
        <p:spPr>
          <a:xfrm flipH="1" flipV="1">
            <a:off x="7061638" y="3625994"/>
            <a:ext cx="422890" cy="993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40" idx="0"/>
            <a:endCxn id="39" idx="4"/>
          </p:cNvCxnSpPr>
          <p:nvPr/>
        </p:nvCxnSpPr>
        <p:spPr>
          <a:xfrm flipV="1">
            <a:off x="8622530" y="3621311"/>
            <a:ext cx="258432" cy="97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41" idx="0"/>
            <a:endCxn id="39" idx="4"/>
          </p:cNvCxnSpPr>
          <p:nvPr/>
        </p:nvCxnSpPr>
        <p:spPr>
          <a:xfrm flipH="1" flipV="1">
            <a:off x="8880962" y="3621311"/>
            <a:ext cx="590564" cy="959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2" idx="0"/>
            <a:endCxn id="41" idx="4"/>
          </p:cNvCxnSpPr>
          <p:nvPr/>
        </p:nvCxnSpPr>
        <p:spPr>
          <a:xfrm flipV="1">
            <a:off x="9001864" y="5081623"/>
            <a:ext cx="469662" cy="63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3" idx="0"/>
            <a:endCxn id="41" idx="4"/>
          </p:cNvCxnSpPr>
          <p:nvPr/>
        </p:nvCxnSpPr>
        <p:spPr>
          <a:xfrm flipH="1" flipV="1">
            <a:off x="9471526" y="5081623"/>
            <a:ext cx="527829" cy="63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610679" y="3877687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2701307" y="3833006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8501628" y="3916598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6622003" y="3888507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CuadroTexto 152"/>
          <p:cNvSpPr txBox="1"/>
          <p:nvPr/>
        </p:nvSpPr>
        <p:spPr>
          <a:xfrm>
            <a:off x="7323562" y="239266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8941045" y="5187131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uadroTexto 154"/>
          <p:cNvSpPr txBox="1"/>
          <p:nvPr/>
        </p:nvSpPr>
        <p:spPr>
          <a:xfrm>
            <a:off x="3324748" y="2538742"/>
            <a:ext cx="4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uadroTexto 155"/>
          <p:cNvSpPr txBox="1"/>
          <p:nvPr/>
        </p:nvSpPr>
        <p:spPr>
          <a:xfrm>
            <a:off x="7177814" y="38626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/>
          <p:cNvSpPr txBox="1"/>
          <p:nvPr/>
        </p:nvSpPr>
        <p:spPr>
          <a:xfrm>
            <a:off x="4595433" y="2466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/>
          <p:cNvSpPr txBox="1"/>
          <p:nvPr/>
        </p:nvSpPr>
        <p:spPr>
          <a:xfrm>
            <a:off x="5253818" y="3914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9681125" y="5162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9138265" y="3947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8405011" y="2456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3329896" y="3915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3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141</Words>
  <Application>Microsoft Office PowerPoint</Application>
  <PresentationFormat>Panorámica</PresentationFormat>
  <Paragraphs>141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Bahnschrift Condensed</vt:lpstr>
      <vt:lpstr>Bookman Old Style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</cp:revision>
  <dcterms:created xsi:type="dcterms:W3CDTF">2022-09-21T02:34:59Z</dcterms:created>
  <dcterms:modified xsi:type="dcterms:W3CDTF">2022-09-28T03:10:28Z</dcterms:modified>
</cp:coreProperties>
</file>