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8D4"/>
    <a:srgbClr val="96B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155D-2A74-4A6D-924E-D33934FEF8D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ángulo 147"/>
          <p:cNvSpPr/>
          <p:nvPr/>
        </p:nvSpPr>
        <p:spPr>
          <a:xfrm>
            <a:off x="2138368" y="3638341"/>
            <a:ext cx="2122547" cy="510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ángulo 91"/>
          <p:cNvSpPr/>
          <p:nvPr/>
        </p:nvSpPr>
        <p:spPr>
          <a:xfrm>
            <a:off x="6805091" y="711205"/>
            <a:ext cx="2133633" cy="1023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ángulo 90"/>
          <p:cNvSpPr/>
          <p:nvPr/>
        </p:nvSpPr>
        <p:spPr>
          <a:xfrm>
            <a:off x="2136958" y="1479701"/>
            <a:ext cx="2123957" cy="360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ángulo 65"/>
          <p:cNvSpPr/>
          <p:nvPr/>
        </p:nvSpPr>
        <p:spPr>
          <a:xfrm>
            <a:off x="6777824" y="6151214"/>
            <a:ext cx="2151828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125663" y="5239668"/>
            <a:ext cx="2123957" cy="1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8DDDCD-7FAD-65DF-4FBC-D9FF09C8A616}"/>
              </a:ext>
            </a:extLst>
          </p:cNvPr>
          <p:cNvSpPr/>
          <p:nvPr/>
        </p:nvSpPr>
        <p:spPr>
          <a:xfrm>
            <a:off x="2125664" y="1458885"/>
            <a:ext cx="2138516" cy="3962354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42C5DA-F766-0D76-518F-D378679577C3}"/>
              </a:ext>
            </a:extLst>
          </p:cNvPr>
          <p:cNvCxnSpPr>
            <a:cxnSpLocks/>
          </p:cNvCxnSpPr>
          <p:nvPr/>
        </p:nvCxnSpPr>
        <p:spPr>
          <a:xfrm flipH="1">
            <a:off x="3292708" y="1458885"/>
            <a:ext cx="27709" cy="39623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2125664" y="1849120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1657215" y="1253436"/>
            <a:ext cx="3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808C215-47C5-8E6F-DD7F-AD5E899CF273}"/>
              </a:ext>
            </a:extLst>
          </p:cNvPr>
          <p:cNvSpPr txBox="1"/>
          <p:nvPr/>
        </p:nvSpPr>
        <p:spPr>
          <a:xfrm>
            <a:off x="1570180" y="1679843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541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BE3DAF-D89D-A88B-A427-8423E06EDF78}"/>
              </a:ext>
            </a:extLst>
          </p:cNvPr>
          <p:cNvCxnSpPr/>
          <p:nvPr/>
        </p:nvCxnSpPr>
        <p:spPr>
          <a:xfrm>
            <a:off x="2125663" y="4157003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FF590DB-A1FB-C26B-B545-3821885A60AA}"/>
              </a:ext>
            </a:extLst>
          </p:cNvPr>
          <p:cNvCxnSpPr/>
          <p:nvPr/>
        </p:nvCxnSpPr>
        <p:spPr>
          <a:xfrm>
            <a:off x="2125663" y="3179938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9370AFC-2063-090F-B447-69522F385E53}"/>
              </a:ext>
            </a:extLst>
          </p:cNvPr>
          <p:cNvCxnSpPr/>
          <p:nvPr/>
        </p:nvCxnSpPr>
        <p:spPr>
          <a:xfrm>
            <a:off x="2125663" y="5015496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4244702" y="1463158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3F7A26-FE18-3EFC-7DFF-88DCFD2D0C9B}"/>
              </a:ext>
            </a:extLst>
          </p:cNvPr>
          <p:cNvSpPr txBox="1"/>
          <p:nvPr/>
        </p:nvSpPr>
        <p:spPr>
          <a:xfrm>
            <a:off x="4264179" y="3239000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5</a:t>
            </a:r>
            <a:endParaRPr lang="es-CO" sz="16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4249620" y="4639556"/>
            <a:ext cx="115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8</a:t>
            </a:r>
            <a:endParaRPr lang="es-CO" sz="1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1EC46DD-999F-F174-5E5F-D135A8CBF1B0}"/>
              </a:ext>
            </a:extLst>
          </p:cNvPr>
          <p:cNvSpPr txBox="1"/>
          <p:nvPr/>
        </p:nvSpPr>
        <p:spPr>
          <a:xfrm>
            <a:off x="1468644" y="5074887"/>
            <a:ext cx="648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4,630</a:t>
            </a:r>
            <a:endParaRPr lang="es-CO" sz="16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8C9DCBF-4F11-46E0-6381-FB17BE862536}"/>
              </a:ext>
            </a:extLst>
          </p:cNvPr>
          <p:cNvSpPr txBox="1"/>
          <p:nvPr/>
        </p:nvSpPr>
        <p:spPr>
          <a:xfrm>
            <a:off x="1468644" y="5320856"/>
            <a:ext cx="668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4,869</a:t>
            </a:r>
            <a:endParaRPr lang="es-CO" sz="16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71ABAA-CC03-8E53-147C-034BD59E4BD1}"/>
              </a:ext>
            </a:extLst>
          </p:cNvPr>
          <p:cNvSpPr txBox="1"/>
          <p:nvPr/>
        </p:nvSpPr>
        <p:spPr>
          <a:xfrm>
            <a:off x="2235348" y="1133471"/>
            <a:ext cx="81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Clave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B522AF-EA13-94AD-E96D-717826606286}"/>
              </a:ext>
            </a:extLst>
          </p:cNvPr>
          <p:cNvSpPr txBox="1"/>
          <p:nvPr/>
        </p:nvSpPr>
        <p:spPr>
          <a:xfrm>
            <a:off x="3292708" y="1147387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Apuntador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9DE1E85-28B2-651E-8ACD-F2E54388728F}"/>
              </a:ext>
            </a:extLst>
          </p:cNvPr>
          <p:cNvSpPr/>
          <p:nvPr/>
        </p:nvSpPr>
        <p:spPr>
          <a:xfrm>
            <a:off x="6777828" y="711205"/>
            <a:ext cx="2138515" cy="5497476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6777823" y="850731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6AC32A8-B2F0-7AD5-A388-0938B2462CBC}"/>
              </a:ext>
            </a:extLst>
          </p:cNvPr>
          <p:cNvCxnSpPr>
            <a:cxnSpLocks/>
          </p:cNvCxnSpPr>
          <p:nvPr/>
        </p:nvCxnSpPr>
        <p:spPr>
          <a:xfrm>
            <a:off x="6777830" y="1609164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A0D07E3-1811-6B74-AE2C-B946746AAB97}"/>
              </a:ext>
            </a:extLst>
          </p:cNvPr>
          <p:cNvCxnSpPr>
            <a:cxnSpLocks/>
          </p:cNvCxnSpPr>
          <p:nvPr/>
        </p:nvCxnSpPr>
        <p:spPr>
          <a:xfrm>
            <a:off x="6763265" y="1735319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C8DCAEE-494E-32E3-328E-F7D4BBC88B66}"/>
              </a:ext>
            </a:extLst>
          </p:cNvPr>
          <p:cNvCxnSpPr>
            <a:cxnSpLocks/>
          </p:cNvCxnSpPr>
          <p:nvPr/>
        </p:nvCxnSpPr>
        <p:spPr>
          <a:xfrm>
            <a:off x="6777823" y="6085071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8942960" y="660498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1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88CC94-F1B0-0B7E-AF84-365EE2CA6D58}"/>
              </a:ext>
            </a:extLst>
          </p:cNvPr>
          <p:cNvSpPr txBox="1"/>
          <p:nvPr/>
        </p:nvSpPr>
        <p:spPr>
          <a:xfrm>
            <a:off x="8953289" y="1446790"/>
            <a:ext cx="143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541</a:t>
            </a:r>
            <a:endParaRPr lang="es-CO" sz="1600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FFE6EE8-2665-B41D-9A4E-B52A9BFF7847}"/>
              </a:ext>
            </a:extLst>
          </p:cNvPr>
          <p:cNvSpPr txBox="1"/>
          <p:nvPr/>
        </p:nvSpPr>
        <p:spPr>
          <a:xfrm>
            <a:off x="8900820" y="5967334"/>
            <a:ext cx="131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4,630</a:t>
            </a:r>
            <a:endParaRPr lang="es-CO" sz="160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90199D8-A5F5-6DCB-FD3F-6DA749D386F8}"/>
              </a:ext>
            </a:extLst>
          </p:cNvPr>
          <p:cNvSpPr txBox="1"/>
          <p:nvPr/>
        </p:nvSpPr>
        <p:spPr>
          <a:xfrm>
            <a:off x="5943840" y="6047605"/>
            <a:ext cx="86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250,020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1CB61C12-B6BE-35B4-E09B-7012378C553E}"/>
              </a:ext>
            </a:extLst>
          </p:cNvPr>
          <p:cNvSpPr txBox="1"/>
          <p:nvPr/>
        </p:nvSpPr>
        <p:spPr>
          <a:xfrm>
            <a:off x="5930206" y="5598482"/>
            <a:ext cx="86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250,000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6EECF250-BA31-FE78-0C72-209DA2172C4B}"/>
              </a:ext>
            </a:extLst>
          </p:cNvPr>
          <p:cNvSpPr txBox="1"/>
          <p:nvPr/>
        </p:nvSpPr>
        <p:spPr>
          <a:xfrm>
            <a:off x="2808300" y="732979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INDICES</a:t>
            </a:r>
            <a:endParaRPr lang="es-CO" sz="1600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EECF250-BA31-FE78-0C72-209DA2172C4B}"/>
              </a:ext>
            </a:extLst>
          </p:cNvPr>
          <p:cNvSpPr txBox="1"/>
          <p:nvPr/>
        </p:nvSpPr>
        <p:spPr>
          <a:xfrm>
            <a:off x="7167019" y="90259"/>
            <a:ext cx="189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INFORMACIÓN ALMACENADA</a:t>
            </a:r>
            <a:endParaRPr lang="es-CO" sz="1600" b="1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4311393" y="841737"/>
            <a:ext cx="2391912" cy="6442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 flipV="1">
            <a:off x="4338703" y="1688385"/>
            <a:ext cx="2364602" cy="10320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904098" y="6069746"/>
            <a:ext cx="337625" cy="3389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2349010" y="6067167"/>
            <a:ext cx="2420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Espacio en BDD disponible</a:t>
            </a:r>
            <a:endParaRPr lang="es-CO" sz="1600" dirty="0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2125664" y="2269841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2111104" y="2703595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2125663" y="3643785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1BE3DAF-D89D-A88B-A427-8423E06EDF78}"/>
              </a:ext>
            </a:extLst>
          </p:cNvPr>
          <p:cNvCxnSpPr/>
          <p:nvPr/>
        </p:nvCxnSpPr>
        <p:spPr>
          <a:xfrm>
            <a:off x="2125663" y="4590757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4242533" y="1913366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2</a:t>
            </a:r>
            <a:endParaRPr lang="es-CO" sz="1600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4250778" y="2304208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/>
              <a:t>3</a:t>
            </a:r>
            <a:endParaRPr lang="es-CO" sz="1600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4264179" y="2723321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4</a:t>
            </a:r>
            <a:endParaRPr lang="es-CO" sz="16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4263704" y="3723109"/>
            <a:ext cx="115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6</a:t>
            </a:r>
            <a:endParaRPr lang="es-CO" sz="16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4216751" y="4263078"/>
            <a:ext cx="115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7</a:t>
            </a:r>
            <a:endParaRPr lang="es-CO" sz="1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4235991" y="4951060"/>
            <a:ext cx="115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9</a:t>
            </a:r>
            <a:endParaRPr lang="es-CO" sz="1600" dirty="0"/>
          </a:p>
        </p:txBody>
      </p:sp>
      <p:sp>
        <p:nvSpPr>
          <p:cNvPr id="33" name="Elipse 32"/>
          <p:cNvSpPr/>
          <p:nvPr/>
        </p:nvSpPr>
        <p:spPr>
          <a:xfrm>
            <a:off x="7764194" y="990258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ipse 94"/>
          <p:cNvSpPr/>
          <p:nvPr/>
        </p:nvSpPr>
        <p:spPr>
          <a:xfrm>
            <a:off x="7764194" y="1394595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ipse 99"/>
          <p:cNvSpPr/>
          <p:nvPr/>
        </p:nvSpPr>
        <p:spPr>
          <a:xfrm>
            <a:off x="7764194" y="1194275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ángulo 109"/>
          <p:cNvSpPr/>
          <p:nvPr/>
        </p:nvSpPr>
        <p:spPr>
          <a:xfrm>
            <a:off x="6805091" y="3908401"/>
            <a:ext cx="2109676" cy="1023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6777823" y="4047927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A6AC32A8-B2F0-7AD5-A388-0938B2462CBC}"/>
              </a:ext>
            </a:extLst>
          </p:cNvPr>
          <p:cNvCxnSpPr>
            <a:cxnSpLocks/>
          </p:cNvCxnSpPr>
          <p:nvPr/>
        </p:nvCxnSpPr>
        <p:spPr>
          <a:xfrm>
            <a:off x="6777830" y="4806360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2A0D07E3-1811-6B74-AE2C-B946746AAB97}"/>
              </a:ext>
            </a:extLst>
          </p:cNvPr>
          <p:cNvCxnSpPr>
            <a:cxnSpLocks/>
          </p:cNvCxnSpPr>
          <p:nvPr/>
        </p:nvCxnSpPr>
        <p:spPr>
          <a:xfrm>
            <a:off x="6763265" y="4932515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8942959" y="3857694"/>
            <a:ext cx="131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2,706</a:t>
            </a:r>
            <a:endParaRPr lang="es-CO" sz="16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C88CC94-F1B0-0B7E-AF84-365EE2CA6D58}"/>
              </a:ext>
            </a:extLst>
          </p:cNvPr>
          <p:cNvSpPr txBox="1"/>
          <p:nvPr/>
        </p:nvSpPr>
        <p:spPr>
          <a:xfrm>
            <a:off x="8953289" y="4643986"/>
            <a:ext cx="143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3,246</a:t>
            </a:r>
            <a:endParaRPr lang="es-CO" sz="1600" dirty="0"/>
          </a:p>
        </p:txBody>
      </p:sp>
      <p:sp>
        <p:nvSpPr>
          <p:cNvPr id="130" name="Elipse 129"/>
          <p:cNvSpPr/>
          <p:nvPr/>
        </p:nvSpPr>
        <p:spPr>
          <a:xfrm>
            <a:off x="7764194" y="2130193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ipse 131"/>
          <p:cNvSpPr/>
          <p:nvPr/>
        </p:nvSpPr>
        <p:spPr>
          <a:xfrm>
            <a:off x="7764194" y="3350115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Elipse 132"/>
          <p:cNvSpPr/>
          <p:nvPr/>
        </p:nvSpPr>
        <p:spPr>
          <a:xfrm>
            <a:off x="7764194" y="2740154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6791457" y="3910801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/>
          <p:nvPr/>
        </p:nvCxnSpPr>
        <p:spPr>
          <a:xfrm>
            <a:off x="4319913" y="5239668"/>
            <a:ext cx="2383392" cy="845403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1519202" y="3551385"/>
            <a:ext cx="72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2,706</a:t>
            </a:r>
            <a:endParaRPr lang="es-CO" sz="1600" dirty="0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A808C215-47C5-8E6F-DD7F-AD5E899CF273}"/>
              </a:ext>
            </a:extLst>
          </p:cNvPr>
          <p:cNvSpPr txBox="1"/>
          <p:nvPr/>
        </p:nvSpPr>
        <p:spPr>
          <a:xfrm>
            <a:off x="1494144" y="3933130"/>
            <a:ext cx="73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3,246</a:t>
            </a:r>
            <a:endParaRPr lang="es-CO" sz="1600" dirty="0"/>
          </a:p>
        </p:txBody>
      </p:sp>
      <p:sp>
        <p:nvSpPr>
          <p:cNvPr id="149" name="Elipse 148"/>
          <p:cNvSpPr/>
          <p:nvPr/>
        </p:nvSpPr>
        <p:spPr>
          <a:xfrm>
            <a:off x="7764194" y="4200110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Elipse 149"/>
          <p:cNvSpPr/>
          <p:nvPr/>
        </p:nvSpPr>
        <p:spPr>
          <a:xfrm>
            <a:off x="7764194" y="4604447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ipse 150"/>
          <p:cNvSpPr/>
          <p:nvPr/>
        </p:nvSpPr>
        <p:spPr>
          <a:xfrm>
            <a:off x="7764194" y="4404127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Conector recto de flecha 151"/>
          <p:cNvCxnSpPr/>
          <p:nvPr/>
        </p:nvCxnSpPr>
        <p:spPr>
          <a:xfrm>
            <a:off x="4311393" y="3660598"/>
            <a:ext cx="2354419" cy="299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/>
          <p:nvPr/>
        </p:nvCxnSpPr>
        <p:spPr>
          <a:xfrm>
            <a:off x="4311651" y="4144383"/>
            <a:ext cx="2391654" cy="69236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-9604" y="28703"/>
            <a:ext cx="138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INDICES PRIMARIOS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1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ángulo 147"/>
          <p:cNvSpPr/>
          <p:nvPr/>
        </p:nvSpPr>
        <p:spPr>
          <a:xfrm>
            <a:off x="2138368" y="3638341"/>
            <a:ext cx="2122547" cy="510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ángulo 91"/>
          <p:cNvSpPr/>
          <p:nvPr/>
        </p:nvSpPr>
        <p:spPr>
          <a:xfrm>
            <a:off x="6805091" y="711205"/>
            <a:ext cx="2133633" cy="1023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ángulo 90"/>
          <p:cNvSpPr/>
          <p:nvPr/>
        </p:nvSpPr>
        <p:spPr>
          <a:xfrm>
            <a:off x="2136958" y="1479701"/>
            <a:ext cx="2123957" cy="360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ángulo 65"/>
          <p:cNvSpPr/>
          <p:nvPr/>
        </p:nvSpPr>
        <p:spPr>
          <a:xfrm>
            <a:off x="6777824" y="6151214"/>
            <a:ext cx="2151828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125663" y="5239668"/>
            <a:ext cx="2123957" cy="1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8DDDCD-7FAD-65DF-4FBC-D9FF09C8A616}"/>
              </a:ext>
            </a:extLst>
          </p:cNvPr>
          <p:cNvSpPr/>
          <p:nvPr/>
        </p:nvSpPr>
        <p:spPr>
          <a:xfrm>
            <a:off x="2125664" y="1458885"/>
            <a:ext cx="2138516" cy="3962354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42C5DA-F766-0D76-518F-D378679577C3}"/>
              </a:ext>
            </a:extLst>
          </p:cNvPr>
          <p:cNvCxnSpPr>
            <a:cxnSpLocks/>
          </p:cNvCxnSpPr>
          <p:nvPr/>
        </p:nvCxnSpPr>
        <p:spPr>
          <a:xfrm flipH="1">
            <a:off x="3292708" y="1458885"/>
            <a:ext cx="27709" cy="39623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2125664" y="1849120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1657215" y="1253436"/>
            <a:ext cx="3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808C215-47C5-8E6F-DD7F-AD5E899CF273}"/>
              </a:ext>
            </a:extLst>
          </p:cNvPr>
          <p:cNvSpPr txBox="1"/>
          <p:nvPr/>
        </p:nvSpPr>
        <p:spPr>
          <a:xfrm>
            <a:off x="1570180" y="1679843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541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BE3DAF-D89D-A88B-A427-8423E06EDF78}"/>
              </a:ext>
            </a:extLst>
          </p:cNvPr>
          <p:cNvCxnSpPr/>
          <p:nvPr/>
        </p:nvCxnSpPr>
        <p:spPr>
          <a:xfrm>
            <a:off x="2125663" y="4157003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1EC46DD-999F-F174-5E5F-D135A8CBF1B0}"/>
              </a:ext>
            </a:extLst>
          </p:cNvPr>
          <p:cNvSpPr txBox="1"/>
          <p:nvPr/>
        </p:nvSpPr>
        <p:spPr>
          <a:xfrm>
            <a:off x="1284314" y="5054706"/>
            <a:ext cx="93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250,000</a:t>
            </a:r>
            <a:endParaRPr lang="es-CO" sz="16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8C9DCBF-4F11-46E0-6381-FB17BE862536}"/>
              </a:ext>
            </a:extLst>
          </p:cNvPr>
          <p:cNvSpPr txBox="1"/>
          <p:nvPr/>
        </p:nvSpPr>
        <p:spPr>
          <a:xfrm>
            <a:off x="1263361" y="5292508"/>
            <a:ext cx="130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250,483</a:t>
            </a:r>
            <a:endParaRPr lang="es-CO" sz="16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71ABAA-CC03-8E53-147C-034BD59E4BD1}"/>
              </a:ext>
            </a:extLst>
          </p:cNvPr>
          <p:cNvSpPr txBox="1"/>
          <p:nvPr/>
        </p:nvSpPr>
        <p:spPr>
          <a:xfrm>
            <a:off x="2235348" y="1133471"/>
            <a:ext cx="81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Clave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B522AF-EA13-94AD-E96D-717826606286}"/>
              </a:ext>
            </a:extLst>
          </p:cNvPr>
          <p:cNvSpPr txBox="1"/>
          <p:nvPr/>
        </p:nvSpPr>
        <p:spPr>
          <a:xfrm>
            <a:off x="3292708" y="1147387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Apuntador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9DE1E85-28B2-651E-8ACD-F2E54388728F}"/>
              </a:ext>
            </a:extLst>
          </p:cNvPr>
          <p:cNvSpPr/>
          <p:nvPr/>
        </p:nvSpPr>
        <p:spPr>
          <a:xfrm>
            <a:off x="6777828" y="711205"/>
            <a:ext cx="2138515" cy="5497476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6777823" y="850731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6AC32A8-B2F0-7AD5-A388-0938B2462CBC}"/>
              </a:ext>
            </a:extLst>
          </p:cNvPr>
          <p:cNvCxnSpPr>
            <a:cxnSpLocks/>
          </p:cNvCxnSpPr>
          <p:nvPr/>
        </p:nvCxnSpPr>
        <p:spPr>
          <a:xfrm>
            <a:off x="6777830" y="1609164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A0D07E3-1811-6B74-AE2C-B946746AAB97}"/>
              </a:ext>
            </a:extLst>
          </p:cNvPr>
          <p:cNvCxnSpPr>
            <a:cxnSpLocks/>
          </p:cNvCxnSpPr>
          <p:nvPr/>
        </p:nvCxnSpPr>
        <p:spPr>
          <a:xfrm>
            <a:off x="6763265" y="1735319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C8DCAEE-494E-32E3-328E-F7D4BBC88B66}"/>
              </a:ext>
            </a:extLst>
          </p:cNvPr>
          <p:cNvCxnSpPr>
            <a:cxnSpLocks/>
          </p:cNvCxnSpPr>
          <p:nvPr/>
        </p:nvCxnSpPr>
        <p:spPr>
          <a:xfrm>
            <a:off x="6777823" y="6085071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8942960" y="660498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1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88CC94-F1B0-0B7E-AF84-365EE2CA6D58}"/>
              </a:ext>
            </a:extLst>
          </p:cNvPr>
          <p:cNvSpPr txBox="1"/>
          <p:nvPr/>
        </p:nvSpPr>
        <p:spPr>
          <a:xfrm>
            <a:off x="8953289" y="1446790"/>
            <a:ext cx="143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11</a:t>
            </a:r>
            <a:endParaRPr lang="es-CO" sz="1600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FFE6EE8-2665-B41D-9A4E-B52A9BFF7847}"/>
              </a:ext>
            </a:extLst>
          </p:cNvPr>
          <p:cNvSpPr txBox="1"/>
          <p:nvPr/>
        </p:nvSpPr>
        <p:spPr>
          <a:xfrm>
            <a:off x="8900820" y="5967334"/>
            <a:ext cx="131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4,630</a:t>
            </a:r>
            <a:endParaRPr lang="es-CO" sz="160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90199D8-A5F5-6DCB-FD3F-6DA749D386F8}"/>
              </a:ext>
            </a:extLst>
          </p:cNvPr>
          <p:cNvSpPr txBox="1"/>
          <p:nvPr/>
        </p:nvSpPr>
        <p:spPr>
          <a:xfrm>
            <a:off x="5943840" y="6047605"/>
            <a:ext cx="86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250,020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1CB61C12-B6BE-35B4-E09B-7012378C553E}"/>
              </a:ext>
            </a:extLst>
          </p:cNvPr>
          <p:cNvSpPr txBox="1"/>
          <p:nvPr/>
        </p:nvSpPr>
        <p:spPr>
          <a:xfrm>
            <a:off x="5930206" y="5598482"/>
            <a:ext cx="86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250,000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6EECF250-BA31-FE78-0C72-209DA2172C4B}"/>
              </a:ext>
            </a:extLst>
          </p:cNvPr>
          <p:cNvSpPr txBox="1"/>
          <p:nvPr/>
        </p:nvSpPr>
        <p:spPr>
          <a:xfrm>
            <a:off x="2808300" y="732979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INDICES</a:t>
            </a:r>
            <a:endParaRPr lang="es-CO" sz="1600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EECF250-BA31-FE78-0C72-209DA2172C4B}"/>
              </a:ext>
            </a:extLst>
          </p:cNvPr>
          <p:cNvSpPr txBox="1"/>
          <p:nvPr/>
        </p:nvSpPr>
        <p:spPr>
          <a:xfrm>
            <a:off x="7167019" y="90259"/>
            <a:ext cx="189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INFORMACIÓN ALMACENADA</a:t>
            </a:r>
            <a:endParaRPr lang="es-CO" sz="1600" b="1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4311393" y="841737"/>
            <a:ext cx="2391912" cy="6442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 flipV="1">
            <a:off x="4338703" y="1688385"/>
            <a:ext cx="2364602" cy="10320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904098" y="6069746"/>
            <a:ext cx="337625" cy="3389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2349010" y="6067167"/>
            <a:ext cx="2420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Espacio en BDD disponible</a:t>
            </a:r>
            <a:endParaRPr lang="es-CO" sz="1600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2125663" y="3643785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7764194" y="990258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ipse 94"/>
          <p:cNvSpPr/>
          <p:nvPr/>
        </p:nvSpPr>
        <p:spPr>
          <a:xfrm>
            <a:off x="7764194" y="1394595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ipse 99"/>
          <p:cNvSpPr/>
          <p:nvPr/>
        </p:nvSpPr>
        <p:spPr>
          <a:xfrm>
            <a:off x="7764194" y="1194275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ángulo 109"/>
          <p:cNvSpPr/>
          <p:nvPr/>
        </p:nvSpPr>
        <p:spPr>
          <a:xfrm>
            <a:off x="6805091" y="3908401"/>
            <a:ext cx="2109676" cy="1023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6777823" y="4047927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A6AC32A8-B2F0-7AD5-A388-0938B2462CBC}"/>
              </a:ext>
            </a:extLst>
          </p:cNvPr>
          <p:cNvCxnSpPr>
            <a:cxnSpLocks/>
          </p:cNvCxnSpPr>
          <p:nvPr/>
        </p:nvCxnSpPr>
        <p:spPr>
          <a:xfrm>
            <a:off x="6777830" y="4806360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2A0D07E3-1811-6B74-AE2C-B946746AAB97}"/>
              </a:ext>
            </a:extLst>
          </p:cNvPr>
          <p:cNvCxnSpPr>
            <a:cxnSpLocks/>
          </p:cNvCxnSpPr>
          <p:nvPr/>
        </p:nvCxnSpPr>
        <p:spPr>
          <a:xfrm>
            <a:off x="6763265" y="4932515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8942959" y="3857694"/>
            <a:ext cx="131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1,994</a:t>
            </a:r>
            <a:endParaRPr lang="es-CO" sz="16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C88CC94-F1B0-0B7E-AF84-365EE2CA6D58}"/>
              </a:ext>
            </a:extLst>
          </p:cNvPr>
          <p:cNvSpPr txBox="1"/>
          <p:nvPr/>
        </p:nvSpPr>
        <p:spPr>
          <a:xfrm>
            <a:off x="8953289" y="4643986"/>
            <a:ext cx="143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2,004</a:t>
            </a:r>
            <a:endParaRPr lang="es-CO" sz="1600" dirty="0"/>
          </a:p>
        </p:txBody>
      </p:sp>
      <p:sp>
        <p:nvSpPr>
          <p:cNvPr id="130" name="Elipse 129"/>
          <p:cNvSpPr/>
          <p:nvPr/>
        </p:nvSpPr>
        <p:spPr>
          <a:xfrm>
            <a:off x="7764194" y="2130193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ipse 131"/>
          <p:cNvSpPr/>
          <p:nvPr/>
        </p:nvSpPr>
        <p:spPr>
          <a:xfrm>
            <a:off x="7764194" y="3350115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Elipse 132"/>
          <p:cNvSpPr/>
          <p:nvPr/>
        </p:nvSpPr>
        <p:spPr>
          <a:xfrm>
            <a:off x="7764194" y="2740154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6791457" y="3910801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/>
          <p:nvPr/>
        </p:nvCxnSpPr>
        <p:spPr>
          <a:xfrm>
            <a:off x="4319913" y="5279607"/>
            <a:ext cx="2383392" cy="845403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1192952" y="3551385"/>
            <a:ext cx="104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107,660</a:t>
            </a:r>
            <a:endParaRPr lang="es-CO" sz="1600" dirty="0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A808C215-47C5-8E6F-DD7F-AD5E899CF273}"/>
              </a:ext>
            </a:extLst>
          </p:cNvPr>
          <p:cNvSpPr txBox="1"/>
          <p:nvPr/>
        </p:nvSpPr>
        <p:spPr>
          <a:xfrm>
            <a:off x="1175658" y="3947180"/>
            <a:ext cx="97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108,200</a:t>
            </a:r>
            <a:endParaRPr lang="es-CO" sz="1600" dirty="0"/>
          </a:p>
        </p:txBody>
      </p:sp>
      <p:sp>
        <p:nvSpPr>
          <p:cNvPr id="149" name="Elipse 148"/>
          <p:cNvSpPr/>
          <p:nvPr/>
        </p:nvSpPr>
        <p:spPr>
          <a:xfrm>
            <a:off x="7764194" y="4200110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Elipse 149"/>
          <p:cNvSpPr/>
          <p:nvPr/>
        </p:nvSpPr>
        <p:spPr>
          <a:xfrm>
            <a:off x="7764194" y="4604447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ipse 150"/>
          <p:cNvSpPr/>
          <p:nvPr/>
        </p:nvSpPr>
        <p:spPr>
          <a:xfrm>
            <a:off x="7764194" y="4404127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Conector recto de flecha 151"/>
          <p:cNvCxnSpPr/>
          <p:nvPr/>
        </p:nvCxnSpPr>
        <p:spPr>
          <a:xfrm>
            <a:off x="4311393" y="3660598"/>
            <a:ext cx="2354419" cy="299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/>
          <p:nvPr/>
        </p:nvCxnSpPr>
        <p:spPr>
          <a:xfrm>
            <a:off x="4311651" y="4144383"/>
            <a:ext cx="2391654" cy="69236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4274447" y="1451377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4241437" y="3746066"/>
            <a:ext cx="118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200</a:t>
            </a:r>
            <a:endParaRPr lang="es-CO" sz="1600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71BE3DAF-D89D-A88B-A427-8423E06EDF78}"/>
              </a:ext>
            </a:extLst>
          </p:cNvPr>
          <p:cNvCxnSpPr/>
          <p:nvPr/>
        </p:nvCxnSpPr>
        <p:spPr>
          <a:xfrm>
            <a:off x="2146129" y="5060484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4250352" y="4952584"/>
            <a:ext cx="118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/>
              <a:t>Bloque </a:t>
            </a:r>
            <a:r>
              <a:rPr lang="es-CO" sz="1600" smtClean="0"/>
              <a:t>463</a:t>
            </a:r>
            <a:endParaRPr lang="es-CO" sz="1600" dirty="0"/>
          </a:p>
        </p:txBody>
      </p:sp>
      <p:sp>
        <p:nvSpPr>
          <p:cNvPr id="93" name="Elipse 92"/>
          <p:cNvSpPr/>
          <p:nvPr/>
        </p:nvSpPr>
        <p:spPr>
          <a:xfrm>
            <a:off x="2652915" y="2081163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ipse 93"/>
          <p:cNvSpPr/>
          <p:nvPr/>
        </p:nvSpPr>
        <p:spPr>
          <a:xfrm>
            <a:off x="2652915" y="3301085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ipse 95"/>
          <p:cNvSpPr/>
          <p:nvPr/>
        </p:nvSpPr>
        <p:spPr>
          <a:xfrm>
            <a:off x="2652915" y="2691124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adroTexto 96"/>
          <p:cNvSpPr txBox="1"/>
          <p:nvPr/>
        </p:nvSpPr>
        <p:spPr>
          <a:xfrm>
            <a:off x="-9604" y="28703"/>
            <a:ext cx="157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INDICES SECUNDARIOS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109"/>
          <p:cNvSpPr/>
          <p:nvPr/>
        </p:nvSpPr>
        <p:spPr>
          <a:xfrm>
            <a:off x="8718569" y="4212516"/>
            <a:ext cx="2109676" cy="1023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ángulo 156"/>
          <p:cNvSpPr/>
          <p:nvPr/>
        </p:nvSpPr>
        <p:spPr>
          <a:xfrm>
            <a:off x="4067806" y="5294958"/>
            <a:ext cx="2122547" cy="2816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973385" y="2594067"/>
            <a:ext cx="2138516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958180" y="2253388"/>
            <a:ext cx="2138516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/>
          <p:cNvSpPr/>
          <p:nvPr/>
        </p:nvSpPr>
        <p:spPr>
          <a:xfrm>
            <a:off x="980665" y="2611669"/>
            <a:ext cx="2123957" cy="1118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ángulo 147"/>
          <p:cNvSpPr/>
          <p:nvPr/>
        </p:nvSpPr>
        <p:spPr>
          <a:xfrm>
            <a:off x="4065793" y="3931517"/>
            <a:ext cx="2122547" cy="510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ángulo 91"/>
          <p:cNvSpPr/>
          <p:nvPr/>
        </p:nvSpPr>
        <p:spPr>
          <a:xfrm>
            <a:off x="8720534" y="1004635"/>
            <a:ext cx="2133633" cy="1023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ángulo 90"/>
          <p:cNvSpPr/>
          <p:nvPr/>
        </p:nvSpPr>
        <p:spPr>
          <a:xfrm>
            <a:off x="4064383" y="1772877"/>
            <a:ext cx="2123957" cy="360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ángulo 65"/>
          <p:cNvSpPr/>
          <p:nvPr/>
        </p:nvSpPr>
        <p:spPr>
          <a:xfrm>
            <a:off x="8705249" y="6444390"/>
            <a:ext cx="2151828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067021" y="5532844"/>
            <a:ext cx="2123957" cy="1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8DDDCD-7FAD-65DF-4FBC-D9FF09C8A616}"/>
              </a:ext>
            </a:extLst>
          </p:cNvPr>
          <p:cNvSpPr/>
          <p:nvPr/>
        </p:nvSpPr>
        <p:spPr>
          <a:xfrm>
            <a:off x="4053089" y="1752061"/>
            <a:ext cx="2138516" cy="3962354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42C5DA-F766-0D76-518F-D378679577C3}"/>
              </a:ext>
            </a:extLst>
          </p:cNvPr>
          <p:cNvCxnSpPr>
            <a:cxnSpLocks/>
          </p:cNvCxnSpPr>
          <p:nvPr/>
        </p:nvCxnSpPr>
        <p:spPr>
          <a:xfrm flipH="1">
            <a:off x="5220133" y="1752061"/>
            <a:ext cx="27709" cy="39623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4053089" y="2142296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3750430" y="1609840"/>
            <a:ext cx="3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808C215-47C5-8E6F-DD7F-AD5E899CF273}"/>
              </a:ext>
            </a:extLst>
          </p:cNvPr>
          <p:cNvSpPr txBox="1"/>
          <p:nvPr/>
        </p:nvSpPr>
        <p:spPr>
          <a:xfrm>
            <a:off x="3602240" y="1974135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541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BE3DAF-D89D-A88B-A427-8423E06EDF78}"/>
              </a:ext>
            </a:extLst>
          </p:cNvPr>
          <p:cNvCxnSpPr/>
          <p:nvPr/>
        </p:nvCxnSpPr>
        <p:spPr>
          <a:xfrm>
            <a:off x="4053088" y="4450179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FF590DB-A1FB-C26B-B545-3821885A60AA}"/>
              </a:ext>
            </a:extLst>
          </p:cNvPr>
          <p:cNvCxnSpPr/>
          <p:nvPr/>
        </p:nvCxnSpPr>
        <p:spPr>
          <a:xfrm>
            <a:off x="4053088" y="3473114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9370AFC-2063-090F-B447-69522F385E53}"/>
              </a:ext>
            </a:extLst>
          </p:cNvPr>
          <p:cNvCxnSpPr/>
          <p:nvPr/>
        </p:nvCxnSpPr>
        <p:spPr>
          <a:xfrm>
            <a:off x="4053088" y="5308672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6172127" y="1756334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3F7A26-FE18-3EFC-7DFF-88DCFD2D0C9B}"/>
              </a:ext>
            </a:extLst>
          </p:cNvPr>
          <p:cNvSpPr txBox="1"/>
          <p:nvPr/>
        </p:nvSpPr>
        <p:spPr>
          <a:xfrm>
            <a:off x="6191604" y="3532176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5</a:t>
            </a:r>
            <a:endParaRPr lang="es-CO" sz="16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6177045" y="4932732"/>
            <a:ext cx="115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8</a:t>
            </a:r>
            <a:endParaRPr lang="es-CO" sz="1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1EC46DD-999F-F174-5E5F-D135A8CBF1B0}"/>
              </a:ext>
            </a:extLst>
          </p:cNvPr>
          <p:cNvSpPr txBox="1"/>
          <p:nvPr/>
        </p:nvSpPr>
        <p:spPr>
          <a:xfrm>
            <a:off x="3396069" y="5368063"/>
            <a:ext cx="648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4,630</a:t>
            </a:r>
            <a:endParaRPr lang="es-CO" sz="16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8C9DCBF-4F11-46E0-6381-FB17BE862536}"/>
              </a:ext>
            </a:extLst>
          </p:cNvPr>
          <p:cNvSpPr txBox="1"/>
          <p:nvPr/>
        </p:nvSpPr>
        <p:spPr>
          <a:xfrm>
            <a:off x="3396069" y="5614032"/>
            <a:ext cx="668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4,869</a:t>
            </a:r>
            <a:endParaRPr lang="es-CO" sz="16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71ABAA-CC03-8E53-147C-034BD59E4BD1}"/>
              </a:ext>
            </a:extLst>
          </p:cNvPr>
          <p:cNvSpPr txBox="1"/>
          <p:nvPr/>
        </p:nvSpPr>
        <p:spPr>
          <a:xfrm>
            <a:off x="4162773" y="1426647"/>
            <a:ext cx="81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Clave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B522AF-EA13-94AD-E96D-717826606286}"/>
              </a:ext>
            </a:extLst>
          </p:cNvPr>
          <p:cNvSpPr txBox="1"/>
          <p:nvPr/>
        </p:nvSpPr>
        <p:spPr>
          <a:xfrm>
            <a:off x="5220133" y="1440563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Apuntador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9DE1E85-28B2-651E-8ACD-F2E54388728F}"/>
              </a:ext>
            </a:extLst>
          </p:cNvPr>
          <p:cNvSpPr/>
          <p:nvPr/>
        </p:nvSpPr>
        <p:spPr>
          <a:xfrm>
            <a:off x="8705253" y="1004381"/>
            <a:ext cx="2138515" cy="5497476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8705248" y="1143907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6AC32A8-B2F0-7AD5-A388-0938B2462CBC}"/>
              </a:ext>
            </a:extLst>
          </p:cNvPr>
          <p:cNvCxnSpPr>
            <a:cxnSpLocks/>
          </p:cNvCxnSpPr>
          <p:nvPr/>
        </p:nvCxnSpPr>
        <p:spPr>
          <a:xfrm>
            <a:off x="8705255" y="1902340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A0D07E3-1811-6B74-AE2C-B946746AAB97}"/>
              </a:ext>
            </a:extLst>
          </p:cNvPr>
          <p:cNvCxnSpPr>
            <a:cxnSpLocks/>
          </p:cNvCxnSpPr>
          <p:nvPr/>
        </p:nvCxnSpPr>
        <p:spPr>
          <a:xfrm>
            <a:off x="8690690" y="2028495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C8DCAEE-494E-32E3-328E-F7D4BBC88B66}"/>
              </a:ext>
            </a:extLst>
          </p:cNvPr>
          <p:cNvCxnSpPr>
            <a:cxnSpLocks/>
          </p:cNvCxnSpPr>
          <p:nvPr/>
        </p:nvCxnSpPr>
        <p:spPr>
          <a:xfrm>
            <a:off x="8705248" y="6378247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10870385" y="953674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1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88CC94-F1B0-0B7E-AF84-365EE2CA6D58}"/>
              </a:ext>
            </a:extLst>
          </p:cNvPr>
          <p:cNvSpPr txBox="1"/>
          <p:nvPr/>
        </p:nvSpPr>
        <p:spPr>
          <a:xfrm>
            <a:off x="10880714" y="1739966"/>
            <a:ext cx="143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541</a:t>
            </a:r>
            <a:endParaRPr lang="es-CO" sz="1600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FFE6EE8-2665-B41D-9A4E-B52A9BFF7847}"/>
              </a:ext>
            </a:extLst>
          </p:cNvPr>
          <p:cNvSpPr txBox="1"/>
          <p:nvPr/>
        </p:nvSpPr>
        <p:spPr>
          <a:xfrm>
            <a:off x="10828245" y="6260510"/>
            <a:ext cx="131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4,630</a:t>
            </a:r>
            <a:endParaRPr lang="es-CO" sz="160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90199D8-A5F5-6DCB-FD3F-6DA749D386F8}"/>
              </a:ext>
            </a:extLst>
          </p:cNvPr>
          <p:cNvSpPr txBox="1"/>
          <p:nvPr/>
        </p:nvSpPr>
        <p:spPr>
          <a:xfrm>
            <a:off x="7871265" y="6340781"/>
            <a:ext cx="86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250,020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1CB61C12-B6BE-35B4-E09B-7012378C553E}"/>
              </a:ext>
            </a:extLst>
          </p:cNvPr>
          <p:cNvSpPr txBox="1"/>
          <p:nvPr/>
        </p:nvSpPr>
        <p:spPr>
          <a:xfrm>
            <a:off x="7857631" y="5891658"/>
            <a:ext cx="86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250,000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6EECF250-BA31-FE78-0C72-209DA2172C4B}"/>
              </a:ext>
            </a:extLst>
          </p:cNvPr>
          <p:cNvSpPr txBox="1"/>
          <p:nvPr/>
        </p:nvSpPr>
        <p:spPr>
          <a:xfrm>
            <a:off x="4235757" y="1067643"/>
            <a:ext cx="177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INDICES – NIVEL 2</a:t>
            </a:r>
            <a:endParaRPr lang="es-CO" sz="1600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EECF250-BA31-FE78-0C72-209DA2172C4B}"/>
              </a:ext>
            </a:extLst>
          </p:cNvPr>
          <p:cNvSpPr txBox="1"/>
          <p:nvPr/>
        </p:nvSpPr>
        <p:spPr>
          <a:xfrm>
            <a:off x="9094444" y="383435"/>
            <a:ext cx="189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INFORMACIÓN ALMACENADA</a:t>
            </a:r>
            <a:endParaRPr lang="es-CO" sz="1600" b="1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6238818" y="1134913"/>
            <a:ext cx="2391912" cy="6442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 flipV="1">
            <a:off x="6266128" y="1981561"/>
            <a:ext cx="2364602" cy="10320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215144" y="5096545"/>
            <a:ext cx="337625" cy="3389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660056" y="5093966"/>
            <a:ext cx="2420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Espacio en BDD disponible</a:t>
            </a:r>
            <a:endParaRPr lang="es-CO" sz="1600" dirty="0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4053089" y="2563017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4038529" y="2996771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4053088" y="3936961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1BE3DAF-D89D-A88B-A427-8423E06EDF78}"/>
              </a:ext>
            </a:extLst>
          </p:cNvPr>
          <p:cNvCxnSpPr/>
          <p:nvPr/>
        </p:nvCxnSpPr>
        <p:spPr>
          <a:xfrm>
            <a:off x="4053088" y="4883933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6169958" y="2206542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2</a:t>
            </a:r>
            <a:endParaRPr lang="es-CO" sz="1600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6178203" y="2597384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/>
              <a:t>3</a:t>
            </a:r>
            <a:endParaRPr lang="es-CO" sz="1600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6191604" y="3016497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4</a:t>
            </a:r>
            <a:endParaRPr lang="es-CO" sz="16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6191129" y="4016285"/>
            <a:ext cx="115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6</a:t>
            </a:r>
            <a:endParaRPr lang="es-CO" sz="16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6144176" y="4556254"/>
            <a:ext cx="115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7</a:t>
            </a:r>
            <a:endParaRPr lang="es-CO" sz="1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6163416" y="5244236"/>
            <a:ext cx="115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9</a:t>
            </a:r>
            <a:endParaRPr lang="es-CO" sz="1600" dirty="0"/>
          </a:p>
        </p:txBody>
      </p:sp>
      <p:sp>
        <p:nvSpPr>
          <p:cNvPr id="33" name="Elipse 32"/>
          <p:cNvSpPr/>
          <p:nvPr/>
        </p:nvSpPr>
        <p:spPr>
          <a:xfrm>
            <a:off x="9691619" y="1283434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ipse 94"/>
          <p:cNvSpPr/>
          <p:nvPr/>
        </p:nvSpPr>
        <p:spPr>
          <a:xfrm>
            <a:off x="9691619" y="1687771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ipse 99"/>
          <p:cNvSpPr/>
          <p:nvPr/>
        </p:nvSpPr>
        <p:spPr>
          <a:xfrm>
            <a:off x="9691619" y="1487451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8705248" y="4341103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A6AC32A8-B2F0-7AD5-A388-0938B2462CBC}"/>
              </a:ext>
            </a:extLst>
          </p:cNvPr>
          <p:cNvCxnSpPr>
            <a:cxnSpLocks/>
          </p:cNvCxnSpPr>
          <p:nvPr/>
        </p:nvCxnSpPr>
        <p:spPr>
          <a:xfrm>
            <a:off x="8705255" y="5099536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2A0D07E3-1811-6B74-AE2C-B946746AAB97}"/>
              </a:ext>
            </a:extLst>
          </p:cNvPr>
          <p:cNvCxnSpPr>
            <a:cxnSpLocks/>
          </p:cNvCxnSpPr>
          <p:nvPr/>
        </p:nvCxnSpPr>
        <p:spPr>
          <a:xfrm>
            <a:off x="8690690" y="5225691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10870384" y="4150870"/>
            <a:ext cx="131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2,706</a:t>
            </a:r>
            <a:endParaRPr lang="es-CO" sz="16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C88CC94-F1B0-0B7E-AF84-365EE2CA6D58}"/>
              </a:ext>
            </a:extLst>
          </p:cNvPr>
          <p:cNvSpPr txBox="1"/>
          <p:nvPr/>
        </p:nvSpPr>
        <p:spPr>
          <a:xfrm>
            <a:off x="10880714" y="4937162"/>
            <a:ext cx="143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3,246</a:t>
            </a:r>
            <a:endParaRPr lang="es-CO" sz="1600" dirty="0"/>
          </a:p>
        </p:txBody>
      </p:sp>
      <p:sp>
        <p:nvSpPr>
          <p:cNvPr id="130" name="Elipse 129"/>
          <p:cNvSpPr/>
          <p:nvPr/>
        </p:nvSpPr>
        <p:spPr>
          <a:xfrm>
            <a:off x="9691619" y="2423369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ipse 131"/>
          <p:cNvSpPr/>
          <p:nvPr/>
        </p:nvSpPr>
        <p:spPr>
          <a:xfrm>
            <a:off x="9691619" y="3643291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Elipse 132"/>
          <p:cNvSpPr/>
          <p:nvPr/>
        </p:nvSpPr>
        <p:spPr>
          <a:xfrm>
            <a:off x="9691619" y="3033330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8718882" y="4203977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/>
          <p:nvPr/>
        </p:nvCxnSpPr>
        <p:spPr>
          <a:xfrm>
            <a:off x="6247338" y="5532844"/>
            <a:ext cx="2383392" cy="845403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3446627" y="3844561"/>
            <a:ext cx="72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2,706</a:t>
            </a:r>
            <a:endParaRPr lang="es-CO" sz="1600" dirty="0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A808C215-47C5-8E6F-DD7F-AD5E899CF273}"/>
              </a:ext>
            </a:extLst>
          </p:cNvPr>
          <p:cNvSpPr txBox="1"/>
          <p:nvPr/>
        </p:nvSpPr>
        <p:spPr>
          <a:xfrm>
            <a:off x="3421569" y="4226306"/>
            <a:ext cx="73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3,246</a:t>
            </a:r>
            <a:endParaRPr lang="es-CO" sz="1600" dirty="0"/>
          </a:p>
        </p:txBody>
      </p:sp>
      <p:sp>
        <p:nvSpPr>
          <p:cNvPr id="149" name="Elipse 148"/>
          <p:cNvSpPr/>
          <p:nvPr/>
        </p:nvSpPr>
        <p:spPr>
          <a:xfrm>
            <a:off x="9691619" y="4493286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Elipse 149"/>
          <p:cNvSpPr/>
          <p:nvPr/>
        </p:nvSpPr>
        <p:spPr>
          <a:xfrm>
            <a:off x="9691619" y="4897623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ipse 150"/>
          <p:cNvSpPr/>
          <p:nvPr/>
        </p:nvSpPr>
        <p:spPr>
          <a:xfrm>
            <a:off x="9691619" y="4697303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Conector recto de flecha 151"/>
          <p:cNvCxnSpPr/>
          <p:nvPr/>
        </p:nvCxnSpPr>
        <p:spPr>
          <a:xfrm>
            <a:off x="6238818" y="3953774"/>
            <a:ext cx="2354419" cy="299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/>
          <p:nvPr/>
        </p:nvCxnSpPr>
        <p:spPr>
          <a:xfrm>
            <a:off x="6239076" y="4437559"/>
            <a:ext cx="2391654" cy="69236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47328" y="313590"/>
            <a:ext cx="1381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MULTINIVEL BASADO EN PRIMARIOS</a:t>
            </a:r>
            <a:endParaRPr lang="en-US" dirty="0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B18DDDCD-7FAD-65DF-4FBC-D9FF09C8A616}"/>
              </a:ext>
            </a:extLst>
          </p:cNvPr>
          <p:cNvSpPr/>
          <p:nvPr/>
        </p:nvSpPr>
        <p:spPr>
          <a:xfrm>
            <a:off x="958180" y="2212724"/>
            <a:ext cx="2138516" cy="1522117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599232" y="2084111"/>
            <a:ext cx="3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1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A808C215-47C5-8E6F-DD7F-AD5E899CF273}"/>
              </a:ext>
            </a:extLst>
          </p:cNvPr>
          <p:cNvSpPr txBox="1"/>
          <p:nvPr/>
        </p:nvSpPr>
        <p:spPr>
          <a:xfrm>
            <a:off x="434789" y="3524899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541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612521" y="2422665"/>
            <a:ext cx="3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9</a:t>
            </a:r>
            <a:endParaRPr lang="es-CO" sz="16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3137515" y="1953209"/>
            <a:ext cx="862820" cy="2865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6EECF250-BA31-FE78-0C72-209DA2172C4B}"/>
              </a:ext>
            </a:extLst>
          </p:cNvPr>
          <p:cNvSpPr txBox="1"/>
          <p:nvPr/>
        </p:nvSpPr>
        <p:spPr>
          <a:xfrm>
            <a:off x="1153368" y="1504247"/>
            <a:ext cx="177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INDICES – NIVEL 1</a:t>
            </a:r>
            <a:endParaRPr lang="es-CO" sz="1600" b="1" dirty="0"/>
          </a:p>
        </p:txBody>
      </p:sp>
      <p:cxnSp>
        <p:nvCxnSpPr>
          <p:cNvPr id="142" name="Conector recto de flecha 141"/>
          <p:cNvCxnSpPr/>
          <p:nvPr/>
        </p:nvCxnSpPr>
        <p:spPr>
          <a:xfrm>
            <a:off x="3468435" y="5308672"/>
            <a:ext cx="496105" cy="11219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232905" y="2611669"/>
            <a:ext cx="232699" cy="269700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17682" y="2868194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</a:t>
            </a:r>
            <a:r>
              <a:rPr lang="es-CO" sz="1600" dirty="0"/>
              <a:t>1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DE71ABAA-CC03-8E53-147C-034BD59E4BD1}"/>
              </a:ext>
            </a:extLst>
          </p:cNvPr>
          <p:cNvSpPr txBox="1"/>
          <p:nvPr/>
        </p:nvSpPr>
        <p:spPr>
          <a:xfrm>
            <a:off x="972536" y="1888607"/>
            <a:ext cx="81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Clave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66B522AF-EA13-94AD-E96D-717826606286}"/>
              </a:ext>
            </a:extLst>
          </p:cNvPr>
          <p:cNvSpPr txBox="1"/>
          <p:nvPr/>
        </p:nvSpPr>
        <p:spPr>
          <a:xfrm>
            <a:off x="2068860" y="1902098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Apuntador</a:t>
            </a:r>
          </a:p>
        </p:txBody>
      </p: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EC42C5DA-F766-0D76-518F-D378679577C3}"/>
              </a:ext>
            </a:extLst>
          </p:cNvPr>
          <p:cNvCxnSpPr>
            <a:cxnSpLocks/>
          </p:cNvCxnSpPr>
          <p:nvPr/>
        </p:nvCxnSpPr>
        <p:spPr>
          <a:xfrm flipH="1">
            <a:off x="2106275" y="2198849"/>
            <a:ext cx="6862" cy="154986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 flipH="1" flipV="1">
            <a:off x="3130397" y="2591942"/>
            <a:ext cx="102503" cy="26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02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510146" y="3013529"/>
            <a:ext cx="2138516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/>
          <p:cNvSpPr/>
          <p:nvPr/>
        </p:nvSpPr>
        <p:spPr>
          <a:xfrm>
            <a:off x="8718569" y="4212516"/>
            <a:ext cx="2135598" cy="1023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ángulo 156"/>
          <p:cNvSpPr/>
          <p:nvPr/>
        </p:nvSpPr>
        <p:spPr>
          <a:xfrm>
            <a:off x="4067806" y="5294958"/>
            <a:ext cx="2122547" cy="2816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510146" y="3713167"/>
            <a:ext cx="2138516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513061" y="2402231"/>
            <a:ext cx="2138516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/>
          <p:cNvSpPr/>
          <p:nvPr/>
        </p:nvSpPr>
        <p:spPr>
          <a:xfrm>
            <a:off x="525498" y="3747484"/>
            <a:ext cx="2123957" cy="131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ángulo 147"/>
          <p:cNvSpPr/>
          <p:nvPr/>
        </p:nvSpPr>
        <p:spPr>
          <a:xfrm>
            <a:off x="4065793" y="3931517"/>
            <a:ext cx="2122547" cy="510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ángulo 91"/>
          <p:cNvSpPr/>
          <p:nvPr/>
        </p:nvSpPr>
        <p:spPr>
          <a:xfrm>
            <a:off x="8720534" y="1004635"/>
            <a:ext cx="2133633" cy="1023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ángulo 90"/>
          <p:cNvSpPr/>
          <p:nvPr/>
        </p:nvSpPr>
        <p:spPr>
          <a:xfrm>
            <a:off x="4064383" y="1772877"/>
            <a:ext cx="2123957" cy="360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ángulo 65"/>
          <p:cNvSpPr/>
          <p:nvPr/>
        </p:nvSpPr>
        <p:spPr>
          <a:xfrm>
            <a:off x="8705249" y="6444390"/>
            <a:ext cx="2151828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067021" y="5532844"/>
            <a:ext cx="2123957" cy="1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8DDDCD-7FAD-65DF-4FBC-D9FF09C8A616}"/>
              </a:ext>
            </a:extLst>
          </p:cNvPr>
          <p:cNvSpPr/>
          <p:nvPr/>
        </p:nvSpPr>
        <p:spPr>
          <a:xfrm>
            <a:off x="4053089" y="1752061"/>
            <a:ext cx="2138516" cy="3962354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42C5DA-F766-0D76-518F-D378679577C3}"/>
              </a:ext>
            </a:extLst>
          </p:cNvPr>
          <p:cNvCxnSpPr>
            <a:cxnSpLocks/>
          </p:cNvCxnSpPr>
          <p:nvPr/>
        </p:nvCxnSpPr>
        <p:spPr>
          <a:xfrm flipH="1">
            <a:off x="5220133" y="1752061"/>
            <a:ext cx="27709" cy="39623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4053089" y="2142296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3799290" y="1646898"/>
            <a:ext cx="3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808C215-47C5-8E6F-DD7F-AD5E899CF273}"/>
              </a:ext>
            </a:extLst>
          </p:cNvPr>
          <p:cNvSpPr txBox="1"/>
          <p:nvPr/>
        </p:nvSpPr>
        <p:spPr>
          <a:xfrm>
            <a:off x="3639471" y="2023013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541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1BE3DAF-D89D-A88B-A427-8423E06EDF78}"/>
              </a:ext>
            </a:extLst>
          </p:cNvPr>
          <p:cNvCxnSpPr/>
          <p:nvPr/>
        </p:nvCxnSpPr>
        <p:spPr>
          <a:xfrm>
            <a:off x="4053088" y="4450179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9370AFC-2063-090F-B447-69522F385E53}"/>
              </a:ext>
            </a:extLst>
          </p:cNvPr>
          <p:cNvCxnSpPr/>
          <p:nvPr/>
        </p:nvCxnSpPr>
        <p:spPr>
          <a:xfrm>
            <a:off x="4053088" y="5308672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6172127" y="1756334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71ABAA-CC03-8E53-147C-034BD59E4BD1}"/>
              </a:ext>
            </a:extLst>
          </p:cNvPr>
          <p:cNvSpPr txBox="1"/>
          <p:nvPr/>
        </p:nvSpPr>
        <p:spPr>
          <a:xfrm>
            <a:off x="4162773" y="1426647"/>
            <a:ext cx="81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Clave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B522AF-EA13-94AD-E96D-717826606286}"/>
              </a:ext>
            </a:extLst>
          </p:cNvPr>
          <p:cNvSpPr txBox="1"/>
          <p:nvPr/>
        </p:nvSpPr>
        <p:spPr>
          <a:xfrm>
            <a:off x="5220133" y="1440563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Apuntador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9DE1E85-28B2-651E-8ACD-F2E54388728F}"/>
              </a:ext>
            </a:extLst>
          </p:cNvPr>
          <p:cNvSpPr/>
          <p:nvPr/>
        </p:nvSpPr>
        <p:spPr>
          <a:xfrm>
            <a:off x="8705253" y="1004381"/>
            <a:ext cx="2138515" cy="5497476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8705248" y="1143907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6AC32A8-B2F0-7AD5-A388-0938B2462CBC}"/>
              </a:ext>
            </a:extLst>
          </p:cNvPr>
          <p:cNvCxnSpPr>
            <a:cxnSpLocks/>
          </p:cNvCxnSpPr>
          <p:nvPr/>
        </p:nvCxnSpPr>
        <p:spPr>
          <a:xfrm>
            <a:off x="8705255" y="1902340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A0D07E3-1811-6B74-AE2C-B946746AAB97}"/>
              </a:ext>
            </a:extLst>
          </p:cNvPr>
          <p:cNvCxnSpPr>
            <a:cxnSpLocks/>
          </p:cNvCxnSpPr>
          <p:nvPr/>
        </p:nvCxnSpPr>
        <p:spPr>
          <a:xfrm>
            <a:off x="8690690" y="2028495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C8DCAEE-494E-32E3-328E-F7D4BBC88B66}"/>
              </a:ext>
            </a:extLst>
          </p:cNvPr>
          <p:cNvCxnSpPr>
            <a:cxnSpLocks/>
          </p:cNvCxnSpPr>
          <p:nvPr/>
        </p:nvCxnSpPr>
        <p:spPr>
          <a:xfrm>
            <a:off x="8705248" y="6378247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10870385" y="953674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1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88CC94-F1B0-0B7E-AF84-365EE2CA6D58}"/>
              </a:ext>
            </a:extLst>
          </p:cNvPr>
          <p:cNvSpPr txBox="1"/>
          <p:nvPr/>
        </p:nvSpPr>
        <p:spPr>
          <a:xfrm>
            <a:off x="10880714" y="1739966"/>
            <a:ext cx="143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11</a:t>
            </a:r>
            <a:endParaRPr lang="es-CO" sz="1600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FFE6EE8-2665-B41D-9A4E-B52A9BFF7847}"/>
              </a:ext>
            </a:extLst>
          </p:cNvPr>
          <p:cNvSpPr txBox="1"/>
          <p:nvPr/>
        </p:nvSpPr>
        <p:spPr>
          <a:xfrm>
            <a:off x="10828245" y="6260510"/>
            <a:ext cx="131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4,630</a:t>
            </a:r>
            <a:endParaRPr lang="es-CO" sz="160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90199D8-A5F5-6DCB-FD3F-6DA749D386F8}"/>
              </a:ext>
            </a:extLst>
          </p:cNvPr>
          <p:cNvSpPr txBox="1"/>
          <p:nvPr/>
        </p:nvSpPr>
        <p:spPr>
          <a:xfrm>
            <a:off x="7871265" y="6340781"/>
            <a:ext cx="86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250,020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1CB61C12-B6BE-35B4-E09B-7012378C553E}"/>
              </a:ext>
            </a:extLst>
          </p:cNvPr>
          <p:cNvSpPr txBox="1"/>
          <p:nvPr/>
        </p:nvSpPr>
        <p:spPr>
          <a:xfrm>
            <a:off x="7857629" y="6057034"/>
            <a:ext cx="86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250,000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6EECF250-BA31-FE78-0C72-209DA2172C4B}"/>
              </a:ext>
            </a:extLst>
          </p:cNvPr>
          <p:cNvSpPr txBox="1"/>
          <p:nvPr/>
        </p:nvSpPr>
        <p:spPr>
          <a:xfrm>
            <a:off x="4235757" y="1067643"/>
            <a:ext cx="177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INDICES – NIVEL 2</a:t>
            </a:r>
            <a:endParaRPr lang="es-CO" sz="1600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EECF250-BA31-FE78-0C72-209DA2172C4B}"/>
              </a:ext>
            </a:extLst>
          </p:cNvPr>
          <p:cNvSpPr txBox="1"/>
          <p:nvPr/>
        </p:nvSpPr>
        <p:spPr>
          <a:xfrm>
            <a:off x="9094444" y="383435"/>
            <a:ext cx="189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INFORMACIÓN ALMACENADA</a:t>
            </a:r>
            <a:endParaRPr lang="es-CO" sz="1600" b="1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6238818" y="1134913"/>
            <a:ext cx="2391912" cy="6442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 flipV="1">
            <a:off x="6266128" y="1981561"/>
            <a:ext cx="2364602" cy="10320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3115" y="5950609"/>
            <a:ext cx="337625" cy="3389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1048027" y="5948030"/>
            <a:ext cx="2420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Espacio en BDD disponible</a:t>
            </a:r>
            <a:endParaRPr lang="es-CO" sz="1600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2090C09F-7E27-0345-CE29-43C14279FB7B}"/>
              </a:ext>
            </a:extLst>
          </p:cNvPr>
          <p:cNvCxnSpPr/>
          <p:nvPr/>
        </p:nvCxnSpPr>
        <p:spPr>
          <a:xfrm>
            <a:off x="4053088" y="3936961"/>
            <a:ext cx="21385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10C7258D-D288-6458-4D53-14FB516A4A52}"/>
              </a:ext>
            </a:extLst>
          </p:cNvPr>
          <p:cNvSpPr txBox="1"/>
          <p:nvPr/>
        </p:nvSpPr>
        <p:spPr>
          <a:xfrm>
            <a:off x="6163416" y="5244236"/>
            <a:ext cx="115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463</a:t>
            </a:r>
            <a:endParaRPr lang="es-CO" sz="1600" dirty="0"/>
          </a:p>
        </p:txBody>
      </p:sp>
      <p:sp>
        <p:nvSpPr>
          <p:cNvPr id="33" name="Elipse 32"/>
          <p:cNvSpPr/>
          <p:nvPr/>
        </p:nvSpPr>
        <p:spPr>
          <a:xfrm>
            <a:off x="9691619" y="1283434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ipse 94"/>
          <p:cNvSpPr/>
          <p:nvPr/>
        </p:nvSpPr>
        <p:spPr>
          <a:xfrm>
            <a:off x="9691619" y="1687771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ipse 99"/>
          <p:cNvSpPr/>
          <p:nvPr/>
        </p:nvSpPr>
        <p:spPr>
          <a:xfrm>
            <a:off x="9691619" y="1487451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8705248" y="4341103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A6AC32A8-B2F0-7AD5-A388-0938B2462CBC}"/>
              </a:ext>
            </a:extLst>
          </p:cNvPr>
          <p:cNvCxnSpPr>
            <a:cxnSpLocks/>
          </p:cNvCxnSpPr>
          <p:nvPr/>
        </p:nvCxnSpPr>
        <p:spPr>
          <a:xfrm>
            <a:off x="8705255" y="5099536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2A0D07E3-1811-6B74-AE2C-B946746AAB97}"/>
              </a:ext>
            </a:extLst>
          </p:cNvPr>
          <p:cNvCxnSpPr>
            <a:cxnSpLocks/>
          </p:cNvCxnSpPr>
          <p:nvPr/>
        </p:nvCxnSpPr>
        <p:spPr>
          <a:xfrm>
            <a:off x="8690690" y="5225691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/>
          <p:cNvSpPr/>
          <p:nvPr/>
        </p:nvSpPr>
        <p:spPr>
          <a:xfrm>
            <a:off x="9691619" y="2423369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ipse 131"/>
          <p:cNvSpPr/>
          <p:nvPr/>
        </p:nvSpPr>
        <p:spPr>
          <a:xfrm>
            <a:off x="9691619" y="3643291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Elipse 132"/>
          <p:cNvSpPr/>
          <p:nvPr/>
        </p:nvSpPr>
        <p:spPr>
          <a:xfrm>
            <a:off x="9691619" y="3033330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6B5243A6-2670-D5E4-E7E8-D278E29A0B50}"/>
              </a:ext>
            </a:extLst>
          </p:cNvPr>
          <p:cNvCxnSpPr>
            <a:cxnSpLocks/>
          </p:cNvCxnSpPr>
          <p:nvPr/>
        </p:nvCxnSpPr>
        <p:spPr>
          <a:xfrm>
            <a:off x="8718882" y="4203977"/>
            <a:ext cx="213851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/>
          <p:nvPr/>
        </p:nvCxnSpPr>
        <p:spPr>
          <a:xfrm>
            <a:off x="6247338" y="5532844"/>
            <a:ext cx="2383392" cy="845403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ipse 148"/>
          <p:cNvSpPr/>
          <p:nvPr/>
        </p:nvSpPr>
        <p:spPr>
          <a:xfrm>
            <a:off x="9691619" y="4493286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Elipse 149"/>
          <p:cNvSpPr/>
          <p:nvPr/>
        </p:nvSpPr>
        <p:spPr>
          <a:xfrm>
            <a:off x="9691619" y="4897623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ipse 150"/>
          <p:cNvSpPr/>
          <p:nvPr/>
        </p:nvSpPr>
        <p:spPr>
          <a:xfrm>
            <a:off x="9691619" y="4697303"/>
            <a:ext cx="112542" cy="1054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Conector recto de flecha 151"/>
          <p:cNvCxnSpPr/>
          <p:nvPr/>
        </p:nvCxnSpPr>
        <p:spPr>
          <a:xfrm>
            <a:off x="6238818" y="3953774"/>
            <a:ext cx="2354419" cy="299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/>
          <p:nvPr/>
        </p:nvCxnSpPr>
        <p:spPr>
          <a:xfrm>
            <a:off x="6239076" y="4437559"/>
            <a:ext cx="2391654" cy="69236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20069" y="409409"/>
            <a:ext cx="160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MULTINIVEL BASADO EN SECUNDARIOS</a:t>
            </a:r>
            <a:endParaRPr lang="en-US" dirty="0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B18DDDCD-7FAD-65DF-4FBC-D9FF09C8A616}"/>
              </a:ext>
            </a:extLst>
          </p:cNvPr>
          <p:cNvSpPr/>
          <p:nvPr/>
        </p:nvSpPr>
        <p:spPr>
          <a:xfrm>
            <a:off x="513061" y="2361567"/>
            <a:ext cx="2138516" cy="1522117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154113" y="2232954"/>
            <a:ext cx="3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1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A808C215-47C5-8E6F-DD7F-AD5E899CF273}"/>
              </a:ext>
            </a:extLst>
          </p:cNvPr>
          <p:cNvSpPr txBox="1"/>
          <p:nvPr/>
        </p:nvSpPr>
        <p:spPr>
          <a:xfrm>
            <a:off x="-10330" y="3673742"/>
            <a:ext cx="60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541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4602" y="3471779"/>
            <a:ext cx="536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463</a:t>
            </a:r>
            <a:endParaRPr lang="es-CO" sz="16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2722682" y="1953209"/>
            <a:ext cx="1277653" cy="4490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6EECF250-BA31-FE78-0C72-209DA2172C4B}"/>
              </a:ext>
            </a:extLst>
          </p:cNvPr>
          <p:cNvSpPr txBox="1"/>
          <p:nvPr/>
        </p:nvSpPr>
        <p:spPr>
          <a:xfrm>
            <a:off x="708249" y="1653090"/>
            <a:ext cx="177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INDICES – NIVEL 1</a:t>
            </a:r>
            <a:endParaRPr lang="es-CO" sz="1600" b="1" dirty="0"/>
          </a:p>
        </p:txBody>
      </p:sp>
      <p:cxnSp>
        <p:nvCxnSpPr>
          <p:cNvPr id="142" name="Conector recto de flecha 141"/>
          <p:cNvCxnSpPr/>
          <p:nvPr/>
        </p:nvCxnSpPr>
        <p:spPr>
          <a:xfrm>
            <a:off x="3402760" y="5308672"/>
            <a:ext cx="613382" cy="10484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2785972" y="3745166"/>
            <a:ext cx="621309" cy="15635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2648635" y="2572607"/>
            <a:ext cx="96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Bloque </a:t>
            </a:r>
            <a:r>
              <a:rPr lang="es-CO" sz="1600" dirty="0"/>
              <a:t>1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DE71ABAA-CC03-8E53-147C-034BD59E4BD1}"/>
              </a:ext>
            </a:extLst>
          </p:cNvPr>
          <p:cNvSpPr txBox="1"/>
          <p:nvPr/>
        </p:nvSpPr>
        <p:spPr>
          <a:xfrm>
            <a:off x="527417" y="2037450"/>
            <a:ext cx="811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Clave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66B522AF-EA13-94AD-E96D-717826606286}"/>
              </a:ext>
            </a:extLst>
          </p:cNvPr>
          <p:cNvSpPr txBox="1"/>
          <p:nvPr/>
        </p:nvSpPr>
        <p:spPr>
          <a:xfrm>
            <a:off x="1623741" y="2050941"/>
            <a:ext cx="11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Apuntador</a:t>
            </a:r>
          </a:p>
        </p:txBody>
      </p: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EC42C5DA-F766-0D76-518F-D378679577C3}"/>
              </a:ext>
            </a:extLst>
          </p:cNvPr>
          <p:cNvCxnSpPr>
            <a:cxnSpLocks/>
          </p:cNvCxnSpPr>
          <p:nvPr/>
        </p:nvCxnSpPr>
        <p:spPr>
          <a:xfrm flipH="1">
            <a:off x="1661156" y="2360218"/>
            <a:ext cx="6862" cy="154986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 flipH="1" flipV="1">
            <a:off x="2685948" y="3719060"/>
            <a:ext cx="102503" cy="26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3270242" y="3779641"/>
            <a:ext cx="104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107,660</a:t>
            </a:r>
            <a:endParaRPr lang="es-CO" sz="1600" dirty="0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A808C215-47C5-8E6F-DD7F-AD5E899CF273}"/>
              </a:ext>
            </a:extLst>
          </p:cNvPr>
          <p:cNvSpPr txBox="1"/>
          <p:nvPr/>
        </p:nvSpPr>
        <p:spPr>
          <a:xfrm>
            <a:off x="3269044" y="4265340"/>
            <a:ext cx="97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108,200</a:t>
            </a:r>
            <a:endParaRPr lang="es-CO" sz="1600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99536A9A-86F2-E22F-3D18-09A24BE47B6E}"/>
              </a:ext>
            </a:extLst>
          </p:cNvPr>
          <p:cNvSpPr txBox="1"/>
          <p:nvPr/>
        </p:nvSpPr>
        <p:spPr>
          <a:xfrm>
            <a:off x="6147086" y="4054466"/>
            <a:ext cx="1254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200</a:t>
            </a:r>
            <a:endParaRPr lang="es-CO" sz="1600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8167BFA-2AB7-4BDD-8BED-89C3F8A69E66}"/>
              </a:ext>
            </a:extLst>
          </p:cNvPr>
          <p:cNvSpPr txBox="1"/>
          <p:nvPr/>
        </p:nvSpPr>
        <p:spPr>
          <a:xfrm>
            <a:off x="10828240" y="4103923"/>
            <a:ext cx="131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1,994</a:t>
            </a:r>
            <a:endParaRPr lang="es-CO" sz="1600" dirty="0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BC88CC94-F1B0-0B7E-AF84-365EE2CA6D58}"/>
              </a:ext>
            </a:extLst>
          </p:cNvPr>
          <p:cNvSpPr txBox="1"/>
          <p:nvPr/>
        </p:nvSpPr>
        <p:spPr>
          <a:xfrm>
            <a:off x="10841559" y="4970118"/>
            <a:ext cx="143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Bloque </a:t>
            </a:r>
            <a:r>
              <a:rPr lang="es-CO" sz="1600" dirty="0" smtClean="0"/>
              <a:t>2,004</a:t>
            </a:r>
            <a:endParaRPr lang="es-CO" sz="1600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1EC46DD-999F-F174-5E5F-D135A8CBF1B0}"/>
              </a:ext>
            </a:extLst>
          </p:cNvPr>
          <p:cNvSpPr txBox="1"/>
          <p:nvPr/>
        </p:nvSpPr>
        <p:spPr>
          <a:xfrm>
            <a:off x="3197020" y="5366032"/>
            <a:ext cx="93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250,000</a:t>
            </a:r>
            <a:endParaRPr lang="es-CO" sz="1600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8C9DCBF-4F11-46E0-6381-FB17BE862536}"/>
              </a:ext>
            </a:extLst>
          </p:cNvPr>
          <p:cNvSpPr txBox="1"/>
          <p:nvPr/>
        </p:nvSpPr>
        <p:spPr>
          <a:xfrm>
            <a:off x="3193968" y="5552116"/>
            <a:ext cx="130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250,483</a:t>
            </a:r>
            <a:endParaRPr lang="es-CO" sz="16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0021350-222C-13AD-237A-83BAC38DBF8A}"/>
              </a:ext>
            </a:extLst>
          </p:cNvPr>
          <p:cNvSpPr txBox="1"/>
          <p:nvPr/>
        </p:nvSpPr>
        <p:spPr>
          <a:xfrm>
            <a:off x="45961" y="2821533"/>
            <a:ext cx="536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200</a:t>
            </a:r>
            <a:endParaRPr lang="es-CO" sz="1600" dirty="0"/>
          </a:p>
        </p:txBody>
      </p:sp>
      <p:cxnSp>
        <p:nvCxnSpPr>
          <p:cNvPr id="107" name="Conector recto de flecha 106"/>
          <p:cNvCxnSpPr/>
          <p:nvPr/>
        </p:nvCxnSpPr>
        <p:spPr>
          <a:xfrm>
            <a:off x="3137515" y="4023422"/>
            <a:ext cx="865976" cy="1747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2678116" y="3012568"/>
            <a:ext cx="465513" cy="100413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70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197</Words>
  <Application>Microsoft Office PowerPoint</Application>
  <PresentationFormat>Panorámica</PresentationFormat>
  <Paragraphs>115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33</cp:revision>
  <dcterms:created xsi:type="dcterms:W3CDTF">2022-09-21T02:34:59Z</dcterms:created>
  <dcterms:modified xsi:type="dcterms:W3CDTF">2022-10-08T23:55:16Z</dcterms:modified>
</cp:coreProperties>
</file>