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8D4"/>
    <a:srgbClr val="96B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26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19:25:2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1825 24575,'0'-1'0,"1"0"0,-1 0 0,1 0 0,0-1 0,-1 1 0,1 0 0,0 0 0,0 0 0,0 0 0,0 0 0,-1 0 0,1 1 0,1-1 0,-1 0 0,0 0 0,0 1 0,0-1 0,0 1 0,0-1 0,1 1 0,-1-1 0,0 1 0,0 0 0,1-1 0,-1 1 0,0 0 0,3 0 0,44-4 0,-42 4 0,189 1 0,42-4 0,-49-22 0,-52 1 0,-92 14 0,85-7 0,-88 12 0,0-2 0,0-1 0,0-2 0,-1-2 0,40-18 0,89-24 0,-17 5 0,-113 34 0,0 1 0,1 3 0,49-9 0,-70 15 0,0 0 0,0-2 0,-1 0 0,0-1 0,-1-1 0,1 0 0,-2-2 0,31-24 0,43-24 0,28-1 0,-54 29 0,-1-3 0,59-43 0,-62 33 0,1 3 0,113-56 0,80-45 0,-88 44 0,-10 7 0,69-35 0,-179 104 0,0 2 0,1 1 0,65-15 0,-68 26 0,-15 3 0,-1-2 0,28-9 0,132-37 0,-66 23 0,-19-3 0,56-14 0,-117 39 0,47-4 0,7 0 0,-31 5 0,0 2 0,86 4 0,77-4 0,-31-7 0,-63 7 0,-77-2 0,66-16 0,-23 4 0,61-10 0,-85 19 0,-31 3 0,65 0 0,-35 7 0,123-15 0,-181 12-96,11-1 172,-1 0 0,31 1 0,-52 3-175,1 0-1,0 1 0,-1-1 0,1 1 0,-1 1 0,1-1 1,-1 1-1,0 0 0,0 1 0,0-1 0,0 1 0,0 0 1,0 1-1,7 5 0,3 7-6726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19:45:3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24575,'517'0'0,"-497"8"0,-1 5 0,0 5 0,0 4 0,0 5 0,-1 4 0,19 47 0,44 67 0,25 29 0,-2 25 0,-1 25 0,160 491 0,160 611 0,-354-1095 0,-22-65 0,2-12 0,58 134 0,-65-192 0,0 10 0,-2 10 0,49 182 0,-72-240 0,0-4 0,1-5 0,23 45 0,28 79 0,-34-60 0,-16-49 0,0-6 0,32 69 0,-18-70 0,60 56 0,-28-41 0,-11 6 0,33 34 0,12-51 0,148-15 0,32 23 0,25-40 0,-176-38 0,123 9-1365,-237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19:46:1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24575,'8'14'0,"0"0"0,2 0 0,13 16 0,-9-11 0,88 122 0,-100-138 0,1 0 0,0 1 0,-1-1 0,0 1 0,0-1 0,0 1 0,0 0 0,0 0 0,-1-1 0,0 1 0,0 0 0,0 1 0,0-1 0,-1 0 0,1 0 0,-1 0 0,0 0 0,-1 8 0,-1-8 0,0 1 0,0-1 0,0 0 0,0 0 0,-1-1 0,1 1 0,-1 0 0,0-1 0,0 0 0,-1 1 0,1-1 0,-1-1 0,1 1 0,-1 0 0,0-1 0,0 0 0,-6 3 0,-4 2-136,1 1-1,0 0 1,0 1-1,1 0 1,0 1-1,1 0 1,0 1-1,0 0 0,-10 16 1,10-13-6690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19:46:3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24575,'0'0'0,"0"1"0,0-1 0,1 0 0,-1 0 0,1 0 0,-1 1 0,1-1 0,-1 0 0,1 0 0,-1 0 0,1 0 0,-1 0 0,1 1 0,0-1 0,-1 0 0,1 0 0,0 0 0,0 0 0,-1 0 0,1 0 0,0 0 0,0 0 0,-1 1 0,1-1 0,0 0 0,0 0 0,1 0 0,27 0 0,-24 0 0,114 0 0,27 1 0,-30 3 0,-32 0 0,-57-2 0,52 1 0,-54-2 0,1 0 0,-1 0 0,0 1 0,0 0 0,24 3 0,55 4 0,-10 0 0,-70-6 0,0-1 0,1 0 0,29 1 0,-42-2 0,-1 0 0,1 0 0,-1 0 0,0 1 0,0-1 0,0 1 0,-1 0 0,19 4 0,26 4 0,18 0 0,-34-4 0,0 0 0,36 7 0,-38-6 0,1 0 0,69 10 0,49 8 0,-54-8 0,-6-2 0,43 7 0,-111-18 0,0-1 0,1 0 0,40 3 0,-42-4 0,-9-1 0,-1 0 0,18 2 0,80 6 0,-39-4 0,-13 1 0,35 2 0,-72-7 0,29 1 0,4 0 0,-19 0 0,-1-2 0,54 0 0,48 1 0,-20 1 0,-38-1 0,-49 0 0,42 3 0,-14 0 0,37 1 0,-52-4 0,-20 1 0,41-1 0,-22-1 0,76 2 0,-111-1-96,6 0 172,0-1 0,18 1 0,-31-1-175,0 0-1,0 0 0,1 0 0,-1-1 0,0 1 0,-1 0 1,1 0-1,0-1 0,0 1 0,0-1 0,-1 1 0,1-1 1,-1 1-1,5-2 0,2-1-6726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19:46:56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24575,'8'14'0,"0"0"0,2 0 0,13 16 0,-9-11 0,88 122 0,-100-138 0,1 0 0,0 1 0,-1-1 0,0 1 0,0-1 0,0 1 0,0 0 0,0 0 0,-1-1 0,0 1 0,0 0 0,0 1 0,0-1 0,-1 0 0,1 0 0,-1 0 0,0 0 0,-1 8 0,-1-8 0,0 1 0,0-1 0,0 0 0,0 0 0,-1-1 0,1 1 0,-1 0 0,0-1 0,0 0 0,-1 1 0,1-1 0,-1-1 0,1 1 0,-1 0 0,0-1 0,0 0 0,-6 3 0,-4 2-136,1 1-1,0 0 1,0 1-1,1 0 1,0 1-1,1 0 1,0 1-1,0 0 0,-10 16 1,10-13-6690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19:25:2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24575,'8'14'0,"0"0"0,2 0 0,13 16 0,-9-11 0,88 122 0,-100-138 0,1 0 0,0 1 0,-1-1 0,0 1 0,0-1 0,0 1 0,0 0 0,0 0 0,-1-1 0,0 1 0,0 0 0,0 1 0,0-1 0,-1 0 0,1 0 0,-1 0 0,0 0 0,-1 8 0,-1-8 0,0 1 0,0-1 0,0 0 0,0 0 0,-1-1 0,1 1 0,-1 0 0,0-1 0,0 0 0,-1 1 0,1-1 0,-1-1 0,1 1 0,-1 0 0,0-1 0,0 0 0,-6 3 0,-4 2-136,1 1-1,0 0 1,0 1-1,1 0 1,0 1-1,1 0 1,0 1-1,0 0 0,-10 16 1,10-13-6690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19:25:3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24575,'820'0'0,"-789"2"0,-1 2 0,1 1 0,-1 1 0,-1 2 0,1 1 0,28 13 0,70 19 0,40 9 0,-3 7 0,-2 6 0,255 141 0,253 174 0,-563-312 0,-32-19 0,1-3 0,92 38 0,-101-55 0,-3 4 0,0 2 0,75 52 0,-113-69 0,1-1 0,0 0 0,37 11 0,44 23 0,-53-16 0,-26-15 0,1-1 0,48 19 0,-25-20 0,93 16 0,-44-11 0,-17 1 0,52 10 0,18-15 0,235-4 0,53 7 0,38-12 0,-280-10 0,197 2-1365,-377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19:25:46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24575,'4'0'0,"7"0"0,4 0 0,6 0 0,2 0 0,2 0 0,6 0 0,2 0 0,-1 0 0,-1 0 0,-2 0 0,-1 0 0,-5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19:29:0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24575,'820'0'0,"-789"2"0,-1 2 0,1 1 0,-1 1 0,-1 2 0,1 1 0,28 13 0,70 19 0,40 9 0,-3 7 0,-2 6 0,255 141 0,253 174 0,-563-312 0,-32-19 0,1-3 0,92 38 0,-101-55 0,-3 4 0,0 2 0,75 52 0,-113-69 0,1-1 0,0 0 0,37 11 0,44 23 0,-53-16 0,-26-15 0,1-1 0,48 19 0,-25-20 0,93 16 0,-44-11 0,-17 1 0,52 10 0,18-15 0,235-4 0,53 7 0,38-12 0,-280-10 0,197 2-1365,-377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19:30:26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24575,'8'14'0,"0"0"0,2 0 0,13 16 0,-9-11 0,88 122 0,-100-138 0,1 0 0,0 1 0,-1-1 0,0 1 0,0-1 0,0 1 0,0 0 0,0 0 0,-1-1 0,0 1 0,0 0 0,0 1 0,0-1 0,-1 0 0,1 0 0,-1 0 0,0 0 0,-1 8 0,-1-8 0,0 1 0,0-1 0,0 0 0,0 0 0,-1-1 0,1 1 0,-1 0 0,0-1 0,0 0 0,-1 1 0,1-1 0,-1-1 0,1 1 0,-1 0 0,0-1 0,0 0 0,-6 3 0,-4 2-136,1 1-1,0 0 1,0 1-1,1 0 1,0 1-1,1 0 1,0 1-1,0 0 0,-10 16 1,10-13-6690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19:30:36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24575,'8'14'0,"0"0"0,2 0 0,13 16 0,-9-11 0,88 122 0,-100-138 0,1 0 0,0 1 0,-1-1 0,0 1 0,0-1 0,0 1 0,0 0 0,0 0 0,-1-1 0,0 1 0,0 0 0,0 1 0,0-1 0,-1 0 0,1 0 0,-1 0 0,0 0 0,-1 8 0,-1-8 0,0 1 0,0-1 0,0 0 0,0 0 0,-1-1 0,1 1 0,-1 0 0,0-1 0,0 0 0,-1 1 0,1-1 0,-1-1 0,1 1 0,-1 0 0,0-1 0,0 0 0,-6 3 0,-4 2-136,1 1-1,0 0 1,0 1-1,1 0 1,0 1-1,1 0 1,0 1-1,0 0 0,-10 16 1,10-13-6690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19:30:56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24575,'847'0'0,"-815"4"0,-1 2 0,1 2 0,-1 1 0,-1 3 0,1 2 0,29 21 0,73 29 0,40 14 0,-2 10 0,-3 11 0,263 219 0,262 271 0,-581-486 0,-34-30 0,2-4 0,95 59 0,-106-86 0,-1 5 0,-1 5 0,78 80 0,-117-106 0,0-2 0,1-2 0,38 20 0,46 34 0,-55-25 0,-27-23 0,1-2 0,50 30 0,-27-30 0,97 24 0,-45-18 0,-19 2 0,55 16 0,18-23 0,243-6 0,55 9 0,39-17 0,-290-17 0,205 4-1365,-391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19:31:1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24575,'8'14'0,"0"0"0,2 0 0,13 16 0,-9-11 0,88 122 0,-100-138 0,1 0 0,0 1 0,-1-1 0,0 1 0,0-1 0,0 1 0,0 0 0,0 0 0,-1-1 0,0 1 0,0 0 0,0 1 0,0-1 0,-1 0 0,1 0 0,-1 0 0,0 0 0,-1 8 0,-1-8 0,0 1 0,0-1 0,0 0 0,0 0 0,-1-1 0,1 1 0,-1 0 0,0-1 0,0 0 0,-1 1 0,1-1 0,-1-1 0,1 1 0,-1 0 0,0-1 0,0 0 0,-6 3 0,-4 2-136,1 1-1,0 0 1,0 1-1,1 0 1,0 1-1,1 0 1,0 1-1,0 0 0,-10 16 1,10-13-6690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1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3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4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3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0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8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3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7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8155D-2A74-4A6D-924E-D33934FEF8D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18" Type="http://schemas.openxmlformats.org/officeDocument/2006/relationships/customXml" Target="../ink/ink11.xml"/><Relationship Id="rId3" Type="http://schemas.openxmlformats.org/officeDocument/2006/relationships/image" Target="../media/image2.png"/><Relationship Id="rId21" Type="http://schemas.openxmlformats.org/officeDocument/2006/relationships/customXml" Target="../ink/ink13.xml"/><Relationship Id="rId7" Type="http://schemas.openxmlformats.org/officeDocument/2006/relationships/image" Target="../media/image4.png"/><Relationship Id="rId12" Type="http://schemas.openxmlformats.org/officeDocument/2006/relationships/customXml" Target="../ink/ink7.xml"/><Relationship Id="rId17" Type="http://schemas.openxmlformats.org/officeDocument/2006/relationships/image" Target="../media/image7.png"/><Relationship Id="rId2" Type="http://schemas.openxmlformats.org/officeDocument/2006/relationships/customXml" Target="../ink/ink1.xml"/><Relationship Id="rId16" Type="http://schemas.openxmlformats.org/officeDocument/2006/relationships/customXml" Target="../ink/ink10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3.png"/><Relationship Id="rId15" Type="http://schemas.openxmlformats.org/officeDocument/2006/relationships/customXml" Target="../ink/ink9.xml"/><Relationship Id="rId10" Type="http://schemas.openxmlformats.org/officeDocument/2006/relationships/customXml" Target="../ink/ink5.xml"/><Relationship Id="rId19" Type="http://schemas.openxmlformats.org/officeDocument/2006/relationships/customXml" Target="../ink/ink12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722109" y="661182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RAIZ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23" y="4684541"/>
            <a:ext cx="5824893" cy="1970185"/>
          </a:xfrm>
          <a:prstGeom prst="rect">
            <a:avLst/>
          </a:prstGeom>
        </p:spPr>
      </p:pic>
      <p:sp>
        <p:nvSpPr>
          <p:cNvPr id="22" name="Elipse 21"/>
          <p:cNvSpPr/>
          <p:nvPr/>
        </p:nvSpPr>
        <p:spPr>
          <a:xfrm>
            <a:off x="3379166" y="2335437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Elipse 26"/>
          <p:cNvSpPr/>
          <p:nvPr/>
        </p:nvSpPr>
        <p:spPr>
          <a:xfrm>
            <a:off x="4426893" y="1175667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/>
          <p:cNvSpPr/>
          <p:nvPr/>
        </p:nvSpPr>
        <p:spPr>
          <a:xfrm>
            <a:off x="2511543" y="1821191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Elipse 28"/>
          <p:cNvSpPr/>
          <p:nvPr/>
        </p:nvSpPr>
        <p:spPr>
          <a:xfrm>
            <a:off x="9345837" y="3041637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Elipse 29"/>
          <p:cNvSpPr/>
          <p:nvPr/>
        </p:nvSpPr>
        <p:spPr>
          <a:xfrm>
            <a:off x="2552973" y="2902108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onector recto 31"/>
          <p:cNvCxnSpPr>
            <a:stCxn id="4" idx="3"/>
            <a:endCxn id="27" idx="7"/>
          </p:cNvCxnSpPr>
          <p:nvPr/>
        </p:nvCxnSpPr>
        <p:spPr>
          <a:xfrm flipH="1">
            <a:off x="4816072" y="1092505"/>
            <a:ext cx="1046632" cy="14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28" idx="6"/>
            <a:endCxn id="27" idx="3"/>
          </p:cNvCxnSpPr>
          <p:nvPr/>
        </p:nvCxnSpPr>
        <p:spPr>
          <a:xfrm flipV="1">
            <a:off x="2967495" y="1523885"/>
            <a:ext cx="1526171" cy="50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8" idx="5"/>
            <a:endCxn id="22" idx="1"/>
          </p:cNvCxnSpPr>
          <p:nvPr/>
        </p:nvCxnSpPr>
        <p:spPr>
          <a:xfrm>
            <a:off x="2900722" y="2169409"/>
            <a:ext cx="545217" cy="225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30" idx="7"/>
            <a:endCxn id="22" idx="3"/>
          </p:cNvCxnSpPr>
          <p:nvPr/>
        </p:nvCxnSpPr>
        <p:spPr>
          <a:xfrm flipV="1">
            <a:off x="2942152" y="2683655"/>
            <a:ext cx="503787" cy="278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7037605" y="321365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5101743" y="809752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01124" y="1293052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160679" y="1952379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973676" y="248412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970281" y="3562923"/>
            <a:ext cx="411350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D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51" name="Conector recto 50"/>
          <p:cNvCxnSpPr>
            <a:stCxn id="50" idx="7"/>
            <a:endCxn id="30" idx="3"/>
          </p:cNvCxnSpPr>
          <p:nvPr/>
        </p:nvCxnSpPr>
        <p:spPr>
          <a:xfrm flipV="1">
            <a:off x="2321390" y="3250326"/>
            <a:ext cx="298356" cy="37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2146008" y="310030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7448645" y="5415581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DSIHOMAREN</a:t>
            </a:r>
            <a:endParaRPr lang="en-US" dirty="0"/>
          </a:p>
        </p:txBody>
      </p:sp>
      <p:sp>
        <p:nvSpPr>
          <p:cNvPr id="58" name="Elipse 57"/>
          <p:cNvSpPr/>
          <p:nvPr/>
        </p:nvSpPr>
        <p:spPr>
          <a:xfrm>
            <a:off x="10138220" y="1319902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Elipse 58"/>
          <p:cNvSpPr/>
          <p:nvPr/>
        </p:nvSpPr>
        <p:spPr>
          <a:xfrm>
            <a:off x="8560065" y="2413448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Elipse 59"/>
          <p:cNvSpPr/>
          <p:nvPr/>
        </p:nvSpPr>
        <p:spPr>
          <a:xfrm>
            <a:off x="9345837" y="1855393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Conector recto 71"/>
          <p:cNvCxnSpPr>
            <a:stCxn id="4" idx="5"/>
            <a:endCxn id="58" idx="2"/>
          </p:cNvCxnSpPr>
          <p:nvPr/>
        </p:nvCxnSpPr>
        <p:spPr>
          <a:xfrm>
            <a:off x="6541559" y="1092505"/>
            <a:ext cx="3596661" cy="431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>
            <a:stCxn id="60" idx="7"/>
            <a:endCxn id="58" idx="3"/>
          </p:cNvCxnSpPr>
          <p:nvPr/>
        </p:nvCxnSpPr>
        <p:spPr>
          <a:xfrm flipV="1">
            <a:off x="9735016" y="1668120"/>
            <a:ext cx="469977" cy="247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>
            <a:stCxn id="59" idx="7"/>
            <a:endCxn id="60" idx="3"/>
          </p:cNvCxnSpPr>
          <p:nvPr/>
        </p:nvCxnSpPr>
        <p:spPr>
          <a:xfrm flipV="1">
            <a:off x="8949244" y="2203611"/>
            <a:ext cx="463366" cy="269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stCxn id="29" idx="5"/>
            <a:endCxn id="95" idx="1"/>
          </p:cNvCxnSpPr>
          <p:nvPr/>
        </p:nvCxnSpPr>
        <p:spPr>
          <a:xfrm>
            <a:off x="9735016" y="3389855"/>
            <a:ext cx="494714" cy="316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>
            <a:stCxn id="59" idx="5"/>
            <a:endCxn id="29" idx="1"/>
          </p:cNvCxnSpPr>
          <p:nvPr/>
        </p:nvCxnSpPr>
        <p:spPr>
          <a:xfrm>
            <a:off x="8949244" y="2761666"/>
            <a:ext cx="463366" cy="33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9716859" y="144801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8969975" y="196425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8066511" y="880730"/>
            <a:ext cx="203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9895754" y="3110581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9148870" y="2527929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10162957" y="3646968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S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9" name="Elipse 98"/>
          <p:cNvSpPr/>
          <p:nvPr/>
        </p:nvSpPr>
        <p:spPr>
          <a:xfrm>
            <a:off x="5765494" y="1763698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Elipse 101"/>
          <p:cNvSpPr/>
          <p:nvPr/>
        </p:nvSpPr>
        <p:spPr>
          <a:xfrm>
            <a:off x="4893729" y="2346846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Elipse 102"/>
          <p:cNvSpPr/>
          <p:nvPr/>
        </p:nvSpPr>
        <p:spPr>
          <a:xfrm>
            <a:off x="4160635" y="2932229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5" name="Conector recto 104"/>
          <p:cNvCxnSpPr>
            <a:stCxn id="102" idx="7"/>
            <a:endCxn id="99" idx="3"/>
          </p:cNvCxnSpPr>
          <p:nvPr/>
        </p:nvCxnSpPr>
        <p:spPr>
          <a:xfrm flipV="1">
            <a:off x="5282908" y="2111916"/>
            <a:ext cx="549359" cy="29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>
            <a:stCxn id="27" idx="5"/>
            <a:endCxn id="99" idx="1"/>
          </p:cNvCxnSpPr>
          <p:nvPr/>
        </p:nvCxnSpPr>
        <p:spPr>
          <a:xfrm>
            <a:off x="4816072" y="1523885"/>
            <a:ext cx="1016195" cy="29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>
            <a:stCxn id="103" idx="7"/>
            <a:endCxn id="102" idx="3"/>
          </p:cNvCxnSpPr>
          <p:nvPr/>
        </p:nvCxnSpPr>
        <p:spPr>
          <a:xfrm flipV="1">
            <a:off x="4549814" y="2695064"/>
            <a:ext cx="410688" cy="296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>
            <a:stCxn id="103" idx="5"/>
            <a:endCxn id="126" idx="1"/>
          </p:cNvCxnSpPr>
          <p:nvPr/>
        </p:nvCxnSpPr>
        <p:spPr>
          <a:xfrm>
            <a:off x="4549814" y="3280447"/>
            <a:ext cx="253009" cy="42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/>
          <p:cNvSpPr txBox="1"/>
          <p:nvPr/>
        </p:nvSpPr>
        <p:spPr>
          <a:xfrm>
            <a:off x="5395824" y="188033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23" name="CuadroTexto 122"/>
          <p:cNvSpPr txBox="1"/>
          <p:nvPr/>
        </p:nvSpPr>
        <p:spPr>
          <a:xfrm>
            <a:off x="3875494" y="316881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24" name="CuadroTexto 123"/>
          <p:cNvSpPr txBox="1"/>
          <p:nvPr/>
        </p:nvSpPr>
        <p:spPr>
          <a:xfrm>
            <a:off x="5215670" y="1295045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25" name="CuadroTexto 124"/>
          <p:cNvSpPr txBox="1"/>
          <p:nvPr/>
        </p:nvSpPr>
        <p:spPr>
          <a:xfrm>
            <a:off x="4646786" y="3199925"/>
            <a:ext cx="19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26" name="Elipse 125"/>
          <p:cNvSpPr/>
          <p:nvPr/>
        </p:nvSpPr>
        <p:spPr>
          <a:xfrm>
            <a:off x="4736050" y="3641990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I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9" name="Elipse 128"/>
          <p:cNvSpPr/>
          <p:nvPr/>
        </p:nvSpPr>
        <p:spPr>
          <a:xfrm>
            <a:off x="3596842" y="3606771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H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36" name="Conector recto 135"/>
          <p:cNvCxnSpPr>
            <a:stCxn id="129" idx="7"/>
            <a:endCxn id="103" idx="3"/>
          </p:cNvCxnSpPr>
          <p:nvPr/>
        </p:nvCxnSpPr>
        <p:spPr>
          <a:xfrm flipV="1">
            <a:off x="3986021" y="3280447"/>
            <a:ext cx="241387" cy="386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uadroTexto 140"/>
          <p:cNvSpPr txBox="1"/>
          <p:nvPr/>
        </p:nvSpPr>
        <p:spPr>
          <a:xfrm>
            <a:off x="4557758" y="244347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48" name="Elipse 147"/>
          <p:cNvSpPr/>
          <p:nvPr/>
        </p:nvSpPr>
        <p:spPr>
          <a:xfrm>
            <a:off x="6437143" y="2381766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Elipse 148"/>
          <p:cNvSpPr/>
          <p:nvPr/>
        </p:nvSpPr>
        <p:spPr>
          <a:xfrm>
            <a:off x="7363766" y="2994652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Elipse 149"/>
          <p:cNvSpPr/>
          <p:nvPr/>
        </p:nvSpPr>
        <p:spPr>
          <a:xfrm>
            <a:off x="7907654" y="3647206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O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51" name="Conector recto 150"/>
          <p:cNvCxnSpPr>
            <a:stCxn id="149" idx="5"/>
            <a:endCxn id="150" idx="1"/>
          </p:cNvCxnSpPr>
          <p:nvPr/>
        </p:nvCxnSpPr>
        <p:spPr>
          <a:xfrm>
            <a:off x="7752945" y="3342870"/>
            <a:ext cx="221482" cy="36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>
            <a:stCxn id="148" idx="5"/>
            <a:endCxn id="149" idx="1"/>
          </p:cNvCxnSpPr>
          <p:nvPr/>
        </p:nvCxnSpPr>
        <p:spPr>
          <a:xfrm>
            <a:off x="6826322" y="2729984"/>
            <a:ext cx="604217" cy="324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>
            <a:stCxn id="99" idx="5"/>
            <a:endCxn id="148" idx="1"/>
          </p:cNvCxnSpPr>
          <p:nvPr/>
        </p:nvCxnSpPr>
        <p:spPr>
          <a:xfrm>
            <a:off x="6154673" y="2111916"/>
            <a:ext cx="349243" cy="32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/>
          <p:cNvSpPr txBox="1"/>
          <p:nvPr/>
        </p:nvSpPr>
        <p:spPr>
          <a:xfrm>
            <a:off x="6269682" y="1919315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64" name="CuadroTexto 163"/>
          <p:cNvSpPr txBox="1"/>
          <p:nvPr/>
        </p:nvSpPr>
        <p:spPr>
          <a:xfrm>
            <a:off x="7069379" y="2555200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65" name="CuadroTexto 164"/>
          <p:cNvSpPr txBox="1"/>
          <p:nvPr/>
        </p:nvSpPr>
        <p:spPr>
          <a:xfrm>
            <a:off x="7813689" y="3199926"/>
            <a:ext cx="19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66" name="Elipse 165"/>
          <p:cNvSpPr/>
          <p:nvPr/>
        </p:nvSpPr>
        <p:spPr>
          <a:xfrm>
            <a:off x="5661066" y="3020560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Elipse 166"/>
          <p:cNvSpPr/>
          <p:nvPr/>
        </p:nvSpPr>
        <p:spPr>
          <a:xfrm>
            <a:off x="6117018" y="3646825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M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68" name="Conector recto 167"/>
          <p:cNvCxnSpPr>
            <a:stCxn id="166" idx="5"/>
            <a:endCxn id="167" idx="1"/>
          </p:cNvCxnSpPr>
          <p:nvPr/>
        </p:nvCxnSpPr>
        <p:spPr>
          <a:xfrm>
            <a:off x="6050245" y="3368778"/>
            <a:ext cx="133546" cy="337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>
            <a:stCxn id="166" idx="7"/>
            <a:endCxn id="148" idx="3"/>
          </p:cNvCxnSpPr>
          <p:nvPr/>
        </p:nvCxnSpPr>
        <p:spPr>
          <a:xfrm flipV="1">
            <a:off x="6050245" y="2729984"/>
            <a:ext cx="453671" cy="35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uadroTexto 173"/>
          <p:cNvSpPr txBox="1"/>
          <p:nvPr/>
        </p:nvSpPr>
        <p:spPr>
          <a:xfrm>
            <a:off x="6061930" y="2565436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75" name="CuadroTexto 174"/>
          <p:cNvSpPr txBox="1"/>
          <p:nvPr/>
        </p:nvSpPr>
        <p:spPr>
          <a:xfrm>
            <a:off x="6175674" y="3203814"/>
            <a:ext cx="26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78" name="Elipse 177"/>
          <p:cNvSpPr/>
          <p:nvPr/>
        </p:nvSpPr>
        <p:spPr>
          <a:xfrm>
            <a:off x="1475424" y="2323948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Elipse 178"/>
          <p:cNvSpPr/>
          <p:nvPr/>
        </p:nvSpPr>
        <p:spPr>
          <a:xfrm>
            <a:off x="576042" y="2964969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Elipse 189"/>
          <p:cNvSpPr/>
          <p:nvPr/>
        </p:nvSpPr>
        <p:spPr>
          <a:xfrm>
            <a:off x="1252608" y="3555691"/>
            <a:ext cx="411350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A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91" name="Conector recto 190"/>
          <p:cNvCxnSpPr>
            <a:stCxn id="178" idx="7"/>
            <a:endCxn id="28" idx="3"/>
          </p:cNvCxnSpPr>
          <p:nvPr/>
        </p:nvCxnSpPr>
        <p:spPr>
          <a:xfrm flipV="1">
            <a:off x="1864603" y="2169409"/>
            <a:ext cx="713713" cy="21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>
            <a:stCxn id="179" idx="7"/>
            <a:endCxn id="178" idx="3"/>
          </p:cNvCxnSpPr>
          <p:nvPr/>
        </p:nvCxnSpPr>
        <p:spPr>
          <a:xfrm flipV="1">
            <a:off x="965221" y="2672166"/>
            <a:ext cx="576976" cy="352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198"/>
          <p:cNvCxnSpPr>
            <a:stCxn id="179" idx="5"/>
            <a:endCxn id="190" idx="1"/>
          </p:cNvCxnSpPr>
          <p:nvPr/>
        </p:nvCxnSpPr>
        <p:spPr>
          <a:xfrm>
            <a:off x="965221" y="3313187"/>
            <a:ext cx="347628" cy="30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uadroTexto 201"/>
          <p:cNvSpPr txBox="1"/>
          <p:nvPr/>
        </p:nvSpPr>
        <p:spPr>
          <a:xfrm>
            <a:off x="2014257" y="1886892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203" name="CuadroTexto 202"/>
          <p:cNvSpPr txBox="1"/>
          <p:nvPr/>
        </p:nvSpPr>
        <p:spPr>
          <a:xfrm>
            <a:off x="1034215" y="246864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205" name="CuadroTexto 204"/>
          <p:cNvSpPr txBox="1"/>
          <p:nvPr/>
        </p:nvSpPr>
        <p:spPr>
          <a:xfrm>
            <a:off x="1107103" y="3094026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209" name="Elipse 208"/>
          <p:cNvSpPr/>
          <p:nvPr/>
        </p:nvSpPr>
        <p:spPr>
          <a:xfrm>
            <a:off x="8752785" y="3661591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R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215" name="Conector recto 214"/>
          <p:cNvCxnSpPr>
            <a:stCxn id="29" idx="3"/>
            <a:endCxn id="209" idx="7"/>
          </p:cNvCxnSpPr>
          <p:nvPr/>
        </p:nvCxnSpPr>
        <p:spPr>
          <a:xfrm flipH="1">
            <a:off x="9141964" y="3389855"/>
            <a:ext cx="270646" cy="331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/>
          <p:cNvSpPr txBox="1"/>
          <p:nvPr/>
        </p:nvSpPr>
        <p:spPr>
          <a:xfrm>
            <a:off x="9023431" y="323251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232" name="Elipse 231"/>
          <p:cNvSpPr/>
          <p:nvPr/>
        </p:nvSpPr>
        <p:spPr>
          <a:xfrm>
            <a:off x="3026288" y="3584532"/>
            <a:ext cx="411350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E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233" name="Conector recto 232"/>
          <p:cNvCxnSpPr>
            <a:stCxn id="232" idx="0"/>
            <a:endCxn id="30" idx="5"/>
          </p:cNvCxnSpPr>
          <p:nvPr/>
        </p:nvCxnSpPr>
        <p:spPr>
          <a:xfrm flipH="1" flipV="1">
            <a:off x="2942152" y="3250326"/>
            <a:ext cx="289811" cy="33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uadroTexto 235"/>
          <p:cNvSpPr txBox="1"/>
          <p:nvPr/>
        </p:nvSpPr>
        <p:spPr>
          <a:xfrm>
            <a:off x="3066725" y="3134931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249" name="Elipse 248"/>
          <p:cNvSpPr/>
          <p:nvPr/>
        </p:nvSpPr>
        <p:spPr>
          <a:xfrm>
            <a:off x="6738091" y="3661590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N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254" name="Conector recto 253"/>
          <p:cNvCxnSpPr>
            <a:stCxn id="149" idx="3"/>
            <a:endCxn id="249" idx="7"/>
          </p:cNvCxnSpPr>
          <p:nvPr/>
        </p:nvCxnSpPr>
        <p:spPr>
          <a:xfrm flipH="1">
            <a:off x="7127270" y="3342870"/>
            <a:ext cx="303269" cy="378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79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578372" y="277897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4790766" y="595661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4292042" y="1781193"/>
            <a:ext cx="5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87" name="Elipse 86"/>
          <p:cNvSpPr/>
          <p:nvPr/>
        </p:nvSpPr>
        <p:spPr>
          <a:xfrm>
            <a:off x="3303216" y="1331430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1/2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8644444" y="1331430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1/2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9992394" y="2369346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1/4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7" name="Elipse 96"/>
          <p:cNvSpPr/>
          <p:nvPr/>
        </p:nvSpPr>
        <p:spPr>
          <a:xfrm>
            <a:off x="7298895" y="2369346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1/4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0" name="Elipse 99"/>
          <p:cNvSpPr/>
          <p:nvPr/>
        </p:nvSpPr>
        <p:spPr>
          <a:xfrm>
            <a:off x="4411247" y="2369346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1/4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1" name="Elipse 100"/>
          <p:cNvSpPr/>
          <p:nvPr/>
        </p:nvSpPr>
        <p:spPr>
          <a:xfrm>
            <a:off x="1766562" y="2379570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1/4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0" name="Elipse 109"/>
          <p:cNvSpPr/>
          <p:nvPr/>
        </p:nvSpPr>
        <p:spPr>
          <a:xfrm>
            <a:off x="6516397" y="3539373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7986583" y="3549293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2" name="Elipse 111"/>
          <p:cNvSpPr/>
          <p:nvPr/>
        </p:nvSpPr>
        <p:spPr>
          <a:xfrm>
            <a:off x="9195294" y="3549293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3" name="Elipse 112"/>
          <p:cNvSpPr/>
          <p:nvPr/>
        </p:nvSpPr>
        <p:spPr>
          <a:xfrm>
            <a:off x="10665480" y="3559213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881825" y="4044699"/>
            <a:ext cx="376766" cy="47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ookman Old Style" panose="02050604050505020204" pitchFamily="18" charset="0"/>
              </a:rPr>
              <a:t>I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9540469" y="4032096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ookman Old Style" panose="02050604050505020204" pitchFamily="18" charset="0"/>
              </a:rPr>
              <a:t>N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8278005" y="4032097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ookman Old Style" panose="02050604050505020204" pitchFamily="18" charset="0"/>
              </a:rPr>
              <a:t>E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10987482" y="4070334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ookman Old Style" panose="02050604050505020204" pitchFamily="18" charset="0"/>
              </a:rPr>
              <a:t>T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17" name="Elipse 116"/>
          <p:cNvSpPr/>
          <p:nvPr/>
        </p:nvSpPr>
        <p:spPr>
          <a:xfrm>
            <a:off x="838689" y="3539373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8" name="Elipse 117"/>
          <p:cNvSpPr/>
          <p:nvPr/>
        </p:nvSpPr>
        <p:spPr>
          <a:xfrm>
            <a:off x="2493302" y="3549293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9" name="Elipse 118"/>
          <p:cNvSpPr/>
          <p:nvPr/>
        </p:nvSpPr>
        <p:spPr>
          <a:xfrm>
            <a:off x="3517586" y="3549293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20" name="Elipse 119"/>
          <p:cNvSpPr/>
          <p:nvPr/>
        </p:nvSpPr>
        <p:spPr>
          <a:xfrm>
            <a:off x="5071886" y="3539373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1" name="CuadroTexto 130"/>
          <p:cNvSpPr txBox="1"/>
          <p:nvPr/>
        </p:nvSpPr>
        <p:spPr>
          <a:xfrm>
            <a:off x="3834232" y="4049199"/>
            <a:ext cx="524842" cy="47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ookman Old Style" panose="02050604050505020204" pitchFamily="18" charset="0"/>
              </a:rPr>
              <a:t>R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32" name="CuadroTexto 131"/>
          <p:cNvSpPr txBox="1"/>
          <p:nvPr/>
        </p:nvSpPr>
        <p:spPr>
          <a:xfrm>
            <a:off x="5417307" y="4044699"/>
            <a:ext cx="524842" cy="47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ookman Old Style" panose="02050604050505020204" pitchFamily="18" charset="0"/>
              </a:rPr>
              <a:t>C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33" name="CuadroTexto 132"/>
          <p:cNvSpPr txBox="1"/>
          <p:nvPr/>
        </p:nvSpPr>
        <p:spPr>
          <a:xfrm>
            <a:off x="2782234" y="4032096"/>
            <a:ext cx="524842" cy="47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ookman Old Style" panose="02050604050505020204" pitchFamily="18" charset="0"/>
              </a:rPr>
              <a:t>O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34" name="Elipse 133"/>
          <p:cNvSpPr/>
          <p:nvPr/>
        </p:nvSpPr>
        <p:spPr>
          <a:xfrm>
            <a:off x="63243" y="4574654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1/16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5" name="Elipse 134"/>
          <p:cNvSpPr/>
          <p:nvPr/>
        </p:nvSpPr>
        <p:spPr>
          <a:xfrm>
            <a:off x="1533257" y="4574654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1/16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7" name="CuadroTexto 136"/>
          <p:cNvSpPr txBox="1"/>
          <p:nvPr/>
        </p:nvSpPr>
        <p:spPr>
          <a:xfrm>
            <a:off x="313847" y="5079980"/>
            <a:ext cx="524842" cy="47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ookman Old Style" panose="02050604050505020204" pitchFamily="18" charset="0"/>
              </a:rPr>
              <a:t>A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38" name="CuadroTexto 137"/>
          <p:cNvSpPr txBox="1"/>
          <p:nvPr/>
        </p:nvSpPr>
        <p:spPr>
          <a:xfrm>
            <a:off x="1798734" y="5079980"/>
            <a:ext cx="524842" cy="47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ookman Old Style" panose="02050604050505020204" pitchFamily="18" charset="0"/>
              </a:rPr>
              <a:t>Z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cxnSp>
        <p:nvCxnSpPr>
          <p:cNvPr id="6" name="Conector recto 5"/>
          <p:cNvCxnSpPr>
            <a:stCxn id="4" idx="3"/>
            <a:endCxn id="87" idx="7"/>
          </p:cNvCxnSpPr>
          <p:nvPr/>
        </p:nvCxnSpPr>
        <p:spPr>
          <a:xfrm flipH="1">
            <a:off x="4122666" y="709220"/>
            <a:ext cx="1596301" cy="69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>
            <a:stCxn id="4" idx="5"/>
            <a:endCxn id="88" idx="1"/>
          </p:cNvCxnSpPr>
          <p:nvPr/>
        </p:nvCxnSpPr>
        <p:spPr>
          <a:xfrm>
            <a:off x="6397822" y="709220"/>
            <a:ext cx="2387217" cy="69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>
            <a:stCxn id="87" idx="3"/>
            <a:endCxn id="101" idx="7"/>
          </p:cNvCxnSpPr>
          <p:nvPr/>
        </p:nvCxnSpPr>
        <p:spPr>
          <a:xfrm flipH="1">
            <a:off x="2586012" y="1762753"/>
            <a:ext cx="857799" cy="69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87" idx="5"/>
            <a:endCxn id="100" idx="1"/>
          </p:cNvCxnSpPr>
          <p:nvPr/>
        </p:nvCxnSpPr>
        <p:spPr>
          <a:xfrm>
            <a:off x="4122666" y="1762753"/>
            <a:ext cx="429176" cy="68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stCxn id="88" idx="3"/>
            <a:endCxn id="97" idx="7"/>
          </p:cNvCxnSpPr>
          <p:nvPr/>
        </p:nvCxnSpPr>
        <p:spPr>
          <a:xfrm flipH="1">
            <a:off x="8118345" y="1762753"/>
            <a:ext cx="666694" cy="68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>
            <a:stCxn id="88" idx="5"/>
            <a:endCxn id="96" idx="1"/>
          </p:cNvCxnSpPr>
          <p:nvPr/>
        </p:nvCxnSpPr>
        <p:spPr>
          <a:xfrm>
            <a:off x="9463894" y="1762753"/>
            <a:ext cx="669095" cy="68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>
            <a:stCxn id="112" idx="7"/>
            <a:endCxn id="96" idx="3"/>
          </p:cNvCxnSpPr>
          <p:nvPr/>
        </p:nvCxnSpPr>
        <p:spPr>
          <a:xfrm flipV="1">
            <a:off x="10014744" y="2800669"/>
            <a:ext cx="118245" cy="822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>
            <a:stCxn id="113" idx="1"/>
            <a:endCxn id="96" idx="5"/>
          </p:cNvCxnSpPr>
          <p:nvPr/>
        </p:nvCxnSpPr>
        <p:spPr>
          <a:xfrm flipV="1">
            <a:off x="10806075" y="2800669"/>
            <a:ext cx="5769" cy="832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>
            <a:stCxn id="111" idx="1"/>
            <a:endCxn id="97" idx="5"/>
          </p:cNvCxnSpPr>
          <p:nvPr/>
        </p:nvCxnSpPr>
        <p:spPr>
          <a:xfrm flipH="1" flipV="1">
            <a:off x="8118345" y="2800669"/>
            <a:ext cx="8833" cy="822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>
            <a:stCxn id="110" idx="7"/>
            <a:endCxn id="97" idx="3"/>
          </p:cNvCxnSpPr>
          <p:nvPr/>
        </p:nvCxnSpPr>
        <p:spPr>
          <a:xfrm flipV="1">
            <a:off x="7335847" y="2800669"/>
            <a:ext cx="103643" cy="812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>
            <a:stCxn id="120" idx="1"/>
            <a:endCxn id="100" idx="5"/>
          </p:cNvCxnSpPr>
          <p:nvPr/>
        </p:nvCxnSpPr>
        <p:spPr>
          <a:xfrm flipV="1">
            <a:off x="5212481" y="2800669"/>
            <a:ext cx="18216" cy="812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>
            <a:stCxn id="119" idx="7"/>
            <a:endCxn id="100" idx="3"/>
          </p:cNvCxnSpPr>
          <p:nvPr/>
        </p:nvCxnSpPr>
        <p:spPr>
          <a:xfrm flipV="1">
            <a:off x="4337036" y="2800669"/>
            <a:ext cx="214806" cy="822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>
            <a:stCxn id="118" idx="1"/>
            <a:endCxn id="101" idx="5"/>
          </p:cNvCxnSpPr>
          <p:nvPr/>
        </p:nvCxnSpPr>
        <p:spPr>
          <a:xfrm flipH="1" flipV="1">
            <a:off x="2586012" y="2810893"/>
            <a:ext cx="47885" cy="812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>
            <a:stCxn id="117" idx="7"/>
            <a:endCxn id="101" idx="3"/>
          </p:cNvCxnSpPr>
          <p:nvPr/>
        </p:nvCxnSpPr>
        <p:spPr>
          <a:xfrm flipV="1">
            <a:off x="1658139" y="2810893"/>
            <a:ext cx="249018" cy="802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>
            <a:stCxn id="134" idx="7"/>
            <a:endCxn id="117" idx="3"/>
          </p:cNvCxnSpPr>
          <p:nvPr/>
        </p:nvCxnSpPr>
        <p:spPr>
          <a:xfrm flipV="1">
            <a:off x="882693" y="3970696"/>
            <a:ext cx="96591" cy="677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>
            <a:stCxn id="135" idx="1"/>
            <a:endCxn id="117" idx="5"/>
          </p:cNvCxnSpPr>
          <p:nvPr/>
        </p:nvCxnSpPr>
        <p:spPr>
          <a:xfrm flipH="1" flipV="1">
            <a:off x="1658139" y="3970696"/>
            <a:ext cx="15713" cy="677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uadroTexto 169"/>
          <p:cNvSpPr txBox="1"/>
          <p:nvPr/>
        </p:nvSpPr>
        <p:spPr>
          <a:xfrm>
            <a:off x="7563798" y="686776"/>
            <a:ext cx="5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9798441" y="1821993"/>
            <a:ext cx="5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10792611" y="2986109"/>
            <a:ext cx="5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73" name="CuadroTexto 172"/>
          <p:cNvSpPr txBox="1"/>
          <p:nvPr/>
        </p:nvSpPr>
        <p:spPr>
          <a:xfrm>
            <a:off x="8089897" y="2891784"/>
            <a:ext cx="5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5198000" y="2877217"/>
            <a:ext cx="5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77" name="CuadroTexto 176"/>
          <p:cNvSpPr txBox="1"/>
          <p:nvPr/>
        </p:nvSpPr>
        <p:spPr>
          <a:xfrm>
            <a:off x="2594070" y="2943788"/>
            <a:ext cx="5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80" name="CuadroTexto 179"/>
          <p:cNvSpPr txBox="1"/>
          <p:nvPr/>
        </p:nvSpPr>
        <p:spPr>
          <a:xfrm>
            <a:off x="1648376" y="4047301"/>
            <a:ext cx="5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82" name="CuadroTexto 181"/>
          <p:cNvSpPr txBox="1"/>
          <p:nvPr/>
        </p:nvSpPr>
        <p:spPr>
          <a:xfrm>
            <a:off x="8234562" y="1727572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83" name="CuadroTexto 182"/>
          <p:cNvSpPr txBox="1"/>
          <p:nvPr/>
        </p:nvSpPr>
        <p:spPr>
          <a:xfrm>
            <a:off x="7145817" y="294378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84" name="CuadroTexto 183"/>
          <p:cNvSpPr txBox="1"/>
          <p:nvPr/>
        </p:nvSpPr>
        <p:spPr>
          <a:xfrm>
            <a:off x="9810987" y="292793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85" name="CuadroTexto 184"/>
          <p:cNvSpPr txBox="1"/>
          <p:nvPr/>
        </p:nvSpPr>
        <p:spPr>
          <a:xfrm>
            <a:off x="4213866" y="29129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86" name="CuadroTexto 185"/>
          <p:cNvSpPr txBox="1"/>
          <p:nvPr/>
        </p:nvSpPr>
        <p:spPr>
          <a:xfrm>
            <a:off x="2842902" y="1700532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87" name="CuadroTexto 186"/>
          <p:cNvSpPr txBox="1"/>
          <p:nvPr/>
        </p:nvSpPr>
        <p:spPr>
          <a:xfrm>
            <a:off x="1537591" y="289178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88" name="CuadroTexto 187"/>
          <p:cNvSpPr txBox="1"/>
          <p:nvPr/>
        </p:nvSpPr>
        <p:spPr>
          <a:xfrm>
            <a:off x="686032" y="404730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43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769033" y="382386"/>
            <a:ext cx="631767" cy="515389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168614" y="1600130"/>
            <a:ext cx="631767" cy="515389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cto 7"/>
          <p:cNvCxnSpPr>
            <a:stCxn id="4" idx="4"/>
            <a:endCxn id="11" idx="0"/>
          </p:cNvCxnSpPr>
          <p:nvPr/>
        </p:nvCxnSpPr>
        <p:spPr>
          <a:xfrm>
            <a:off x="6084917" y="897775"/>
            <a:ext cx="751591" cy="824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5465931" y="45472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6520624" y="1722523"/>
            <a:ext cx="631767" cy="515389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recto 11"/>
          <p:cNvCxnSpPr>
            <a:stCxn id="4" idx="4"/>
            <a:endCxn id="6" idx="0"/>
          </p:cNvCxnSpPr>
          <p:nvPr/>
        </p:nvCxnSpPr>
        <p:spPr>
          <a:xfrm flipH="1">
            <a:off x="4484498" y="897775"/>
            <a:ext cx="1600419" cy="702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520624" y="1062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108432" y="2878134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117830" y="9206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 recto 27"/>
          <p:cNvCxnSpPr>
            <a:stCxn id="32" idx="0"/>
            <a:endCxn id="6" idx="4"/>
          </p:cNvCxnSpPr>
          <p:nvPr/>
        </p:nvCxnSpPr>
        <p:spPr>
          <a:xfrm flipH="1" flipV="1">
            <a:off x="4484498" y="2115519"/>
            <a:ext cx="442784" cy="781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4648238" y="2314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611398" y="2896854"/>
            <a:ext cx="631767" cy="515389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ector recto 36"/>
          <p:cNvCxnSpPr>
            <a:stCxn id="43" idx="0"/>
            <a:endCxn id="32" idx="4"/>
          </p:cNvCxnSpPr>
          <p:nvPr/>
        </p:nvCxnSpPr>
        <p:spPr>
          <a:xfrm flipH="1" flipV="1">
            <a:off x="4927282" y="3412243"/>
            <a:ext cx="329575" cy="583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022593" y="348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4528781" y="5088551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4940973" y="3995346"/>
            <a:ext cx="631767" cy="515389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Conector recto 45"/>
          <p:cNvCxnSpPr>
            <a:stCxn id="43" idx="4"/>
            <a:endCxn id="42" idx="0"/>
          </p:cNvCxnSpPr>
          <p:nvPr/>
        </p:nvCxnSpPr>
        <p:spPr>
          <a:xfrm flipH="1">
            <a:off x="4734877" y="4510735"/>
            <a:ext cx="521980" cy="577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4745913" y="452901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ector recto 54"/>
          <p:cNvCxnSpPr>
            <a:stCxn id="6" idx="4"/>
            <a:endCxn id="77" idx="0"/>
          </p:cNvCxnSpPr>
          <p:nvPr/>
        </p:nvCxnSpPr>
        <p:spPr>
          <a:xfrm flipH="1">
            <a:off x="3749136" y="2115519"/>
            <a:ext cx="735362" cy="781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3886404" y="227262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Conector recto 70"/>
          <p:cNvCxnSpPr>
            <a:stCxn id="14" idx="0"/>
            <a:endCxn id="11" idx="4"/>
          </p:cNvCxnSpPr>
          <p:nvPr/>
        </p:nvCxnSpPr>
        <p:spPr>
          <a:xfrm flipV="1">
            <a:off x="6314528" y="2237912"/>
            <a:ext cx="521980" cy="64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6304259" y="23377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3806578" y="4031859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3433252" y="2896854"/>
            <a:ext cx="631767" cy="515389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Conector recto 87"/>
          <p:cNvCxnSpPr>
            <a:stCxn id="76" idx="0"/>
            <a:endCxn id="77" idx="4"/>
          </p:cNvCxnSpPr>
          <p:nvPr/>
        </p:nvCxnSpPr>
        <p:spPr>
          <a:xfrm flipH="1" flipV="1">
            <a:off x="3749136" y="3412243"/>
            <a:ext cx="263538" cy="619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3806578" y="348247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5562937" y="5088550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Conector recto 93"/>
          <p:cNvCxnSpPr>
            <a:stCxn id="43" idx="4"/>
            <a:endCxn id="92" idx="0"/>
          </p:cNvCxnSpPr>
          <p:nvPr/>
        </p:nvCxnSpPr>
        <p:spPr>
          <a:xfrm>
            <a:off x="5256857" y="4510735"/>
            <a:ext cx="512176" cy="577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89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7214821" y="115535"/>
            <a:ext cx="936356" cy="526007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Raiz</a:t>
            </a:r>
          </a:p>
        </p:txBody>
      </p:sp>
      <p:cxnSp>
        <p:nvCxnSpPr>
          <p:cNvPr id="8" name="Conector recto 7"/>
          <p:cNvCxnSpPr>
            <a:cxnSpLocks/>
            <a:stCxn id="4" idx="4"/>
            <a:endCxn id="48" idx="0"/>
          </p:cNvCxnSpPr>
          <p:nvPr/>
        </p:nvCxnSpPr>
        <p:spPr>
          <a:xfrm>
            <a:off x="7682999" y="641542"/>
            <a:ext cx="8156596" cy="682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cxnSpLocks/>
            <a:stCxn id="4" idx="4"/>
            <a:endCxn id="163" idx="0"/>
          </p:cNvCxnSpPr>
          <p:nvPr/>
        </p:nvCxnSpPr>
        <p:spPr>
          <a:xfrm flipH="1">
            <a:off x="-125197" y="641542"/>
            <a:ext cx="7808196" cy="738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1961251" y="79722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561955" y="8029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09B710F-E57F-4055-6E4F-F4FD2FBB407F}"/>
              </a:ext>
            </a:extLst>
          </p:cNvPr>
          <p:cNvCxnSpPr>
            <a:cxnSpLocks/>
            <a:stCxn id="4" idx="4"/>
            <a:endCxn id="183" idx="0"/>
          </p:cNvCxnSpPr>
          <p:nvPr/>
        </p:nvCxnSpPr>
        <p:spPr>
          <a:xfrm>
            <a:off x="7682999" y="641542"/>
            <a:ext cx="6937814" cy="67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E05688E-347D-F44B-7F3B-E67702C7BCE9}"/>
              </a:ext>
            </a:extLst>
          </p:cNvPr>
          <p:cNvCxnSpPr>
            <a:cxnSpLocks/>
            <a:stCxn id="4" idx="4"/>
            <a:endCxn id="113" idx="0"/>
          </p:cNvCxnSpPr>
          <p:nvPr/>
        </p:nvCxnSpPr>
        <p:spPr>
          <a:xfrm flipH="1">
            <a:off x="7065354" y="641542"/>
            <a:ext cx="617645" cy="57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65FE7-2948-13A7-8B55-E80F26098E2B}"/>
              </a:ext>
            </a:extLst>
          </p:cNvPr>
          <p:cNvSpPr txBox="1"/>
          <p:nvPr/>
        </p:nvSpPr>
        <p:spPr>
          <a:xfrm>
            <a:off x="9553481" y="8635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6A4E97C-F5B8-586F-0A7E-A7532EE5B711}"/>
              </a:ext>
            </a:extLst>
          </p:cNvPr>
          <p:cNvSpPr txBox="1"/>
          <p:nvPr/>
        </p:nvSpPr>
        <p:spPr>
          <a:xfrm>
            <a:off x="7241853" y="8550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54BF24E-DA62-5775-DDB9-AA5C3E7E4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07" y="4772280"/>
            <a:ext cx="5824893" cy="1970185"/>
          </a:xfrm>
          <a:prstGeom prst="rect">
            <a:avLst/>
          </a:prstGeom>
        </p:spPr>
      </p:pic>
      <p:sp>
        <p:nvSpPr>
          <p:cNvPr id="36" name="Rectángulo 35">
            <a:extLst>
              <a:ext uri="{FF2B5EF4-FFF2-40B4-BE49-F238E27FC236}">
                <a16:creationId xmlns:a16="http://schemas.microsoft.com/office/drawing/2014/main" id="{36704CB5-0D15-1242-7B07-0CCE29B736EC}"/>
              </a:ext>
            </a:extLst>
          </p:cNvPr>
          <p:cNvSpPr/>
          <p:nvPr/>
        </p:nvSpPr>
        <p:spPr>
          <a:xfrm>
            <a:off x="7448645" y="5415581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DSIHOMAREN</a:t>
            </a:r>
            <a:endParaRPr lang="en-US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7CC40C0D-947D-E456-11D3-0F0FB362E0C5}"/>
              </a:ext>
            </a:extLst>
          </p:cNvPr>
          <p:cNvSpPr/>
          <p:nvPr/>
        </p:nvSpPr>
        <p:spPr>
          <a:xfrm>
            <a:off x="7792729" y="4723211"/>
            <a:ext cx="631767" cy="515389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D2E8AE4-D3F4-860E-7766-AA528247C976}"/>
              </a:ext>
            </a:extLst>
          </p:cNvPr>
          <p:cNvSpPr/>
          <p:nvPr/>
        </p:nvSpPr>
        <p:spPr>
          <a:xfrm>
            <a:off x="15633499" y="1324473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25C82482-DD97-B3EB-CBE1-0AE0D93E8287}"/>
              </a:ext>
            </a:extLst>
          </p:cNvPr>
          <p:cNvCxnSpPr>
            <a:cxnSpLocks/>
            <a:stCxn id="113" idx="4"/>
            <a:endCxn id="237" idx="0"/>
          </p:cNvCxnSpPr>
          <p:nvPr/>
        </p:nvCxnSpPr>
        <p:spPr>
          <a:xfrm>
            <a:off x="7065354" y="1733802"/>
            <a:ext cx="2413176" cy="529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4C0F4074-1263-909F-AEEA-338D5B4A6A76}"/>
              </a:ext>
            </a:extLst>
          </p:cNvPr>
          <p:cNvCxnSpPr>
            <a:cxnSpLocks/>
            <a:stCxn id="113" idx="4"/>
            <a:endCxn id="143" idx="0"/>
          </p:cNvCxnSpPr>
          <p:nvPr/>
        </p:nvCxnSpPr>
        <p:spPr>
          <a:xfrm flipH="1">
            <a:off x="4999879" y="1733802"/>
            <a:ext cx="2065475" cy="496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A356EE93-A73C-2C0F-0EF1-EB44D724F7EC}"/>
              </a:ext>
            </a:extLst>
          </p:cNvPr>
          <p:cNvSpPr txBox="1"/>
          <p:nvPr/>
        </p:nvSpPr>
        <p:spPr>
          <a:xfrm>
            <a:off x="8236510" y="1804871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B072E416-880C-36BF-CB93-86E0529E6C57}"/>
              </a:ext>
            </a:extLst>
          </p:cNvPr>
          <p:cNvSpPr txBox="1"/>
          <p:nvPr/>
        </p:nvSpPr>
        <p:spPr>
          <a:xfrm>
            <a:off x="5274954" y="18048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77CDEC90-BF22-7D08-BC28-9B42F1F0D83E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7065354" y="1733802"/>
            <a:ext cx="670522" cy="496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8FFB264-8A51-EB38-2EA1-32F747848D95}"/>
              </a:ext>
            </a:extLst>
          </p:cNvPr>
          <p:cNvCxnSpPr>
            <a:cxnSpLocks/>
            <a:stCxn id="113" idx="4"/>
          </p:cNvCxnSpPr>
          <p:nvPr/>
        </p:nvCxnSpPr>
        <p:spPr>
          <a:xfrm flipH="1">
            <a:off x="6463436" y="1733802"/>
            <a:ext cx="601918" cy="496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D62A64B9-8839-DDC1-9558-9261EE7B207A}"/>
              </a:ext>
            </a:extLst>
          </p:cNvPr>
          <p:cNvSpPr txBox="1"/>
          <p:nvPr/>
        </p:nvSpPr>
        <p:spPr>
          <a:xfrm>
            <a:off x="7100241" y="18706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F42C447A-3796-28A8-FC92-2FC62365492D}"/>
              </a:ext>
            </a:extLst>
          </p:cNvPr>
          <p:cNvSpPr txBox="1"/>
          <p:nvPr/>
        </p:nvSpPr>
        <p:spPr>
          <a:xfrm>
            <a:off x="6620776" y="18665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A30721E1-641B-66E4-8869-47D4F42316EB}"/>
              </a:ext>
            </a:extLst>
          </p:cNvPr>
          <p:cNvSpPr/>
          <p:nvPr/>
        </p:nvSpPr>
        <p:spPr>
          <a:xfrm>
            <a:off x="6242463" y="2222273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341E4A38-A158-12FC-CD5C-54C65F4753DD}"/>
              </a:ext>
            </a:extLst>
          </p:cNvPr>
          <p:cNvSpPr/>
          <p:nvPr/>
        </p:nvSpPr>
        <p:spPr>
          <a:xfrm>
            <a:off x="7515222" y="2222273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1B8B65E1-9D54-EECA-2959-31F9FBF5F7F5}"/>
              </a:ext>
            </a:extLst>
          </p:cNvPr>
          <p:cNvSpPr/>
          <p:nvPr/>
        </p:nvSpPr>
        <p:spPr>
          <a:xfrm>
            <a:off x="6775244" y="1218413"/>
            <a:ext cx="580220" cy="515389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61F53BEB-B126-BB27-49F5-85014C6CC963}"/>
              </a:ext>
            </a:extLst>
          </p:cNvPr>
          <p:cNvCxnSpPr>
            <a:cxnSpLocks/>
            <a:stCxn id="143" idx="4"/>
          </p:cNvCxnSpPr>
          <p:nvPr/>
        </p:nvCxnSpPr>
        <p:spPr>
          <a:xfrm>
            <a:off x="4999879" y="2745348"/>
            <a:ext cx="1834489" cy="41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D4FE6AC7-E1C4-E87F-AA7A-26E02AA6D158}"/>
              </a:ext>
            </a:extLst>
          </p:cNvPr>
          <p:cNvCxnSpPr>
            <a:cxnSpLocks/>
            <a:stCxn id="143" idx="4"/>
          </p:cNvCxnSpPr>
          <p:nvPr/>
        </p:nvCxnSpPr>
        <p:spPr>
          <a:xfrm flipH="1">
            <a:off x="2928362" y="2745348"/>
            <a:ext cx="2071517" cy="41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AA6F9BA7-C6E7-F484-4454-0CD6077B5FB6}"/>
              </a:ext>
            </a:extLst>
          </p:cNvPr>
          <p:cNvSpPr txBox="1"/>
          <p:nvPr/>
        </p:nvSpPr>
        <p:spPr>
          <a:xfrm>
            <a:off x="6145633" y="27357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1,1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E7A6677D-BFB7-D2C9-CC14-EB54D765BC35}"/>
              </a:ext>
            </a:extLst>
          </p:cNvPr>
          <p:cNvSpPr txBox="1"/>
          <p:nvPr/>
        </p:nvSpPr>
        <p:spPr>
          <a:xfrm>
            <a:off x="3184077" y="27357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0,0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32EE1D07-3A05-C374-443B-0E69F716AEE0}"/>
              </a:ext>
            </a:extLst>
          </p:cNvPr>
          <p:cNvCxnSpPr>
            <a:cxnSpLocks/>
            <a:stCxn id="143" idx="4"/>
          </p:cNvCxnSpPr>
          <p:nvPr/>
        </p:nvCxnSpPr>
        <p:spPr>
          <a:xfrm>
            <a:off x="4999879" y="2745348"/>
            <a:ext cx="645120" cy="41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9DEFB839-ACB2-1178-1761-F7121F0B485E}"/>
              </a:ext>
            </a:extLst>
          </p:cNvPr>
          <p:cNvCxnSpPr>
            <a:cxnSpLocks/>
            <a:stCxn id="143" idx="4"/>
          </p:cNvCxnSpPr>
          <p:nvPr/>
        </p:nvCxnSpPr>
        <p:spPr>
          <a:xfrm flipH="1">
            <a:off x="4372559" y="2745348"/>
            <a:ext cx="627320" cy="41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205CB395-39D1-E769-2993-C581EE41FDC0}"/>
              </a:ext>
            </a:extLst>
          </p:cNvPr>
          <p:cNvSpPr txBox="1"/>
          <p:nvPr/>
        </p:nvSpPr>
        <p:spPr>
          <a:xfrm>
            <a:off x="5009364" y="280148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1,0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69AFBEE5-944A-AE49-69A8-8EE76124284A}"/>
              </a:ext>
            </a:extLst>
          </p:cNvPr>
          <p:cNvSpPr txBox="1"/>
          <p:nvPr/>
        </p:nvSpPr>
        <p:spPr>
          <a:xfrm>
            <a:off x="4529899" y="279741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0,1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CA56DB4A-4C28-17D9-70A1-60096F9DDE89}"/>
              </a:ext>
            </a:extLst>
          </p:cNvPr>
          <p:cNvSpPr/>
          <p:nvPr/>
        </p:nvSpPr>
        <p:spPr>
          <a:xfrm>
            <a:off x="2701412" y="3153105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C99BE34B-65D4-8B55-9D83-9D2D9ABD2EB8}"/>
              </a:ext>
            </a:extLst>
          </p:cNvPr>
          <p:cNvSpPr/>
          <p:nvPr/>
        </p:nvSpPr>
        <p:spPr>
          <a:xfrm>
            <a:off x="4151586" y="3153105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590F2614-FAF7-DD5F-6EC1-C1969DA715D9}"/>
              </a:ext>
            </a:extLst>
          </p:cNvPr>
          <p:cNvSpPr/>
          <p:nvPr/>
        </p:nvSpPr>
        <p:spPr>
          <a:xfrm>
            <a:off x="5424345" y="3153105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9CDE5BCC-2119-B9A0-E1AA-13F4DC1B5B31}"/>
              </a:ext>
            </a:extLst>
          </p:cNvPr>
          <p:cNvSpPr/>
          <p:nvPr/>
        </p:nvSpPr>
        <p:spPr>
          <a:xfrm>
            <a:off x="6628272" y="3153105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3BEB51A2-2052-E7EA-29D8-9F8310853357}"/>
              </a:ext>
            </a:extLst>
          </p:cNvPr>
          <p:cNvSpPr/>
          <p:nvPr/>
        </p:nvSpPr>
        <p:spPr>
          <a:xfrm>
            <a:off x="4709769" y="2229959"/>
            <a:ext cx="580220" cy="515389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5429195D-E692-DD58-DAFA-EB11933A153B}"/>
              </a:ext>
            </a:extLst>
          </p:cNvPr>
          <p:cNvCxnSpPr>
            <a:cxnSpLocks/>
            <a:stCxn id="163" idx="4"/>
          </p:cNvCxnSpPr>
          <p:nvPr/>
        </p:nvCxnSpPr>
        <p:spPr>
          <a:xfrm>
            <a:off x="-125197" y="1895230"/>
            <a:ext cx="1834489" cy="41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0879CE62-C937-7124-CFA8-0AC23790D08B}"/>
              </a:ext>
            </a:extLst>
          </p:cNvPr>
          <p:cNvCxnSpPr>
            <a:cxnSpLocks/>
            <a:stCxn id="163" idx="4"/>
          </p:cNvCxnSpPr>
          <p:nvPr/>
        </p:nvCxnSpPr>
        <p:spPr>
          <a:xfrm flipH="1">
            <a:off x="-2196714" y="1895230"/>
            <a:ext cx="2071517" cy="41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1E1C00B7-AAAD-3DEC-10B2-4A1BAE16DB15}"/>
              </a:ext>
            </a:extLst>
          </p:cNvPr>
          <p:cNvSpPr txBox="1"/>
          <p:nvPr/>
        </p:nvSpPr>
        <p:spPr>
          <a:xfrm>
            <a:off x="1020557" y="1885585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649B3FFE-5E77-FB26-7A6B-FB490A54BBEE}"/>
              </a:ext>
            </a:extLst>
          </p:cNvPr>
          <p:cNvSpPr txBox="1"/>
          <p:nvPr/>
        </p:nvSpPr>
        <p:spPr>
          <a:xfrm>
            <a:off x="-1940999" y="18855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77631453-C71D-1A41-BBE6-E9C682A9CC89}"/>
              </a:ext>
            </a:extLst>
          </p:cNvPr>
          <p:cNvCxnSpPr>
            <a:cxnSpLocks/>
            <a:stCxn id="163" idx="4"/>
            <a:endCxn id="215" idx="0"/>
          </p:cNvCxnSpPr>
          <p:nvPr/>
        </p:nvCxnSpPr>
        <p:spPr>
          <a:xfrm>
            <a:off x="-125197" y="1895230"/>
            <a:ext cx="619175" cy="332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D4B269D9-24E4-F5C3-EE05-80E86D3EDA45}"/>
              </a:ext>
            </a:extLst>
          </p:cNvPr>
          <p:cNvCxnSpPr>
            <a:cxnSpLocks/>
            <a:stCxn id="163" idx="4"/>
          </p:cNvCxnSpPr>
          <p:nvPr/>
        </p:nvCxnSpPr>
        <p:spPr>
          <a:xfrm flipH="1">
            <a:off x="-752517" y="1895230"/>
            <a:ext cx="627320" cy="41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03D56177-DFEC-3CF1-BCF8-A896B48E48E4}"/>
              </a:ext>
            </a:extLst>
          </p:cNvPr>
          <p:cNvSpPr txBox="1"/>
          <p:nvPr/>
        </p:nvSpPr>
        <p:spPr>
          <a:xfrm>
            <a:off x="-115712" y="19513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092E16D0-43EC-AE08-0B88-4CE5905B0C41}"/>
              </a:ext>
            </a:extLst>
          </p:cNvPr>
          <p:cNvSpPr txBox="1"/>
          <p:nvPr/>
        </p:nvSpPr>
        <p:spPr>
          <a:xfrm>
            <a:off x="-595177" y="19472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2B2EF43C-BF16-53DE-7FF5-69423C20F683}"/>
              </a:ext>
            </a:extLst>
          </p:cNvPr>
          <p:cNvSpPr/>
          <p:nvPr/>
        </p:nvSpPr>
        <p:spPr>
          <a:xfrm>
            <a:off x="-2423664" y="2302987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ángulo 159">
            <a:extLst>
              <a:ext uri="{FF2B5EF4-FFF2-40B4-BE49-F238E27FC236}">
                <a16:creationId xmlns:a16="http://schemas.microsoft.com/office/drawing/2014/main" id="{D70CEC2F-484A-767A-E664-F0466F155ADD}"/>
              </a:ext>
            </a:extLst>
          </p:cNvPr>
          <p:cNvSpPr/>
          <p:nvPr/>
        </p:nvSpPr>
        <p:spPr>
          <a:xfrm>
            <a:off x="-973490" y="2302987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ángulo 161">
            <a:extLst>
              <a:ext uri="{FF2B5EF4-FFF2-40B4-BE49-F238E27FC236}">
                <a16:creationId xmlns:a16="http://schemas.microsoft.com/office/drawing/2014/main" id="{DA689335-2CB6-8A23-1C98-2EB5FC78B269}"/>
              </a:ext>
            </a:extLst>
          </p:cNvPr>
          <p:cNvSpPr/>
          <p:nvPr/>
        </p:nvSpPr>
        <p:spPr>
          <a:xfrm>
            <a:off x="1503196" y="2302987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957215C1-543B-3827-564F-8BD8189BB76B}"/>
              </a:ext>
            </a:extLst>
          </p:cNvPr>
          <p:cNvSpPr/>
          <p:nvPr/>
        </p:nvSpPr>
        <p:spPr>
          <a:xfrm>
            <a:off x="-415307" y="1379841"/>
            <a:ext cx="580220" cy="515389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1" name="Conector recto 170">
            <a:extLst>
              <a:ext uri="{FF2B5EF4-FFF2-40B4-BE49-F238E27FC236}">
                <a16:creationId xmlns:a16="http://schemas.microsoft.com/office/drawing/2014/main" id="{55FF83D0-BB8A-64F8-85CD-C3E861DE641B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14620813" y="1834259"/>
            <a:ext cx="1834489" cy="41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>
            <a:extLst>
              <a:ext uri="{FF2B5EF4-FFF2-40B4-BE49-F238E27FC236}">
                <a16:creationId xmlns:a16="http://schemas.microsoft.com/office/drawing/2014/main" id="{CBC20F11-1763-747C-3ABA-9E48B8DD303F}"/>
              </a:ext>
            </a:extLst>
          </p:cNvPr>
          <p:cNvCxnSpPr>
            <a:cxnSpLocks/>
            <a:stCxn id="183" idx="4"/>
          </p:cNvCxnSpPr>
          <p:nvPr/>
        </p:nvCxnSpPr>
        <p:spPr>
          <a:xfrm flipH="1">
            <a:off x="12549296" y="1834259"/>
            <a:ext cx="2071517" cy="41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CA0F958B-2966-4710-65BE-90E2DD45EAAE}"/>
              </a:ext>
            </a:extLst>
          </p:cNvPr>
          <p:cNvSpPr txBox="1"/>
          <p:nvPr/>
        </p:nvSpPr>
        <p:spPr>
          <a:xfrm>
            <a:off x="15766567" y="182461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B44C5651-38FE-67CD-0BA6-4AFE5DE79287}"/>
              </a:ext>
            </a:extLst>
          </p:cNvPr>
          <p:cNvSpPr txBox="1"/>
          <p:nvPr/>
        </p:nvSpPr>
        <p:spPr>
          <a:xfrm>
            <a:off x="12805011" y="182461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8E0D8F84-E824-5F74-8F3B-6B61B76660AC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14620813" y="1834259"/>
            <a:ext cx="645120" cy="41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>
            <a:extLst>
              <a:ext uri="{FF2B5EF4-FFF2-40B4-BE49-F238E27FC236}">
                <a16:creationId xmlns:a16="http://schemas.microsoft.com/office/drawing/2014/main" id="{1AC349FE-4799-8F92-2128-93B9803B778C}"/>
              </a:ext>
            </a:extLst>
          </p:cNvPr>
          <p:cNvCxnSpPr>
            <a:cxnSpLocks/>
            <a:stCxn id="183" idx="4"/>
            <a:endCxn id="199" idx="0"/>
          </p:cNvCxnSpPr>
          <p:nvPr/>
        </p:nvCxnSpPr>
        <p:spPr>
          <a:xfrm flipH="1">
            <a:off x="13979934" y="1834259"/>
            <a:ext cx="640879" cy="412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A6F758E9-0EF5-FFB9-3013-DF52D8456EEF}"/>
              </a:ext>
            </a:extLst>
          </p:cNvPr>
          <p:cNvSpPr txBox="1"/>
          <p:nvPr/>
        </p:nvSpPr>
        <p:spPr>
          <a:xfrm>
            <a:off x="14630298" y="189039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D659E841-5180-CE6D-728C-259AF1565DE9}"/>
              </a:ext>
            </a:extLst>
          </p:cNvPr>
          <p:cNvSpPr txBox="1"/>
          <p:nvPr/>
        </p:nvSpPr>
        <p:spPr>
          <a:xfrm>
            <a:off x="14150833" y="18863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Rectángulo 178">
            <a:extLst>
              <a:ext uri="{FF2B5EF4-FFF2-40B4-BE49-F238E27FC236}">
                <a16:creationId xmlns:a16="http://schemas.microsoft.com/office/drawing/2014/main" id="{40237F7F-1EB1-E077-D5AA-E8442F5A38EE}"/>
              </a:ext>
            </a:extLst>
          </p:cNvPr>
          <p:cNvSpPr/>
          <p:nvPr/>
        </p:nvSpPr>
        <p:spPr>
          <a:xfrm>
            <a:off x="12322346" y="2242016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B53E09A9-5446-F32D-BED5-7876E18A27F6}"/>
              </a:ext>
            </a:extLst>
          </p:cNvPr>
          <p:cNvSpPr/>
          <p:nvPr/>
        </p:nvSpPr>
        <p:spPr>
          <a:xfrm>
            <a:off x="15045279" y="2242016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ángulo 181">
            <a:extLst>
              <a:ext uri="{FF2B5EF4-FFF2-40B4-BE49-F238E27FC236}">
                <a16:creationId xmlns:a16="http://schemas.microsoft.com/office/drawing/2014/main" id="{4793A051-BBF6-8017-371D-9BE1721B178C}"/>
              </a:ext>
            </a:extLst>
          </p:cNvPr>
          <p:cNvSpPr/>
          <p:nvPr/>
        </p:nvSpPr>
        <p:spPr>
          <a:xfrm>
            <a:off x="16249206" y="2242016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Elipse 182">
            <a:extLst>
              <a:ext uri="{FF2B5EF4-FFF2-40B4-BE49-F238E27FC236}">
                <a16:creationId xmlns:a16="http://schemas.microsoft.com/office/drawing/2014/main" id="{5F6E802F-02CB-7C72-3BBD-03FC5384C4C5}"/>
              </a:ext>
            </a:extLst>
          </p:cNvPr>
          <p:cNvSpPr/>
          <p:nvPr/>
        </p:nvSpPr>
        <p:spPr>
          <a:xfrm>
            <a:off x="14330703" y="1318870"/>
            <a:ext cx="580220" cy="515389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7" name="Conector recto 186">
            <a:extLst>
              <a:ext uri="{FF2B5EF4-FFF2-40B4-BE49-F238E27FC236}">
                <a16:creationId xmlns:a16="http://schemas.microsoft.com/office/drawing/2014/main" id="{9C32B7CC-F5E9-F884-04E8-3BAC5B81465A}"/>
              </a:ext>
            </a:extLst>
          </p:cNvPr>
          <p:cNvCxnSpPr>
            <a:cxnSpLocks/>
            <a:stCxn id="199" idx="4"/>
          </p:cNvCxnSpPr>
          <p:nvPr/>
        </p:nvCxnSpPr>
        <p:spPr>
          <a:xfrm>
            <a:off x="13979934" y="2762531"/>
            <a:ext cx="1834489" cy="41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>
            <a:extLst>
              <a:ext uri="{FF2B5EF4-FFF2-40B4-BE49-F238E27FC236}">
                <a16:creationId xmlns:a16="http://schemas.microsoft.com/office/drawing/2014/main" id="{E3F51BE6-12B8-7B1F-F15C-534F0942EEE1}"/>
              </a:ext>
            </a:extLst>
          </p:cNvPr>
          <p:cNvCxnSpPr>
            <a:cxnSpLocks/>
            <a:stCxn id="199" idx="4"/>
          </p:cNvCxnSpPr>
          <p:nvPr/>
        </p:nvCxnSpPr>
        <p:spPr>
          <a:xfrm flipH="1">
            <a:off x="11908417" y="2762531"/>
            <a:ext cx="2071517" cy="41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uadroTexto 188">
            <a:extLst>
              <a:ext uri="{FF2B5EF4-FFF2-40B4-BE49-F238E27FC236}">
                <a16:creationId xmlns:a16="http://schemas.microsoft.com/office/drawing/2014/main" id="{74827C53-F024-E1C8-9370-B154D69BA5D7}"/>
              </a:ext>
            </a:extLst>
          </p:cNvPr>
          <p:cNvSpPr txBox="1"/>
          <p:nvPr/>
        </p:nvSpPr>
        <p:spPr>
          <a:xfrm>
            <a:off x="15125688" y="27528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1,1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EECECDA7-8A6E-42CA-3C80-39E9D6A3691A}"/>
              </a:ext>
            </a:extLst>
          </p:cNvPr>
          <p:cNvSpPr txBox="1"/>
          <p:nvPr/>
        </p:nvSpPr>
        <p:spPr>
          <a:xfrm>
            <a:off x="12164132" y="27528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0,0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1FAB028E-221D-02E6-EAE5-E9CFB0970430}"/>
              </a:ext>
            </a:extLst>
          </p:cNvPr>
          <p:cNvCxnSpPr>
            <a:cxnSpLocks/>
            <a:stCxn id="199" idx="4"/>
          </p:cNvCxnSpPr>
          <p:nvPr/>
        </p:nvCxnSpPr>
        <p:spPr>
          <a:xfrm>
            <a:off x="13979934" y="2762531"/>
            <a:ext cx="645120" cy="41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>
            <a:extLst>
              <a:ext uri="{FF2B5EF4-FFF2-40B4-BE49-F238E27FC236}">
                <a16:creationId xmlns:a16="http://schemas.microsoft.com/office/drawing/2014/main" id="{014B602B-97D5-72CB-4EC2-EC0A5E09C184}"/>
              </a:ext>
            </a:extLst>
          </p:cNvPr>
          <p:cNvCxnSpPr>
            <a:cxnSpLocks/>
            <a:stCxn id="199" idx="4"/>
          </p:cNvCxnSpPr>
          <p:nvPr/>
        </p:nvCxnSpPr>
        <p:spPr>
          <a:xfrm flipH="1">
            <a:off x="13352614" y="2762531"/>
            <a:ext cx="627320" cy="41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88F2BC66-A40D-9725-2A16-AA60A1319963}"/>
              </a:ext>
            </a:extLst>
          </p:cNvPr>
          <p:cNvSpPr txBox="1"/>
          <p:nvPr/>
        </p:nvSpPr>
        <p:spPr>
          <a:xfrm>
            <a:off x="13989419" y="281866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1,0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8479F9CB-1B7A-F206-0F3C-79A6613D17D3}"/>
              </a:ext>
            </a:extLst>
          </p:cNvPr>
          <p:cNvSpPr txBox="1"/>
          <p:nvPr/>
        </p:nvSpPr>
        <p:spPr>
          <a:xfrm>
            <a:off x="13509954" y="281459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0,1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ángulo 194">
            <a:extLst>
              <a:ext uri="{FF2B5EF4-FFF2-40B4-BE49-F238E27FC236}">
                <a16:creationId xmlns:a16="http://schemas.microsoft.com/office/drawing/2014/main" id="{3918CE17-704F-5CE8-FFA0-908866CDCBF5}"/>
              </a:ext>
            </a:extLst>
          </p:cNvPr>
          <p:cNvSpPr/>
          <p:nvPr/>
        </p:nvSpPr>
        <p:spPr>
          <a:xfrm>
            <a:off x="11681467" y="3170288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ángulo 195">
            <a:extLst>
              <a:ext uri="{FF2B5EF4-FFF2-40B4-BE49-F238E27FC236}">
                <a16:creationId xmlns:a16="http://schemas.microsoft.com/office/drawing/2014/main" id="{2B8DB129-B7E7-3DC9-1F00-EF957DBB6DEF}"/>
              </a:ext>
            </a:extLst>
          </p:cNvPr>
          <p:cNvSpPr/>
          <p:nvPr/>
        </p:nvSpPr>
        <p:spPr>
          <a:xfrm>
            <a:off x="13131641" y="3170288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4A790FC9-A6BE-F0A5-EB2F-DCE55489AED4}"/>
              </a:ext>
            </a:extLst>
          </p:cNvPr>
          <p:cNvSpPr/>
          <p:nvPr/>
        </p:nvSpPr>
        <p:spPr>
          <a:xfrm>
            <a:off x="14404400" y="3170288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01DE96EF-D4F6-7453-4408-6B657C54C2DE}"/>
              </a:ext>
            </a:extLst>
          </p:cNvPr>
          <p:cNvSpPr/>
          <p:nvPr/>
        </p:nvSpPr>
        <p:spPr>
          <a:xfrm>
            <a:off x="15608327" y="3170288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Elipse 198">
            <a:extLst>
              <a:ext uri="{FF2B5EF4-FFF2-40B4-BE49-F238E27FC236}">
                <a16:creationId xmlns:a16="http://schemas.microsoft.com/office/drawing/2014/main" id="{6548A99C-5265-AF15-4A1C-1A8C5A592EC6}"/>
              </a:ext>
            </a:extLst>
          </p:cNvPr>
          <p:cNvSpPr/>
          <p:nvPr/>
        </p:nvSpPr>
        <p:spPr>
          <a:xfrm>
            <a:off x="13689824" y="2247142"/>
            <a:ext cx="580220" cy="515389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3" name="Conector recto 202">
            <a:extLst>
              <a:ext uri="{FF2B5EF4-FFF2-40B4-BE49-F238E27FC236}">
                <a16:creationId xmlns:a16="http://schemas.microsoft.com/office/drawing/2014/main" id="{7A2921EA-41AA-712E-D5CB-7E122F1712AB}"/>
              </a:ext>
            </a:extLst>
          </p:cNvPr>
          <p:cNvCxnSpPr>
            <a:cxnSpLocks/>
            <a:stCxn id="215" idx="4"/>
          </p:cNvCxnSpPr>
          <p:nvPr/>
        </p:nvCxnSpPr>
        <p:spPr>
          <a:xfrm>
            <a:off x="493978" y="2742781"/>
            <a:ext cx="1834489" cy="41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9FEFC70F-89C2-654A-FCB6-A1AF99BF90F9}"/>
              </a:ext>
            </a:extLst>
          </p:cNvPr>
          <p:cNvCxnSpPr>
            <a:cxnSpLocks/>
            <a:stCxn id="215" idx="4"/>
          </p:cNvCxnSpPr>
          <p:nvPr/>
        </p:nvCxnSpPr>
        <p:spPr>
          <a:xfrm flipH="1">
            <a:off x="-1577539" y="2742781"/>
            <a:ext cx="2071517" cy="41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3B132607-492A-BDF1-F3E6-20A524C2B3E9}"/>
              </a:ext>
            </a:extLst>
          </p:cNvPr>
          <p:cNvSpPr txBox="1"/>
          <p:nvPr/>
        </p:nvSpPr>
        <p:spPr>
          <a:xfrm>
            <a:off x="1639732" y="273313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1,1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9AC63F7E-52FE-20E2-7137-43F52A10E1C8}"/>
              </a:ext>
            </a:extLst>
          </p:cNvPr>
          <p:cNvSpPr txBox="1"/>
          <p:nvPr/>
        </p:nvSpPr>
        <p:spPr>
          <a:xfrm>
            <a:off x="-1321824" y="273313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0,0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7" name="Conector recto 206">
            <a:extLst>
              <a:ext uri="{FF2B5EF4-FFF2-40B4-BE49-F238E27FC236}">
                <a16:creationId xmlns:a16="http://schemas.microsoft.com/office/drawing/2014/main" id="{77283283-252C-7ACE-7B6C-7E0A1748DB9F}"/>
              </a:ext>
            </a:extLst>
          </p:cNvPr>
          <p:cNvCxnSpPr>
            <a:cxnSpLocks/>
            <a:stCxn id="215" idx="4"/>
          </p:cNvCxnSpPr>
          <p:nvPr/>
        </p:nvCxnSpPr>
        <p:spPr>
          <a:xfrm>
            <a:off x="493978" y="2742781"/>
            <a:ext cx="645120" cy="41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207">
            <a:extLst>
              <a:ext uri="{FF2B5EF4-FFF2-40B4-BE49-F238E27FC236}">
                <a16:creationId xmlns:a16="http://schemas.microsoft.com/office/drawing/2014/main" id="{329467D5-5610-3A73-F05D-8522067E888C}"/>
              </a:ext>
            </a:extLst>
          </p:cNvPr>
          <p:cNvCxnSpPr>
            <a:cxnSpLocks/>
            <a:stCxn id="215" idx="4"/>
          </p:cNvCxnSpPr>
          <p:nvPr/>
        </p:nvCxnSpPr>
        <p:spPr>
          <a:xfrm flipH="1">
            <a:off x="-133342" y="2742781"/>
            <a:ext cx="627320" cy="41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0A782550-352F-305E-D84C-7C31E2B62BB2}"/>
              </a:ext>
            </a:extLst>
          </p:cNvPr>
          <p:cNvSpPr txBox="1"/>
          <p:nvPr/>
        </p:nvSpPr>
        <p:spPr>
          <a:xfrm>
            <a:off x="503463" y="279891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1,0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CuadroTexto 209">
            <a:extLst>
              <a:ext uri="{FF2B5EF4-FFF2-40B4-BE49-F238E27FC236}">
                <a16:creationId xmlns:a16="http://schemas.microsoft.com/office/drawing/2014/main" id="{E2A92621-3D00-D8F5-2356-A89860B3160B}"/>
              </a:ext>
            </a:extLst>
          </p:cNvPr>
          <p:cNvSpPr txBox="1"/>
          <p:nvPr/>
        </p:nvSpPr>
        <p:spPr>
          <a:xfrm>
            <a:off x="23998" y="27948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0,1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ángulo 210">
            <a:extLst>
              <a:ext uri="{FF2B5EF4-FFF2-40B4-BE49-F238E27FC236}">
                <a16:creationId xmlns:a16="http://schemas.microsoft.com/office/drawing/2014/main" id="{74267C01-38AE-D6CF-0B19-3347C3849182}"/>
              </a:ext>
            </a:extLst>
          </p:cNvPr>
          <p:cNvSpPr/>
          <p:nvPr/>
        </p:nvSpPr>
        <p:spPr>
          <a:xfrm>
            <a:off x="-1804489" y="3150538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12" name="Rectángulo 211">
            <a:extLst>
              <a:ext uri="{FF2B5EF4-FFF2-40B4-BE49-F238E27FC236}">
                <a16:creationId xmlns:a16="http://schemas.microsoft.com/office/drawing/2014/main" id="{80844CF7-A8F1-E6B3-AACF-0EC263B4E4B4}"/>
              </a:ext>
            </a:extLst>
          </p:cNvPr>
          <p:cNvSpPr/>
          <p:nvPr/>
        </p:nvSpPr>
        <p:spPr>
          <a:xfrm>
            <a:off x="-354315" y="3150538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1140558E-B28B-76C2-E856-3FC6B2A55D35}"/>
              </a:ext>
            </a:extLst>
          </p:cNvPr>
          <p:cNvSpPr/>
          <p:nvPr/>
        </p:nvSpPr>
        <p:spPr>
          <a:xfrm>
            <a:off x="918444" y="3150538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14" name="Rectángulo 213">
            <a:extLst>
              <a:ext uri="{FF2B5EF4-FFF2-40B4-BE49-F238E27FC236}">
                <a16:creationId xmlns:a16="http://schemas.microsoft.com/office/drawing/2014/main" id="{1D955AE8-3937-16D0-49E7-926A7DF40EAC}"/>
              </a:ext>
            </a:extLst>
          </p:cNvPr>
          <p:cNvSpPr/>
          <p:nvPr/>
        </p:nvSpPr>
        <p:spPr>
          <a:xfrm>
            <a:off x="2122371" y="3150538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Elipse 214">
            <a:extLst>
              <a:ext uri="{FF2B5EF4-FFF2-40B4-BE49-F238E27FC236}">
                <a16:creationId xmlns:a16="http://schemas.microsoft.com/office/drawing/2014/main" id="{6133CB71-EE06-78B0-3C2F-47D1EBBF314B}"/>
              </a:ext>
            </a:extLst>
          </p:cNvPr>
          <p:cNvSpPr/>
          <p:nvPr/>
        </p:nvSpPr>
        <p:spPr>
          <a:xfrm>
            <a:off x="203868" y="2227392"/>
            <a:ext cx="580220" cy="515389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5" name="Conector recto 224">
            <a:extLst>
              <a:ext uri="{FF2B5EF4-FFF2-40B4-BE49-F238E27FC236}">
                <a16:creationId xmlns:a16="http://schemas.microsoft.com/office/drawing/2014/main" id="{02C38BD2-30FE-7B18-D5E1-9BD48A312E8E}"/>
              </a:ext>
            </a:extLst>
          </p:cNvPr>
          <p:cNvCxnSpPr>
            <a:cxnSpLocks/>
            <a:stCxn id="237" idx="4"/>
          </p:cNvCxnSpPr>
          <p:nvPr/>
        </p:nvCxnSpPr>
        <p:spPr>
          <a:xfrm>
            <a:off x="9478530" y="2778432"/>
            <a:ext cx="1834489" cy="41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>
            <a:extLst>
              <a:ext uri="{FF2B5EF4-FFF2-40B4-BE49-F238E27FC236}">
                <a16:creationId xmlns:a16="http://schemas.microsoft.com/office/drawing/2014/main" id="{3E46AB32-2EF7-D2A4-B53D-AF738DCB7F94}"/>
              </a:ext>
            </a:extLst>
          </p:cNvPr>
          <p:cNvCxnSpPr>
            <a:cxnSpLocks/>
            <a:stCxn id="237" idx="4"/>
          </p:cNvCxnSpPr>
          <p:nvPr/>
        </p:nvCxnSpPr>
        <p:spPr>
          <a:xfrm flipH="1">
            <a:off x="7407013" y="2778432"/>
            <a:ext cx="2071517" cy="41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CuadroTexto 226">
            <a:extLst>
              <a:ext uri="{FF2B5EF4-FFF2-40B4-BE49-F238E27FC236}">
                <a16:creationId xmlns:a16="http://schemas.microsoft.com/office/drawing/2014/main" id="{4B1BEA6A-9ADE-2B87-36A3-D7BFC690FD95}"/>
              </a:ext>
            </a:extLst>
          </p:cNvPr>
          <p:cNvSpPr txBox="1"/>
          <p:nvPr/>
        </p:nvSpPr>
        <p:spPr>
          <a:xfrm>
            <a:off x="10624284" y="27687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1,1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C5E3030A-BF1B-7A66-3F1A-C2DBE4040FF2}"/>
              </a:ext>
            </a:extLst>
          </p:cNvPr>
          <p:cNvSpPr txBox="1"/>
          <p:nvPr/>
        </p:nvSpPr>
        <p:spPr>
          <a:xfrm>
            <a:off x="7662728" y="27687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0,0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9" name="Conector recto 228">
            <a:extLst>
              <a:ext uri="{FF2B5EF4-FFF2-40B4-BE49-F238E27FC236}">
                <a16:creationId xmlns:a16="http://schemas.microsoft.com/office/drawing/2014/main" id="{FA557416-5F93-AB70-DDB1-D58F076B48E5}"/>
              </a:ext>
            </a:extLst>
          </p:cNvPr>
          <p:cNvCxnSpPr>
            <a:cxnSpLocks/>
            <a:stCxn id="237" idx="4"/>
          </p:cNvCxnSpPr>
          <p:nvPr/>
        </p:nvCxnSpPr>
        <p:spPr>
          <a:xfrm>
            <a:off x="9478530" y="2778432"/>
            <a:ext cx="645120" cy="41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229">
            <a:extLst>
              <a:ext uri="{FF2B5EF4-FFF2-40B4-BE49-F238E27FC236}">
                <a16:creationId xmlns:a16="http://schemas.microsoft.com/office/drawing/2014/main" id="{8B8D0537-F4E3-46BC-348D-9CE4E6B38279}"/>
              </a:ext>
            </a:extLst>
          </p:cNvPr>
          <p:cNvCxnSpPr>
            <a:cxnSpLocks/>
            <a:stCxn id="237" idx="4"/>
          </p:cNvCxnSpPr>
          <p:nvPr/>
        </p:nvCxnSpPr>
        <p:spPr>
          <a:xfrm flipH="1">
            <a:off x="8851210" y="2778432"/>
            <a:ext cx="627320" cy="41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CuadroTexto 230">
            <a:extLst>
              <a:ext uri="{FF2B5EF4-FFF2-40B4-BE49-F238E27FC236}">
                <a16:creationId xmlns:a16="http://schemas.microsoft.com/office/drawing/2014/main" id="{0A1753D4-348A-A32C-29BB-8633B1CAD36C}"/>
              </a:ext>
            </a:extLst>
          </p:cNvPr>
          <p:cNvSpPr txBox="1"/>
          <p:nvPr/>
        </p:nvSpPr>
        <p:spPr>
          <a:xfrm>
            <a:off x="9488015" y="283456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1,0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CuadroTexto 231">
            <a:extLst>
              <a:ext uri="{FF2B5EF4-FFF2-40B4-BE49-F238E27FC236}">
                <a16:creationId xmlns:a16="http://schemas.microsoft.com/office/drawing/2014/main" id="{552AEC0A-1D3D-16F4-EB7C-CBAF0A6C4121}"/>
              </a:ext>
            </a:extLst>
          </p:cNvPr>
          <p:cNvSpPr txBox="1"/>
          <p:nvPr/>
        </p:nvSpPr>
        <p:spPr>
          <a:xfrm>
            <a:off x="9008550" y="283049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0,1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Rectángulo 232">
            <a:extLst>
              <a:ext uri="{FF2B5EF4-FFF2-40B4-BE49-F238E27FC236}">
                <a16:creationId xmlns:a16="http://schemas.microsoft.com/office/drawing/2014/main" id="{586386B6-905B-F661-9ED9-1DB94392A283}"/>
              </a:ext>
            </a:extLst>
          </p:cNvPr>
          <p:cNvSpPr/>
          <p:nvPr/>
        </p:nvSpPr>
        <p:spPr>
          <a:xfrm>
            <a:off x="7180063" y="3186189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34" name="Rectángulo 233">
            <a:extLst>
              <a:ext uri="{FF2B5EF4-FFF2-40B4-BE49-F238E27FC236}">
                <a16:creationId xmlns:a16="http://schemas.microsoft.com/office/drawing/2014/main" id="{3DE89E55-3EAE-5B71-4E55-AC48B251CF5D}"/>
              </a:ext>
            </a:extLst>
          </p:cNvPr>
          <p:cNvSpPr/>
          <p:nvPr/>
        </p:nvSpPr>
        <p:spPr>
          <a:xfrm>
            <a:off x="8630237" y="3186189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ángulo 234">
            <a:extLst>
              <a:ext uri="{FF2B5EF4-FFF2-40B4-BE49-F238E27FC236}">
                <a16:creationId xmlns:a16="http://schemas.microsoft.com/office/drawing/2014/main" id="{000BA777-5558-1312-31C0-7CF79F40F289}"/>
              </a:ext>
            </a:extLst>
          </p:cNvPr>
          <p:cNvSpPr/>
          <p:nvPr/>
        </p:nvSpPr>
        <p:spPr>
          <a:xfrm>
            <a:off x="9902996" y="3186189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236" name="Rectángulo 235">
            <a:extLst>
              <a:ext uri="{FF2B5EF4-FFF2-40B4-BE49-F238E27FC236}">
                <a16:creationId xmlns:a16="http://schemas.microsoft.com/office/drawing/2014/main" id="{75CE7D67-5D9D-E62F-FE55-E82193096B45}"/>
              </a:ext>
            </a:extLst>
          </p:cNvPr>
          <p:cNvSpPr/>
          <p:nvPr/>
        </p:nvSpPr>
        <p:spPr>
          <a:xfrm>
            <a:off x="11106923" y="3186189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Elipse 236">
            <a:extLst>
              <a:ext uri="{FF2B5EF4-FFF2-40B4-BE49-F238E27FC236}">
                <a16:creationId xmlns:a16="http://schemas.microsoft.com/office/drawing/2014/main" id="{D3F8A520-00FD-A029-1082-024E5A17C3FF}"/>
              </a:ext>
            </a:extLst>
          </p:cNvPr>
          <p:cNvSpPr/>
          <p:nvPr/>
        </p:nvSpPr>
        <p:spPr>
          <a:xfrm>
            <a:off x="9188420" y="2263043"/>
            <a:ext cx="580220" cy="515389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5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769033" y="382386"/>
            <a:ext cx="631767" cy="515389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826696" y="1705758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cto 7"/>
          <p:cNvCxnSpPr>
            <a:stCxn id="4" idx="4"/>
            <a:endCxn id="33" idx="0"/>
          </p:cNvCxnSpPr>
          <p:nvPr/>
        </p:nvCxnSpPr>
        <p:spPr>
          <a:xfrm>
            <a:off x="6084917" y="897775"/>
            <a:ext cx="1901911" cy="80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4" idx="4"/>
            <a:endCxn id="6" idx="0"/>
          </p:cNvCxnSpPr>
          <p:nvPr/>
        </p:nvCxnSpPr>
        <p:spPr>
          <a:xfrm flipH="1">
            <a:off x="4206030" y="897775"/>
            <a:ext cx="1878887" cy="80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934508" y="1029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025759" y="964952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 recto 27"/>
          <p:cNvCxnSpPr>
            <a:stCxn id="35" idx="0"/>
            <a:endCxn id="6" idx="4"/>
          </p:cNvCxnSpPr>
          <p:nvPr/>
        </p:nvCxnSpPr>
        <p:spPr>
          <a:xfrm flipH="1" flipV="1">
            <a:off x="4206030" y="2206164"/>
            <a:ext cx="826124" cy="900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stCxn id="6" idx="4"/>
            <a:endCxn id="34" idx="0"/>
          </p:cNvCxnSpPr>
          <p:nvPr/>
        </p:nvCxnSpPr>
        <p:spPr>
          <a:xfrm flipH="1">
            <a:off x="3193586" y="2206164"/>
            <a:ext cx="1012444" cy="914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>
            <a:stCxn id="36" idx="0"/>
            <a:endCxn id="33" idx="4"/>
          </p:cNvCxnSpPr>
          <p:nvPr/>
        </p:nvCxnSpPr>
        <p:spPr>
          <a:xfrm flipV="1">
            <a:off x="7061638" y="2206164"/>
            <a:ext cx="925190" cy="919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7607494" y="1705758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2814252" y="3120905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4652820" y="3106570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6682304" y="3125588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8501628" y="3120905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243196" y="4596557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9092192" y="4581217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7105194" y="4619777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6260558" y="4611864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4301227" y="4611864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5173529" y="4619777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3193586" y="4617945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2298795" y="4617945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2522090" y="5096662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3427734" y="5096662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5418151" y="5096963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81596" y="5107783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7329394" y="5096963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6464961" y="5096963"/>
            <a:ext cx="35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8471383" y="5087914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994031" y="6238362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Elipse 61"/>
          <p:cNvSpPr/>
          <p:nvPr/>
        </p:nvSpPr>
        <p:spPr>
          <a:xfrm>
            <a:off x="8552557" y="5716498"/>
            <a:ext cx="898614" cy="521865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1/16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9550048" y="5716497"/>
            <a:ext cx="898614" cy="521865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1/16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8864876" y="6238362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Conector recto 64"/>
          <p:cNvCxnSpPr>
            <a:stCxn id="39" idx="0"/>
            <a:endCxn id="33" idx="4"/>
          </p:cNvCxnSpPr>
          <p:nvPr/>
        </p:nvCxnSpPr>
        <p:spPr>
          <a:xfrm flipH="1" flipV="1">
            <a:off x="7986828" y="2206164"/>
            <a:ext cx="894134" cy="914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stCxn id="34" idx="4"/>
            <a:endCxn id="51" idx="0"/>
          </p:cNvCxnSpPr>
          <p:nvPr/>
        </p:nvCxnSpPr>
        <p:spPr>
          <a:xfrm flipH="1">
            <a:off x="2678129" y="3621311"/>
            <a:ext cx="515457" cy="996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>
            <a:stCxn id="34" idx="4"/>
            <a:endCxn id="50" idx="0"/>
          </p:cNvCxnSpPr>
          <p:nvPr/>
        </p:nvCxnSpPr>
        <p:spPr>
          <a:xfrm>
            <a:off x="3193586" y="3621311"/>
            <a:ext cx="379334" cy="996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>
            <a:stCxn id="48" idx="0"/>
            <a:endCxn id="35" idx="4"/>
          </p:cNvCxnSpPr>
          <p:nvPr/>
        </p:nvCxnSpPr>
        <p:spPr>
          <a:xfrm flipV="1">
            <a:off x="4680561" y="3606976"/>
            <a:ext cx="351593" cy="1004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stCxn id="49" idx="0"/>
            <a:endCxn id="35" idx="4"/>
          </p:cNvCxnSpPr>
          <p:nvPr/>
        </p:nvCxnSpPr>
        <p:spPr>
          <a:xfrm flipH="1" flipV="1">
            <a:off x="5032154" y="3606976"/>
            <a:ext cx="520709" cy="1012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>
            <a:stCxn id="45" idx="0"/>
            <a:endCxn id="36" idx="4"/>
          </p:cNvCxnSpPr>
          <p:nvPr/>
        </p:nvCxnSpPr>
        <p:spPr>
          <a:xfrm flipV="1">
            <a:off x="6639892" y="3625994"/>
            <a:ext cx="421746" cy="98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>
            <a:stCxn id="44" idx="0"/>
            <a:endCxn id="36" idx="4"/>
          </p:cNvCxnSpPr>
          <p:nvPr/>
        </p:nvCxnSpPr>
        <p:spPr>
          <a:xfrm flipH="1" flipV="1">
            <a:off x="7061638" y="3625994"/>
            <a:ext cx="422890" cy="993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>
            <a:stCxn id="40" idx="0"/>
            <a:endCxn id="39" idx="4"/>
          </p:cNvCxnSpPr>
          <p:nvPr/>
        </p:nvCxnSpPr>
        <p:spPr>
          <a:xfrm flipV="1">
            <a:off x="8622530" y="3621311"/>
            <a:ext cx="258432" cy="97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>
            <a:stCxn id="41" idx="0"/>
            <a:endCxn id="39" idx="4"/>
          </p:cNvCxnSpPr>
          <p:nvPr/>
        </p:nvCxnSpPr>
        <p:spPr>
          <a:xfrm flipH="1" flipV="1">
            <a:off x="8880962" y="3621311"/>
            <a:ext cx="590564" cy="959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stCxn id="62" idx="0"/>
            <a:endCxn id="41" idx="4"/>
          </p:cNvCxnSpPr>
          <p:nvPr/>
        </p:nvCxnSpPr>
        <p:spPr>
          <a:xfrm flipV="1">
            <a:off x="9001864" y="5081623"/>
            <a:ext cx="469662" cy="634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stCxn id="63" idx="0"/>
            <a:endCxn id="41" idx="4"/>
          </p:cNvCxnSpPr>
          <p:nvPr/>
        </p:nvCxnSpPr>
        <p:spPr>
          <a:xfrm flipH="1" flipV="1">
            <a:off x="9471526" y="5081623"/>
            <a:ext cx="527829" cy="634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/>
          <p:cNvSpPr txBox="1"/>
          <p:nvPr/>
        </p:nvSpPr>
        <p:spPr>
          <a:xfrm>
            <a:off x="4610679" y="3877687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2701307" y="3833006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CuadroTexto 150"/>
          <p:cNvSpPr txBox="1"/>
          <p:nvPr/>
        </p:nvSpPr>
        <p:spPr>
          <a:xfrm>
            <a:off x="8501628" y="3916598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CuadroTexto 151"/>
          <p:cNvSpPr txBox="1"/>
          <p:nvPr/>
        </p:nvSpPr>
        <p:spPr>
          <a:xfrm>
            <a:off x="6622003" y="3888507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CuadroTexto 152"/>
          <p:cNvSpPr txBox="1"/>
          <p:nvPr/>
        </p:nvSpPr>
        <p:spPr>
          <a:xfrm>
            <a:off x="7323562" y="2392662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CuadroTexto 153"/>
          <p:cNvSpPr txBox="1"/>
          <p:nvPr/>
        </p:nvSpPr>
        <p:spPr>
          <a:xfrm>
            <a:off x="8941045" y="5187131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CuadroTexto 154"/>
          <p:cNvSpPr txBox="1"/>
          <p:nvPr/>
        </p:nvSpPr>
        <p:spPr>
          <a:xfrm>
            <a:off x="3324748" y="2538742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CuadroTexto 155"/>
          <p:cNvSpPr txBox="1"/>
          <p:nvPr/>
        </p:nvSpPr>
        <p:spPr>
          <a:xfrm>
            <a:off x="7177814" y="38626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CuadroTexto 156"/>
          <p:cNvSpPr txBox="1"/>
          <p:nvPr/>
        </p:nvSpPr>
        <p:spPr>
          <a:xfrm>
            <a:off x="4595433" y="2466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CuadroTexto 157"/>
          <p:cNvSpPr txBox="1"/>
          <p:nvPr/>
        </p:nvSpPr>
        <p:spPr>
          <a:xfrm>
            <a:off x="5253818" y="39141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CuadroTexto 158"/>
          <p:cNvSpPr txBox="1"/>
          <p:nvPr/>
        </p:nvSpPr>
        <p:spPr>
          <a:xfrm>
            <a:off x="9681125" y="5162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CuadroTexto 159"/>
          <p:cNvSpPr txBox="1"/>
          <p:nvPr/>
        </p:nvSpPr>
        <p:spPr>
          <a:xfrm>
            <a:off x="9138265" y="3947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CuadroTexto 160"/>
          <p:cNvSpPr txBox="1"/>
          <p:nvPr/>
        </p:nvSpPr>
        <p:spPr>
          <a:xfrm>
            <a:off x="8405011" y="24562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CuadroTexto 161"/>
          <p:cNvSpPr txBox="1"/>
          <p:nvPr/>
        </p:nvSpPr>
        <p:spPr>
          <a:xfrm>
            <a:off x="3329896" y="39153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18DDDCD-7FAD-65DF-4FBC-D9FF09C8A616}"/>
              </a:ext>
            </a:extLst>
          </p:cNvPr>
          <p:cNvSpPr/>
          <p:nvPr/>
        </p:nvSpPr>
        <p:spPr>
          <a:xfrm>
            <a:off x="4306157" y="1641765"/>
            <a:ext cx="2138516" cy="3741396"/>
          </a:xfrm>
          <a:prstGeom prst="rect">
            <a:avLst/>
          </a:prstGeom>
          <a:ln w="412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C42C5DA-F766-0D76-518F-D378679577C3}"/>
              </a:ext>
            </a:extLst>
          </p:cNvPr>
          <p:cNvCxnSpPr>
            <a:cxnSpLocks/>
          </p:cNvCxnSpPr>
          <p:nvPr/>
        </p:nvCxnSpPr>
        <p:spPr>
          <a:xfrm>
            <a:off x="5500910" y="1641765"/>
            <a:ext cx="0" cy="374139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090C09F-7E27-0345-CE29-43C14279FB7B}"/>
              </a:ext>
            </a:extLst>
          </p:cNvPr>
          <p:cNvCxnSpPr/>
          <p:nvPr/>
        </p:nvCxnSpPr>
        <p:spPr>
          <a:xfrm>
            <a:off x="4306157" y="2032000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021350-222C-13AD-237A-83BAC38DBF8A}"/>
              </a:ext>
            </a:extLst>
          </p:cNvPr>
          <p:cNvSpPr txBox="1"/>
          <p:nvPr/>
        </p:nvSpPr>
        <p:spPr>
          <a:xfrm>
            <a:off x="3837708" y="1436316"/>
            <a:ext cx="3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808C215-47C5-8E6F-DD7F-AD5E899CF273}"/>
              </a:ext>
            </a:extLst>
          </p:cNvPr>
          <p:cNvSpPr txBox="1"/>
          <p:nvPr/>
        </p:nvSpPr>
        <p:spPr>
          <a:xfrm>
            <a:off x="3750673" y="1862723"/>
            <a:ext cx="606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541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1BE3DAF-D89D-A88B-A427-8423E06EDF78}"/>
              </a:ext>
            </a:extLst>
          </p:cNvPr>
          <p:cNvCxnSpPr/>
          <p:nvPr/>
        </p:nvCxnSpPr>
        <p:spPr>
          <a:xfrm>
            <a:off x="4306157" y="3200400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FF590DB-A1FB-C26B-B545-3821885A60AA}"/>
              </a:ext>
            </a:extLst>
          </p:cNvPr>
          <p:cNvCxnSpPr/>
          <p:nvPr/>
        </p:nvCxnSpPr>
        <p:spPr>
          <a:xfrm>
            <a:off x="4306157" y="3616037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9370AFC-2063-090F-B447-69522F385E53}"/>
              </a:ext>
            </a:extLst>
          </p:cNvPr>
          <p:cNvCxnSpPr/>
          <p:nvPr/>
        </p:nvCxnSpPr>
        <p:spPr>
          <a:xfrm>
            <a:off x="4306157" y="4983019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9536A9A-86F2-E22F-3D18-09A24BE47B6E}"/>
              </a:ext>
            </a:extLst>
          </p:cNvPr>
          <p:cNvSpPr txBox="1"/>
          <p:nvPr/>
        </p:nvSpPr>
        <p:spPr>
          <a:xfrm>
            <a:off x="6494822" y="1661727"/>
            <a:ext cx="96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F3F7A26-FE18-3EFC-7DFF-88DCFD2D0C9B}"/>
              </a:ext>
            </a:extLst>
          </p:cNvPr>
          <p:cNvSpPr txBox="1"/>
          <p:nvPr/>
        </p:nvSpPr>
        <p:spPr>
          <a:xfrm>
            <a:off x="6444673" y="3240515"/>
            <a:ext cx="606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Bi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0C7258D-D288-6458-4D53-14FB516A4A52}"/>
              </a:ext>
            </a:extLst>
          </p:cNvPr>
          <p:cNvSpPr txBox="1"/>
          <p:nvPr/>
        </p:nvSpPr>
        <p:spPr>
          <a:xfrm>
            <a:off x="6430114" y="4936122"/>
            <a:ext cx="606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B9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1EC46DD-999F-F174-5E5F-D135A8CBF1B0}"/>
              </a:ext>
            </a:extLst>
          </p:cNvPr>
          <p:cNvSpPr txBox="1"/>
          <p:nvPr/>
        </p:nvSpPr>
        <p:spPr>
          <a:xfrm>
            <a:off x="3663296" y="4961326"/>
            <a:ext cx="606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4630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4740B70-7F53-5866-CDF8-5316D9C294C8}"/>
              </a:ext>
            </a:extLst>
          </p:cNvPr>
          <p:cNvCxnSpPr>
            <a:cxnSpLocks/>
          </p:cNvCxnSpPr>
          <p:nvPr/>
        </p:nvCxnSpPr>
        <p:spPr>
          <a:xfrm>
            <a:off x="4306157" y="5265565"/>
            <a:ext cx="2138516" cy="0"/>
          </a:xfrm>
          <a:prstGeom prst="line">
            <a:avLst/>
          </a:prstGeom>
          <a:ln w="190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8C9DCBF-4F11-46E0-6381-FB17BE862536}"/>
              </a:ext>
            </a:extLst>
          </p:cNvPr>
          <p:cNvSpPr txBox="1"/>
          <p:nvPr/>
        </p:nvSpPr>
        <p:spPr>
          <a:xfrm>
            <a:off x="3666166" y="5265565"/>
            <a:ext cx="606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4869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E71ABAA-CC03-8E53-147C-034BD59E4BD1}"/>
              </a:ext>
            </a:extLst>
          </p:cNvPr>
          <p:cNvSpPr txBox="1"/>
          <p:nvPr/>
        </p:nvSpPr>
        <p:spPr>
          <a:xfrm>
            <a:off x="4415841" y="1316351"/>
            <a:ext cx="811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Clave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6B522AF-EA13-94AD-E96D-717826606286}"/>
              </a:ext>
            </a:extLst>
          </p:cNvPr>
          <p:cNvSpPr txBox="1"/>
          <p:nvPr/>
        </p:nvSpPr>
        <p:spPr>
          <a:xfrm>
            <a:off x="5473201" y="1330267"/>
            <a:ext cx="110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Apuntador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9DE1E85-28B2-651E-8ACD-F2E54388728F}"/>
              </a:ext>
            </a:extLst>
          </p:cNvPr>
          <p:cNvSpPr/>
          <p:nvPr/>
        </p:nvSpPr>
        <p:spPr>
          <a:xfrm>
            <a:off x="8958321" y="894085"/>
            <a:ext cx="2138515" cy="5497476"/>
          </a:xfrm>
          <a:prstGeom prst="rect">
            <a:avLst/>
          </a:prstGeom>
          <a:ln w="412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6B5243A6-2670-D5E4-E7E8-D278E29A0B50}"/>
              </a:ext>
            </a:extLst>
          </p:cNvPr>
          <p:cNvCxnSpPr>
            <a:cxnSpLocks/>
          </p:cNvCxnSpPr>
          <p:nvPr/>
        </p:nvCxnSpPr>
        <p:spPr>
          <a:xfrm>
            <a:off x="8958321" y="1106274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7099ABC-E8FC-7354-22E2-A5A8B0AB6AD3}"/>
              </a:ext>
            </a:extLst>
          </p:cNvPr>
          <p:cNvSpPr txBox="1"/>
          <p:nvPr/>
        </p:nvSpPr>
        <p:spPr>
          <a:xfrm>
            <a:off x="8489872" y="688637"/>
            <a:ext cx="3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1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3288D58-EFF1-45F9-C4B2-E5DB00A8C2E6}"/>
              </a:ext>
            </a:extLst>
          </p:cNvPr>
          <p:cNvSpPr txBox="1"/>
          <p:nvPr/>
        </p:nvSpPr>
        <p:spPr>
          <a:xfrm>
            <a:off x="8489872" y="937958"/>
            <a:ext cx="606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54</a:t>
            </a: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6AC32A8-B2F0-7AD5-A388-0938B2462CBC}"/>
              </a:ext>
            </a:extLst>
          </p:cNvPr>
          <p:cNvCxnSpPr>
            <a:cxnSpLocks/>
          </p:cNvCxnSpPr>
          <p:nvPr/>
        </p:nvCxnSpPr>
        <p:spPr>
          <a:xfrm>
            <a:off x="8958321" y="2452721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2A0D07E3-1811-6B74-AE2C-B946746AAB97}"/>
              </a:ext>
            </a:extLst>
          </p:cNvPr>
          <p:cNvCxnSpPr>
            <a:cxnSpLocks/>
          </p:cNvCxnSpPr>
          <p:nvPr/>
        </p:nvCxnSpPr>
        <p:spPr>
          <a:xfrm>
            <a:off x="8958321" y="2720576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7C8DCAEE-494E-32E3-328E-F7D4BBC88B66}"/>
              </a:ext>
            </a:extLst>
          </p:cNvPr>
          <p:cNvCxnSpPr>
            <a:cxnSpLocks/>
          </p:cNvCxnSpPr>
          <p:nvPr/>
        </p:nvCxnSpPr>
        <p:spPr>
          <a:xfrm>
            <a:off x="8958318" y="5939326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8167BFA-2AB7-4BDD-8BED-89C3F8A69E66}"/>
              </a:ext>
            </a:extLst>
          </p:cNvPr>
          <p:cNvSpPr txBox="1"/>
          <p:nvPr/>
        </p:nvSpPr>
        <p:spPr>
          <a:xfrm>
            <a:off x="11146986" y="914048"/>
            <a:ext cx="96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1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BC88CC94-F1B0-0B7E-AF84-365EE2CA6D58}"/>
              </a:ext>
            </a:extLst>
          </p:cNvPr>
          <p:cNvSpPr txBox="1"/>
          <p:nvPr/>
        </p:nvSpPr>
        <p:spPr>
          <a:xfrm>
            <a:off x="11157314" y="2361017"/>
            <a:ext cx="79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</a:p>
          <a:p>
            <a:r>
              <a:rPr lang="es-CO" sz="1600" dirty="0"/>
              <a:t>541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FFFE6EE8-2665-B41D-9A4E-B52A9BFF7847}"/>
              </a:ext>
            </a:extLst>
          </p:cNvPr>
          <p:cNvSpPr txBox="1"/>
          <p:nvPr/>
        </p:nvSpPr>
        <p:spPr>
          <a:xfrm>
            <a:off x="11146986" y="5814987"/>
            <a:ext cx="80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4630</a:t>
            </a:r>
          </a:p>
        </p:txBody>
      </p: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E5F9443E-4BFE-DB81-7E88-CB08E1532A13}"/>
              </a:ext>
            </a:extLst>
          </p:cNvPr>
          <p:cNvCxnSpPr>
            <a:cxnSpLocks/>
          </p:cNvCxnSpPr>
          <p:nvPr/>
        </p:nvCxnSpPr>
        <p:spPr>
          <a:xfrm>
            <a:off x="8958320" y="6300504"/>
            <a:ext cx="2138515" cy="0"/>
          </a:xfrm>
          <a:prstGeom prst="line">
            <a:avLst/>
          </a:prstGeom>
          <a:ln w="190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390199D8-A5F5-6DCB-FD3F-6DA749D386F8}"/>
              </a:ext>
            </a:extLst>
          </p:cNvPr>
          <p:cNvSpPr txBox="1"/>
          <p:nvPr/>
        </p:nvSpPr>
        <p:spPr>
          <a:xfrm>
            <a:off x="8124333" y="6230485"/>
            <a:ext cx="86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250,020</a:t>
            </a:r>
          </a:p>
        </p:txBody>
      </p: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54F214DD-D0A1-91C1-350A-9DC38AEC3B6A}"/>
              </a:ext>
            </a:extLst>
          </p:cNvPr>
          <p:cNvCxnSpPr>
            <a:cxnSpLocks/>
          </p:cNvCxnSpPr>
          <p:nvPr/>
        </p:nvCxnSpPr>
        <p:spPr>
          <a:xfrm>
            <a:off x="8958316" y="3928565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C5CE6E41-165F-61FC-C9D9-FD5C3A87D7B6}"/>
              </a:ext>
            </a:extLst>
          </p:cNvPr>
          <p:cNvCxnSpPr>
            <a:cxnSpLocks/>
          </p:cNvCxnSpPr>
          <p:nvPr/>
        </p:nvCxnSpPr>
        <p:spPr>
          <a:xfrm>
            <a:off x="8958317" y="3642823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A6E97229-A204-1D89-ED89-1C7DF87A080D}"/>
              </a:ext>
            </a:extLst>
          </p:cNvPr>
          <p:cNvSpPr txBox="1"/>
          <p:nvPr/>
        </p:nvSpPr>
        <p:spPr>
          <a:xfrm>
            <a:off x="11146986" y="3617516"/>
            <a:ext cx="887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i</a:t>
            </a:r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D80D5CB3-510F-896D-0ECB-7034C7E5C8E2}"/>
              </a:ext>
            </a:extLst>
          </p:cNvPr>
          <p:cNvCxnSpPr>
            <a:cxnSpLocks/>
          </p:cNvCxnSpPr>
          <p:nvPr/>
        </p:nvCxnSpPr>
        <p:spPr>
          <a:xfrm>
            <a:off x="8958318" y="6188830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1CB61C12-B6BE-35B4-E09B-7012378C553E}"/>
              </a:ext>
            </a:extLst>
          </p:cNvPr>
          <p:cNvSpPr txBox="1"/>
          <p:nvPr/>
        </p:nvSpPr>
        <p:spPr>
          <a:xfrm>
            <a:off x="8110699" y="5781362"/>
            <a:ext cx="86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250,000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7" name="Entrada de lápiz 106">
                <a:extLst>
                  <a:ext uri="{FF2B5EF4-FFF2-40B4-BE49-F238E27FC236}">
                    <a16:creationId xmlns:a16="http://schemas.microsoft.com/office/drawing/2014/main" id="{FE3014E0-C83F-8A7F-B63E-83055E42943A}"/>
                  </a:ext>
                </a:extLst>
              </p14:cNvPr>
              <p14:cNvContentPartPr/>
              <p14:nvPr/>
            </p14:nvContentPartPr>
            <p14:xfrm>
              <a:off x="6437142" y="977506"/>
              <a:ext cx="2451240" cy="657360"/>
            </p14:xfrm>
          </p:contentPart>
        </mc:Choice>
        <mc:Fallback>
          <p:pic>
            <p:nvPicPr>
              <p:cNvPr id="107" name="Entrada de lápiz 106">
                <a:extLst>
                  <a:ext uri="{FF2B5EF4-FFF2-40B4-BE49-F238E27FC236}">
                    <a16:creationId xmlns:a16="http://schemas.microsoft.com/office/drawing/2014/main" id="{FE3014E0-C83F-8A7F-B63E-83055E4294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8502" y="968506"/>
                <a:ext cx="246888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8" name="Entrada de lápiz 107">
                <a:extLst>
                  <a:ext uri="{FF2B5EF4-FFF2-40B4-BE49-F238E27FC236}">
                    <a16:creationId xmlns:a16="http://schemas.microsoft.com/office/drawing/2014/main" id="{C4833E21-0CC9-8A5C-88CF-6C951A7A0148}"/>
                  </a:ext>
                </a:extLst>
              </p14:cNvPr>
              <p14:cNvContentPartPr/>
              <p14:nvPr/>
            </p14:nvContentPartPr>
            <p14:xfrm>
              <a:off x="8807022" y="895426"/>
              <a:ext cx="73440" cy="180000"/>
            </p14:xfrm>
          </p:contentPart>
        </mc:Choice>
        <mc:Fallback>
          <p:pic>
            <p:nvPicPr>
              <p:cNvPr id="108" name="Entrada de lápiz 107">
                <a:extLst>
                  <a:ext uri="{FF2B5EF4-FFF2-40B4-BE49-F238E27FC236}">
                    <a16:creationId xmlns:a16="http://schemas.microsoft.com/office/drawing/2014/main" id="{C4833E21-0CC9-8A5C-88CF-6C951A7A01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98022" y="886786"/>
                <a:ext cx="910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9" name="Entrada de lápiz 108">
                <a:extLst>
                  <a:ext uri="{FF2B5EF4-FFF2-40B4-BE49-F238E27FC236}">
                    <a16:creationId xmlns:a16="http://schemas.microsoft.com/office/drawing/2014/main" id="{3572EB85-51FB-A832-A298-2B0AE69CC941}"/>
                  </a:ext>
                </a:extLst>
              </p14:cNvPr>
              <p14:cNvContentPartPr/>
              <p14:nvPr/>
            </p14:nvContentPartPr>
            <p14:xfrm>
              <a:off x="6446862" y="2022226"/>
              <a:ext cx="2382480" cy="601560"/>
            </p14:xfrm>
          </p:contentPart>
        </mc:Choice>
        <mc:Fallback>
          <p:pic>
            <p:nvPicPr>
              <p:cNvPr id="109" name="Entrada de lápiz 108">
                <a:extLst>
                  <a:ext uri="{FF2B5EF4-FFF2-40B4-BE49-F238E27FC236}">
                    <a16:creationId xmlns:a16="http://schemas.microsoft.com/office/drawing/2014/main" id="{3572EB85-51FB-A832-A298-2B0AE69CC9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7862" y="2013586"/>
                <a:ext cx="240012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1" name="Entrada de lápiz 110">
                <a:extLst>
                  <a:ext uri="{FF2B5EF4-FFF2-40B4-BE49-F238E27FC236}">
                    <a16:creationId xmlns:a16="http://schemas.microsoft.com/office/drawing/2014/main" id="{9C3DCDE2-8180-DC23-5150-86B5387817B4}"/>
                  </a:ext>
                </a:extLst>
              </p14:cNvPr>
              <p14:cNvContentPartPr/>
              <p14:nvPr/>
            </p14:nvContentPartPr>
            <p14:xfrm>
              <a:off x="8773902" y="2613706"/>
              <a:ext cx="110520" cy="360"/>
            </p14:xfrm>
          </p:contentPart>
        </mc:Choice>
        <mc:Fallback>
          <p:pic>
            <p:nvPicPr>
              <p:cNvPr id="111" name="Entrada de lápiz 110">
                <a:extLst>
                  <a:ext uri="{FF2B5EF4-FFF2-40B4-BE49-F238E27FC236}">
                    <a16:creationId xmlns:a16="http://schemas.microsoft.com/office/drawing/2014/main" id="{9C3DCDE2-8180-DC23-5150-86B5387817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65262" y="2604706"/>
                <a:ext cx="12816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6" name="CuadroTexto 115">
            <a:extLst>
              <a:ext uri="{FF2B5EF4-FFF2-40B4-BE49-F238E27FC236}">
                <a16:creationId xmlns:a16="http://schemas.microsoft.com/office/drawing/2014/main" id="{82A2334F-EE02-31F6-6197-F545666417C5}"/>
              </a:ext>
            </a:extLst>
          </p:cNvPr>
          <p:cNvSpPr txBox="1"/>
          <p:nvPr/>
        </p:nvSpPr>
        <p:spPr>
          <a:xfrm>
            <a:off x="3952865" y="3021886"/>
            <a:ext cx="606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7" name="Entrada de lápiz 116">
                <a:extLst>
                  <a:ext uri="{FF2B5EF4-FFF2-40B4-BE49-F238E27FC236}">
                    <a16:creationId xmlns:a16="http://schemas.microsoft.com/office/drawing/2014/main" id="{C9A4EC51-DBF6-3DC0-CB0C-034F4F5E734E}"/>
                  </a:ext>
                </a:extLst>
              </p14:cNvPr>
              <p14:cNvContentPartPr/>
              <p14:nvPr/>
            </p14:nvContentPartPr>
            <p14:xfrm>
              <a:off x="6430114" y="3210540"/>
              <a:ext cx="2382480" cy="601560"/>
            </p14:xfrm>
          </p:contentPart>
        </mc:Choice>
        <mc:Fallback>
          <p:pic>
            <p:nvPicPr>
              <p:cNvPr id="117" name="Entrada de lápiz 116">
                <a:extLst>
                  <a:ext uri="{FF2B5EF4-FFF2-40B4-BE49-F238E27FC236}">
                    <a16:creationId xmlns:a16="http://schemas.microsoft.com/office/drawing/2014/main" id="{C9A4EC51-DBF6-3DC0-CB0C-034F4F5E73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1114" y="3201900"/>
                <a:ext cx="240012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9" name="Entrada de lápiz 118">
                <a:extLst>
                  <a:ext uri="{FF2B5EF4-FFF2-40B4-BE49-F238E27FC236}">
                    <a16:creationId xmlns:a16="http://schemas.microsoft.com/office/drawing/2014/main" id="{2BD9296E-1EF2-B4C4-215E-BD6A1906B47B}"/>
                  </a:ext>
                </a:extLst>
              </p14:cNvPr>
              <p14:cNvContentPartPr/>
              <p14:nvPr/>
            </p14:nvContentPartPr>
            <p14:xfrm>
              <a:off x="8764229" y="3732239"/>
              <a:ext cx="73440" cy="180000"/>
            </p14:xfrm>
          </p:contentPart>
        </mc:Choice>
        <mc:Fallback>
          <p:pic>
            <p:nvPicPr>
              <p:cNvPr id="119" name="Entrada de lápiz 118">
                <a:extLst>
                  <a:ext uri="{FF2B5EF4-FFF2-40B4-BE49-F238E27FC236}">
                    <a16:creationId xmlns:a16="http://schemas.microsoft.com/office/drawing/2014/main" id="{2BD9296E-1EF2-B4C4-215E-BD6A1906B4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55229" y="3723599"/>
                <a:ext cx="910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0" name="Entrada de lápiz 119">
                <a:extLst>
                  <a:ext uri="{FF2B5EF4-FFF2-40B4-BE49-F238E27FC236}">
                    <a16:creationId xmlns:a16="http://schemas.microsoft.com/office/drawing/2014/main" id="{F067BA8B-B94E-D56F-B2CD-ECA35C06BA67}"/>
                  </a:ext>
                </a:extLst>
              </p14:cNvPr>
              <p14:cNvContentPartPr/>
              <p14:nvPr/>
            </p14:nvContentPartPr>
            <p14:xfrm>
              <a:off x="8838063" y="2525517"/>
              <a:ext cx="73440" cy="180000"/>
            </p14:xfrm>
          </p:contentPart>
        </mc:Choice>
        <mc:Fallback>
          <p:pic>
            <p:nvPicPr>
              <p:cNvPr id="120" name="Entrada de lápiz 119">
                <a:extLst>
                  <a:ext uri="{FF2B5EF4-FFF2-40B4-BE49-F238E27FC236}">
                    <a16:creationId xmlns:a16="http://schemas.microsoft.com/office/drawing/2014/main" id="{F067BA8B-B94E-D56F-B2CD-ECA35C06BA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9063" y="2516877"/>
                <a:ext cx="910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1" name="Entrada de lápiz 120">
                <a:extLst>
                  <a:ext uri="{FF2B5EF4-FFF2-40B4-BE49-F238E27FC236}">
                    <a16:creationId xmlns:a16="http://schemas.microsoft.com/office/drawing/2014/main" id="{3BA4007C-988E-7988-B13A-F73CD62E2374}"/>
                  </a:ext>
                </a:extLst>
              </p14:cNvPr>
              <p14:cNvContentPartPr/>
              <p14:nvPr/>
            </p14:nvContentPartPr>
            <p14:xfrm>
              <a:off x="6444673" y="5182189"/>
              <a:ext cx="2461034" cy="937725"/>
            </p14:xfrm>
          </p:contentPart>
        </mc:Choice>
        <mc:Fallback>
          <p:pic>
            <p:nvPicPr>
              <p:cNvPr id="121" name="Entrada de lápiz 120">
                <a:extLst>
                  <a:ext uri="{FF2B5EF4-FFF2-40B4-BE49-F238E27FC236}">
                    <a16:creationId xmlns:a16="http://schemas.microsoft.com/office/drawing/2014/main" id="{3BA4007C-988E-7988-B13A-F73CD62E237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35673" y="5173190"/>
                <a:ext cx="2478675" cy="955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2" name="Entrada de lápiz 121">
                <a:extLst>
                  <a:ext uri="{FF2B5EF4-FFF2-40B4-BE49-F238E27FC236}">
                    <a16:creationId xmlns:a16="http://schemas.microsoft.com/office/drawing/2014/main" id="{136A44A7-D900-53D7-A110-35F39944ADB9}"/>
                  </a:ext>
                </a:extLst>
              </p14:cNvPr>
              <p14:cNvContentPartPr/>
              <p14:nvPr/>
            </p14:nvContentPartPr>
            <p14:xfrm>
              <a:off x="8832267" y="6029658"/>
              <a:ext cx="73440" cy="180000"/>
            </p14:xfrm>
          </p:contentPart>
        </mc:Choice>
        <mc:Fallback>
          <p:pic>
            <p:nvPicPr>
              <p:cNvPr id="122" name="Entrada de lápiz 121">
                <a:extLst>
                  <a:ext uri="{FF2B5EF4-FFF2-40B4-BE49-F238E27FC236}">
                    <a16:creationId xmlns:a16="http://schemas.microsoft.com/office/drawing/2014/main" id="{136A44A7-D900-53D7-A110-35F39944AD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3267" y="6021018"/>
                <a:ext cx="91080" cy="197640"/>
              </a:xfrm>
              <a:prstGeom prst="rect">
                <a:avLst/>
              </a:prstGeom>
            </p:spPr>
          </p:pic>
        </mc:Fallback>
      </mc:AlternateContent>
      <p:sp>
        <p:nvSpPr>
          <p:cNvPr id="123" name="Rectángulo 122">
            <a:extLst>
              <a:ext uri="{FF2B5EF4-FFF2-40B4-BE49-F238E27FC236}">
                <a16:creationId xmlns:a16="http://schemas.microsoft.com/office/drawing/2014/main" id="{F5DC4F22-0F26-AA41-EFBF-566B2A3A2A56}"/>
              </a:ext>
            </a:extLst>
          </p:cNvPr>
          <p:cNvSpPr/>
          <p:nvPr/>
        </p:nvSpPr>
        <p:spPr>
          <a:xfrm>
            <a:off x="598691" y="1634866"/>
            <a:ext cx="2138516" cy="3741396"/>
          </a:xfrm>
          <a:prstGeom prst="rect">
            <a:avLst/>
          </a:prstGeom>
          <a:ln w="412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817689FA-338F-1E99-2D3B-1BCB56B8670B}"/>
              </a:ext>
            </a:extLst>
          </p:cNvPr>
          <p:cNvCxnSpPr>
            <a:cxnSpLocks/>
          </p:cNvCxnSpPr>
          <p:nvPr/>
        </p:nvCxnSpPr>
        <p:spPr>
          <a:xfrm>
            <a:off x="1793444" y="1634866"/>
            <a:ext cx="0" cy="374139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8C5D286B-508D-899F-D933-144047562B18}"/>
              </a:ext>
            </a:extLst>
          </p:cNvPr>
          <p:cNvCxnSpPr/>
          <p:nvPr/>
        </p:nvCxnSpPr>
        <p:spPr>
          <a:xfrm>
            <a:off x="610445" y="1855824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BD0570F7-3D34-B480-813C-68F900CB7FE7}"/>
              </a:ext>
            </a:extLst>
          </p:cNvPr>
          <p:cNvSpPr txBox="1"/>
          <p:nvPr/>
        </p:nvSpPr>
        <p:spPr>
          <a:xfrm>
            <a:off x="188323" y="1605593"/>
            <a:ext cx="3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1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41CC7D78-C7F3-30DB-B95C-3DF827B4ACAF}"/>
              </a:ext>
            </a:extLst>
          </p:cNvPr>
          <p:cNvSpPr txBox="1"/>
          <p:nvPr/>
        </p:nvSpPr>
        <p:spPr>
          <a:xfrm>
            <a:off x="226199" y="2776515"/>
            <a:ext cx="606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9</a:t>
            </a:r>
          </a:p>
        </p:txBody>
      </p: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566FBC57-86D7-90BD-1A92-62E1A586F42B}"/>
              </a:ext>
            </a:extLst>
          </p:cNvPr>
          <p:cNvCxnSpPr/>
          <p:nvPr/>
        </p:nvCxnSpPr>
        <p:spPr>
          <a:xfrm>
            <a:off x="610445" y="2816511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C80315BC-9593-7E2B-5163-98CFDE52018B}"/>
              </a:ext>
            </a:extLst>
          </p:cNvPr>
          <p:cNvCxnSpPr/>
          <p:nvPr/>
        </p:nvCxnSpPr>
        <p:spPr>
          <a:xfrm>
            <a:off x="598691" y="3076598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9D730EF2-9691-7B70-C452-AC9BCD5DC6BA}"/>
              </a:ext>
            </a:extLst>
          </p:cNvPr>
          <p:cNvSpPr txBox="1"/>
          <p:nvPr/>
        </p:nvSpPr>
        <p:spPr>
          <a:xfrm>
            <a:off x="2658557" y="2321786"/>
            <a:ext cx="96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1</a:t>
            </a:r>
          </a:p>
        </p:txBody>
      </p: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E17C48AC-4F2C-875A-A163-36D54B5A21D0}"/>
              </a:ext>
            </a:extLst>
          </p:cNvPr>
          <p:cNvCxnSpPr>
            <a:cxnSpLocks/>
          </p:cNvCxnSpPr>
          <p:nvPr/>
        </p:nvCxnSpPr>
        <p:spPr>
          <a:xfrm>
            <a:off x="598691" y="4226531"/>
            <a:ext cx="2138516" cy="0"/>
          </a:xfrm>
          <a:prstGeom prst="line">
            <a:avLst/>
          </a:prstGeom>
          <a:ln w="2286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D88B8640-7E5C-7FE3-DA99-5308CE7EDDD7}"/>
              </a:ext>
            </a:extLst>
          </p:cNvPr>
          <p:cNvSpPr txBox="1"/>
          <p:nvPr/>
        </p:nvSpPr>
        <p:spPr>
          <a:xfrm>
            <a:off x="708375" y="1309452"/>
            <a:ext cx="811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Clave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F4448ECE-0FE9-04AE-30FC-E96138B02469}"/>
              </a:ext>
            </a:extLst>
          </p:cNvPr>
          <p:cNvSpPr txBox="1"/>
          <p:nvPr/>
        </p:nvSpPr>
        <p:spPr>
          <a:xfrm>
            <a:off x="1765735" y="1323368"/>
            <a:ext cx="110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Apuntador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F1BF7E9A-5755-7013-AA2B-D051D8B2BBEE}"/>
              </a:ext>
            </a:extLst>
          </p:cNvPr>
          <p:cNvSpPr txBox="1"/>
          <p:nvPr/>
        </p:nvSpPr>
        <p:spPr>
          <a:xfrm>
            <a:off x="118904" y="5223134"/>
            <a:ext cx="606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541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1" name="Entrada de lápiz 140">
                <a:extLst>
                  <a:ext uri="{FF2B5EF4-FFF2-40B4-BE49-F238E27FC236}">
                    <a16:creationId xmlns:a16="http://schemas.microsoft.com/office/drawing/2014/main" id="{F4C9BF2C-3806-9DF0-C309-EFD2EA1F1BA2}"/>
                  </a:ext>
                </a:extLst>
              </p14:cNvPr>
              <p14:cNvContentPartPr/>
              <p14:nvPr/>
            </p14:nvContentPartPr>
            <p14:xfrm>
              <a:off x="2729928" y="2939734"/>
              <a:ext cx="1502618" cy="2111080"/>
            </p14:xfrm>
          </p:contentPart>
        </mc:Choice>
        <mc:Fallback>
          <p:pic>
            <p:nvPicPr>
              <p:cNvPr id="141" name="Entrada de lápiz 140">
                <a:extLst>
                  <a:ext uri="{FF2B5EF4-FFF2-40B4-BE49-F238E27FC236}">
                    <a16:creationId xmlns:a16="http://schemas.microsoft.com/office/drawing/2014/main" id="{F4C9BF2C-3806-9DF0-C309-EFD2EA1F1B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20928" y="2931092"/>
                <a:ext cx="1520258" cy="212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2" name="Entrada de lápiz 141">
                <a:extLst>
                  <a:ext uri="{FF2B5EF4-FFF2-40B4-BE49-F238E27FC236}">
                    <a16:creationId xmlns:a16="http://schemas.microsoft.com/office/drawing/2014/main" id="{CCD1FA85-6E76-A19E-0B48-751DB40C579B}"/>
                  </a:ext>
                </a:extLst>
              </p14:cNvPr>
              <p14:cNvContentPartPr/>
              <p14:nvPr/>
            </p14:nvContentPartPr>
            <p14:xfrm>
              <a:off x="4190253" y="4952966"/>
              <a:ext cx="73440" cy="180000"/>
            </p14:xfrm>
          </p:contentPart>
        </mc:Choice>
        <mc:Fallback>
          <p:pic>
            <p:nvPicPr>
              <p:cNvPr id="142" name="Entrada de lápiz 141">
                <a:extLst>
                  <a:ext uri="{FF2B5EF4-FFF2-40B4-BE49-F238E27FC236}">
                    <a16:creationId xmlns:a16="http://schemas.microsoft.com/office/drawing/2014/main" id="{CCD1FA85-6E76-A19E-0B48-751DB40C57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253" y="4944326"/>
                <a:ext cx="910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3" name="Entrada de lápiz 142">
                <a:extLst>
                  <a:ext uri="{FF2B5EF4-FFF2-40B4-BE49-F238E27FC236}">
                    <a16:creationId xmlns:a16="http://schemas.microsoft.com/office/drawing/2014/main" id="{9391884E-5204-5179-A373-2728DED106CC}"/>
                  </a:ext>
                </a:extLst>
              </p14:cNvPr>
              <p14:cNvContentPartPr/>
              <p14:nvPr/>
            </p14:nvContentPartPr>
            <p14:xfrm flipV="1">
              <a:off x="2754778" y="1742471"/>
              <a:ext cx="1508915" cy="113349"/>
            </p14:xfrm>
          </p:contentPart>
        </mc:Choice>
        <mc:Fallback>
          <p:pic>
            <p:nvPicPr>
              <p:cNvPr id="143" name="Entrada de lápiz 142">
                <a:extLst>
                  <a:ext uri="{FF2B5EF4-FFF2-40B4-BE49-F238E27FC236}">
                    <a16:creationId xmlns:a16="http://schemas.microsoft.com/office/drawing/2014/main" id="{9391884E-5204-5179-A373-2728DED106C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 flipV="1">
                <a:off x="2746139" y="1733504"/>
                <a:ext cx="1526553" cy="130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4" name="Entrada de lápiz 143">
                <a:extLst>
                  <a:ext uri="{FF2B5EF4-FFF2-40B4-BE49-F238E27FC236}">
                    <a16:creationId xmlns:a16="http://schemas.microsoft.com/office/drawing/2014/main" id="{9DC5E4F4-BEAF-8339-F179-87E3B2C11358}"/>
                  </a:ext>
                </a:extLst>
              </p14:cNvPr>
              <p14:cNvContentPartPr/>
              <p14:nvPr/>
            </p14:nvContentPartPr>
            <p14:xfrm>
              <a:off x="4188915" y="1755324"/>
              <a:ext cx="73440" cy="180000"/>
            </p14:xfrm>
          </p:contentPart>
        </mc:Choice>
        <mc:Fallback>
          <p:pic>
            <p:nvPicPr>
              <p:cNvPr id="144" name="Entrada de lápiz 143">
                <a:extLst>
                  <a:ext uri="{FF2B5EF4-FFF2-40B4-BE49-F238E27FC236}">
                    <a16:creationId xmlns:a16="http://schemas.microsoft.com/office/drawing/2014/main" id="{9DC5E4F4-BEAF-8339-F179-87E3B2C113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9915" y="1746684"/>
                <a:ext cx="91080" cy="197640"/>
              </a:xfrm>
              <a:prstGeom prst="rect">
                <a:avLst/>
              </a:prstGeom>
            </p:spPr>
          </p:pic>
        </mc:Fallback>
      </mc:AlternateContent>
      <p:sp>
        <p:nvSpPr>
          <p:cNvPr id="145" name="CuadroTexto 144">
            <a:extLst>
              <a:ext uri="{FF2B5EF4-FFF2-40B4-BE49-F238E27FC236}">
                <a16:creationId xmlns:a16="http://schemas.microsoft.com/office/drawing/2014/main" id="{FBCE6556-5984-460A-4106-30F1C4A5F67F}"/>
              </a:ext>
            </a:extLst>
          </p:cNvPr>
          <p:cNvSpPr txBox="1"/>
          <p:nvPr/>
        </p:nvSpPr>
        <p:spPr>
          <a:xfrm>
            <a:off x="1167250" y="802743"/>
            <a:ext cx="110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Nivel 1</a:t>
            </a: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6EECF250-BA31-FE78-0C72-209DA2172C4B}"/>
              </a:ext>
            </a:extLst>
          </p:cNvPr>
          <p:cNvSpPr txBox="1"/>
          <p:nvPr/>
        </p:nvSpPr>
        <p:spPr>
          <a:xfrm>
            <a:off x="4988793" y="915859"/>
            <a:ext cx="110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Nivel 2</a:t>
            </a:r>
          </a:p>
        </p:txBody>
      </p:sp>
    </p:spTree>
    <p:extLst>
      <p:ext uri="{BB962C8B-B14F-4D97-AF65-F5344CB8AC3E}">
        <p14:creationId xmlns:p14="http://schemas.microsoft.com/office/powerpoint/2010/main" val="344323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62D1D-1429-2ED4-7A9E-738BC145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CA9C6B-D979-ABC8-3D05-C1B75D905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9596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220</Words>
  <Application>Microsoft Office PowerPoint</Application>
  <PresentationFormat>Panorámica</PresentationFormat>
  <Paragraphs>213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Bahnschrift</vt:lpstr>
      <vt:lpstr>Bahnschrift Condensed</vt:lpstr>
      <vt:lpstr>Bookman Old Style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POWER</cp:lastModifiedBy>
  <cp:revision>18</cp:revision>
  <dcterms:created xsi:type="dcterms:W3CDTF">2022-09-21T02:34:59Z</dcterms:created>
  <dcterms:modified xsi:type="dcterms:W3CDTF">2022-10-08T19:48:48Z</dcterms:modified>
</cp:coreProperties>
</file>