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155D-2A74-4A6D-924E-D33934FEF8DA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E4F13-ABDD-4F72-956E-62E66842B6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49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155D-2A74-4A6D-924E-D33934FEF8DA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E4F13-ABDD-4F72-956E-62E66842B6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12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155D-2A74-4A6D-924E-D33934FEF8DA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E4F13-ABDD-4F72-956E-62E66842B6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37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155D-2A74-4A6D-924E-D33934FEF8DA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E4F13-ABDD-4F72-956E-62E66842B6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4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155D-2A74-4A6D-924E-D33934FEF8DA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E4F13-ABDD-4F72-956E-62E66842B6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86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155D-2A74-4A6D-924E-D33934FEF8DA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E4F13-ABDD-4F72-956E-62E66842B6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39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155D-2A74-4A6D-924E-D33934FEF8DA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E4F13-ABDD-4F72-956E-62E66842B6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03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155D-2A74-4A6D-924E-D33934FEF8DA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E4F13-ABDD-4F72-956E-62E66842B6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08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155D-2A74-4A6D-924E-D33934FEF8DA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E4F13-ABDD-4F72-956E-62E66842B6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33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155D-2A74-4A6D-924E-D33934FEF8DA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E4F13-ABDD-4F72-956E-62E66842B6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74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155D-2A74-4A6D-924E-D33934FEF8DA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E4F13-ABDD-4F72-956E-62E66842B6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88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8155D-2A74-4A6D-924E-D33934FEF8DA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E4F13-ABDD-4F72-956E-62E66842B6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5722109" y="661182"/>
            <a:ext cx="960045" cy="505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RAIZ</a:t>
            </a:r>
            <a:endParaRPr 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23" y="4684541"/>
            <a:ext cx="5824893" cy="1970185"/>
          </a:xfrm>
          <a:prstGeom prst="rect">
            <a:avLst/>
          </a:prstGeom>
        </p:spPr>
      </p:pic>
      <p:sp>
        <p:nvSpPr>
          <p:cNvPr id="22" name="Elipse 21"/>
          <p:cNvSpPr/>
          <p:nvPr/>
        </p:nvSpPr>
        <p:spPr>
          <a:xfrm>
            <a:off x="3379166" y="2335437"/>
            <a:ext cx="455952" cy="407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Elipse 26"/>
          <p:cNvSpPr/>
          <p:nvPr/>
        </p:nvSpPr>
        <p:spPr>
          <a:xfrm>
            <a:off x="4426893" y="1175667"/>
            <a:ext cx="455952" cy="407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Elipse 27"/>
          <p:cNvSpPr/>
          <p:nvPr/>
        </p:nvSpPr>
        <p:spPr>
          <a:xfrm>
            <a:off x="2511543" y="1821191"/>
            <a:ext cx="455952" cy="407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Elipse 28"/>
          <p:cNvSpPr/>
          <p:nvPr/>
        </p:nvSpPr>
        <p:spPr>
          <a:xfrm>
            <a:off x="9345837" y="3041637"/>
            <a:ext cx="455952" cy="407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Elipse 29"/>
          <p:cNvSpPr/>
          <p:nvPr/>
        </p:nvSpPr>
        <p:spPr>
          <a:xfrm>
            <a:off x="2552973" y="2902108"/>
            <a:ext cx="455952" cy="407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Conector recto 31"/>
          <p:cNvCxnSpPr>
            <a:stCxn id="4" idx="3"/>
            <a:endCxn id="27" idx="7"/>
          </p:cNvCxnSpPr>
          <p:nvPr/>
        </p:nvCxnSpPr>
        <p:spPr>
          <a:xfrm flipH="1">
            <a:off x="4816072" y="1092505"/>
            <a:ext cx="1046632" cy="142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>
            <a:stCxn id="28" idx="6"/>
            <a:endCxn id="27" idx="3"/>
          </p:cNvCxnSpPr>
          <p:nvPr/>
        </p:nvCxnSpPr>
        <p:spPr>
          <a:xfrm flipV="1">
            <a:off x="2967495" y="1523885"/>
            <a:ext cx="1526171" cy="501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>
            <a:stCxn id="28" idx="5"/>
            <a:endCxn id="22" idx="1"/>
          </p:cNvCxnSpPr>
          <p:nvPr/>
        </p:nvCxnSpPr>
        <p:spPr>
          <a:xfrm>
            <a:off x="2900722" y="2169409"/>
            <a:ext cx="545217" cy="225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>
            <a:stCxn id="30" idx="7"/>
            <a:endCxn id="22" idx="3"/>
          </p:cNvCxnSpPr>
          <p:nvPr/>
        </p:nvCxnSpPr>
        <p:spPr>
          <a:xfrm flipV="1">
            <a:off x="2942152" y="2683655"/>
            <a:ext cx="503787" cy="278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>
            <a:off x="7037605" y="3213655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Bahnschrift Condensed" panose="020B0502040204020203" pitchFamily="34" charset="0"/>
              </a:rPr>
              <a:t>0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5101743" y="809752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Bahnschrift Condensed" panose="020B0502040204020203" pitchFamily="34" charset="0"/>
              </a:rPr>
              <a:t>0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3601124" y="1293052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Bahnschrift Condensed" panose="020B0502040204020203" pitchFamily="34" charset="0"/>
              </a:rPr>
              <a:t>0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3160679" y="1952379"/>
            <a:ext cx="268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Bahnschrift Condensed" panose="020B0502040204020203" pitchFamily="34" charset="0"/>
              </a:rPr>
              <a:t>1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2973676" y="2484124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Bahnschrift Condensed" panose="020B0502040204020203" pitchFamily="34" charset="0"/>
              </a:rPr>
              <a:t>0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50" name="Elipse 49"/>
          <p:cNvSpPr/>
          <p:nvPr/>
        </p:nvSpPr>
        <p:spPr>
          <a:xfrm>
            <a:off x="1970281" y="3562923"/>
            <a:ext cx="411350" cy="407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  <a:latin typeface="Bahnschrift Condensed" panose="020B0502040204020203" pitchFamily="34" charset="0"/>
              </a:rPr>
              <a:t>D</a:t>
            </a:r>
            <a:endParaRPr lang="en-US" sz="2400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cxnSp>
        <p:nvCxnSpPr>
          <p:cNvPr id="51" name="Conector recto 50"/>
          <p:cNvCxnSpPr>
            <a:stCxn id="50" idx="7"/>
            <a:endCxn id="30" idx="3"/>
          </p:cNvCxnSpPr>
          <p:nvPr/>
        </p:nvCxnSpPr>
        <p:spPr>
          <a:xfrm flipV="1">
            <a:off x="2321390" y="3250326"/>
            <a:ext cx="298356" cy="372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2146008" y="3100308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Bahnschrift Condensed" panose="020B0502040204020203" pitchFamily="34" charset="0"/>
              </a:rPr>
              <a:t>0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57" name="Rectángulo 56"/>
          <p:cNvSpPr/>
          <p:nvPr/>
        </p:nvSpPr>
        <p:spPr>
          <a:xfrm>
            <a:off x="7037605" y="5429310"/>
            <a:ext cx="1749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DSIHOMAREN</a:t>
            </a:r>
            <a:endParaRPr lang="en-US" dirty="0"/>
          </a:p>
        </p:txBody>
      </p:sp>
      <p:sp>
        <p:nvSpPr>
          <p:cNvPr id="58" name="Elipse 57"/>
          <p:cNvSpPr/>
          <p:nvPr/>
        </p:nvSpPr>
        <p:spPr>
          <a:xfrm>
            <a:off x="10138220" y="1319902"/>
            <a:ext cx="455952" cy="407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Elipse 58"/>
          <p:cNvSpPr/>
          <p:nvPr/>
        </p:nvSpPr>
        <p:spPr>
          <a:xfrm>
            <a:off x="8560065" y="2413448"/>
            <a:ext cx="455952" cy="407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Elipse 59"/>
          <p:cNvSpPr/>
          <p:nvPr/>
        </p:nvSpPr>
        <p:spPr>
          <a:xfrm>
            <a:off x="9345837" y="1855393"/>
            <a:ext cx="455952" cy="407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2" name="Conector recto 71"/>
          <p:cNvCxnSpPr>
            <a:stCxn id="4" idx="5"/>
            <a:endCxn id="58" idx="2"/>
          </p:cNvCxnSpPr>
          <p:nvPr/>
        </p:nvCxnSpPr>
        <p:spPr>
          <a:xfrm>
            <a:off x="6541559" y="1092505"/>
            <a:ext cx="3596661" cy="431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/>
          <p:cNvCxnSpPr>
            <a:stCxn id="60" idx="7"/>
            <a:endCxn id="58" idx="3"/>
          </p:cNvCxnSpPr>
          <p:nvPr/>
        </p:nvCxnSpPr>
        <p:spPr>
          <a:xfrm flipV="1">
            <a:off x="9735016" y="1668120"/>
            <a:ext cx="469977" cy="247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/>
          <p:cNvCxnSpPr>
            <a:stCxn id="59" idx="7"/>
            <a:endCxn id="60" idx="3"/>
          </p:cNvCxnSpPr>
          <p:nvPr/>
        </p:nvCxnSpPr>
        <p:spPr>
          <a:xfrm flipV="1">
            <a:off x="8949244" y="2203611"/>
            <a:ext cx="463366" cy="269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/>
          <p:cNvCxnSpPr>
            <a:stCxn id="29" idx="5"/>
            <a:endCxn id="95" idx="1"/>
          </p:cNvCxnSpPr>
          <p:nvPr/>
        </p:nvCxnSpPr>
        <p:spPr>
          <a:xfrm>
            <a:off x="9735016" y="3389855"/>
            <a:ext cx="494714" cy="316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/>
          <p:cNvCxnSpPr>
            <a:stCxn id="59" idx="5"/>
            <a:endCxn id="29" idx="1"/>
          </p:cNvCxnSpPr>
          <p:nvPr/>
        </p:nvCxnSpPr>
        <p:spPr>
          <a:xfrm>
            <a:off x="8949244" y="2761666"/>
            <a:ext cx="463366" cy="339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uadroTexto 88"/>
          <p:cNvSpPr txBox="1"/>
          <p:nvPr/>
        </p:nvSpPr>
        <p:spPr>
          <a:xfrm>
            <a:off x="9716859" y="1448018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Bahnschrift Condensed" panose="020B0502040204020203" pitchFamily="34" charset="0"/>
              </a:rPr>
              <a:t>0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90" name="CuadroTexto 89"/>
          <p:cNvSpPr txBox="1"/>
          <p:nvPr/>
        </p:nvSpPr>
        <p:spPr>
          <a:xfrm>
            <a:off x="8969975" y="1964250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Bahnschrift Condensed" panose="020B0502040204020203" pitchFamily="34" charset="0"/>
              </a:rPr>
              <a:t>0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91" name="CuadroTexto 90"/>
          <p:cNvSpPr txBox="1"/>
          <p:nvPr/>
        </p:nvSpPr>
        <p:spPr>
          <a:xfrm>
            <a:off x="8066511" y="880730"/>
            <a:ext cx="203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Bahnschrift Condensed" panose="020B0502040204020203" pitchFamily="34" charset="0"/>
              </a:rPr>
              <a:t>1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92" name="CuadroTexto 91"/>
          <p:cNvSpPr txBox="1"/>
          <p:nvPr/>
        </p:nvSpPr>
        <p:spPr>
          <a:xfrm>
            <a:off x="9895754" y="3110581"/>
            <a:ext cx="268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Bahnschrift Condensed" panose="020B0502040204020203" pitchFamily="34" charset="0"/>
              </a:rPr>
              <a:t>1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93" name="CuadroTexto 92"/>
          <p:cNvSpPr txBox="1"/>
          <p:nvPr/>
        </p:nvSpPr>
        <p:spPr>
          <a:xfrm>
            <a:off x="9148870" y="2527929"/>
            <a:ext cx="268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Bahnschrift Condensed" panose="020B0502040204020203" pitchFamily="34" charset="0"/>
              </a:rPr>
              <a:t>1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95" name="Elipse 94"/>
          <p:cNvSpPr/>
          <p:nvPr/>
        </p:nvSpPr>
        <p:spPr>
          <a:xfrm>
            <a:off x="10162957" y="3646968"/>
            <a:ext cx="455952" cy="407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  <a:latin typeface="Bahnschrift Condensed" panose="020B0502040204020203" pitchFamily="34" charset="0"/>
              </a:rPr>
              <a:t>S</a:t>
            </a:r>
            <a:endParaRPr lang="en-US" sz="2400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99" name="Elipse 98"/>
          <p:cNvSpPr/>
          <p:nvPr/>
        </p:nvSpPr>
        <p:spPr>
          <a:xfrm>
            <a:off x="5765494" y="1763698"/>
            <a:ext cx="455952" cy="407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Elipse 101"/>
          <p:cNvSpPr/>
          <p:nvPr/>
        </p:nvSpPr>
        <p:spPr>
          <a:xfrm>
            <a:off x="4893729" y="2346846"/>
            <a:ext cx="455952" cy="407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Elipse 102"/>
          <p:cNvSpPr/>
          <p:nvPr/>
        </p:nvSpPr>
        <p:spPr>
          <a:xfrm>
            <a:off x="4160635" y="2932229"/>
            <a:ext cx="455952" cy="407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5" name="Conector recto 104"/>
          <p:cNvCxnSpPr>
            <a:stCxn id="102" idx="7"/>
            <a:endCxn id="99" idx="3"/>
          </p:cNvCxnSpPr>
          <p:nvPr/>
        </p:nvCxnSpPr>
        <p:spPr>
          <a:xfrm flipV="1">
            <a:off x="5282908" y="2111916"/>
            <a:ext cx="549359" cy="294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/>
          <p:cNvCxnSpPr>
            <a:stCxn id="27" idx="5"/>
            <a:endCxn id="99" idx="1"/>
          </p:cNvCxnSpPr>
          <p:nvPr/>
        </p:nvCxnSpPr>
        <p:spPr>
          <a:xfrm>
            <a:off x="4816072" y="1523885"/>
            <a:ext cx="1016195" cy="299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/>
          <p:cNvCxnSpPr>
            <a:stCxn id="103" idx="7"/>
            <a:endCxn id="102" idx="3"/>
          </p:cNvCxnSpPr>
          <p:nvPr/>
        </p:nvCxnSpPr>
        <p:spPr>
          <a:xfrm flipV="1">
            <a:off x="4549814" y="2695064"/>
            <a:ext cx="410688" cy="296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/>
          <p:cNvCxnSpPr>
            <a:stCxn id="103" idx="5"/>
            <a:endCxn id="126" idx="1"/>
          </p:cNvCxnSpPr>
          <p:nvPr/>
        </p:nvCxnSpPr>
        <p:spPr>
          <a:xfrm>
            <a:off x="4549814" y="3280447"/>
            <a:ext cx="253009" cy="421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CuadroTexto 121"/>
          <p:cNvSpPr txBox="1"/>
          <p:nvPr/>
        </p:nvSpPr>
        <p:spPr>
          <a:xfrm>
            <a:off x="5395824" y="1880330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Bahnschrift Condensed" panose="020B0502040204020203" pitchFamily="34" charset="0"/>
              </a:rPr>
              <a:t>0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123" name="CuadroTexto 122"/>
          <p:cNvSpPr txBox="1"/>
          <p:nvPr/>
        </p:nvSpPr>
        <p:spPr>
          <a:xfrm>
            <a:off x="3875494" y="3168810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Bahnschrift Condensed" panose="020B0502040204020203" pitchFamily="34" charset="0"/>
              </a:rPr>
              <a:t>0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124" name="CuadroTexto 123"/>
          <p:cNvSpPr txBox="1"/>
          <p:nvPr/>
        </p:nvSpPr>
        <p:spPr>
          <a:xfrm>
            <a:off x="5215670" y="1295045"/>
            <a:ext cx="268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Bahnschrift Condensed" panose="020B0502040204020203" pitchFamily="34" charset="0"/>
              </a:rPr>
              <a:t>1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125" name="CuadroTexto 124"/>
          <p:cNvSpPr txBox="1"/>
          <p:nvPr/>
        </p:nvSpPr>
        <p:spPr>
          <a:xfrm>
            <a:off x="4646786" y="3199925"/>
            <a:ext cx="199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Bahnschrift Condensed" panose="020B0502040204020203" pitchFamily="34" charset="0"/>
              </a:rPr>
              <a:t>1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126" name="Elipse 125"/>
          <p:cNvSpPr/>
          <p:nvPr/>
        </p:nvSpPr>
        <p:spPr>
          <a:xfrm>
            <a:off x="4736050" y="3641990"/>
            <a:ext cx="455952" cy="407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  <a:latin typeface="Bahnschrift Condensed" panose="020B0502040204020203" pitchFamily="34" charset="0"/>
              </a:rPr>
              <a:t>I</a:t>
            </a:r>
            <a:endParaRPr lang="en-US" sz="2400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29" name="Elipse 128"/>
          <p:cNvSpPr/>
          <p:nvPr/>
        </p:nvSpPr>
        <p:spPr>
          <a:xfrm>
            <a:off x="3596842" y="3606771"/>
            <a:ext cx="455952" cy="407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H</a:t>
            </a:r>
            <a:endParaRPr lang="en-US" sz="2400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cxnSp>
        <p:nvCxnSpPr>
          <p:cNvPr id="136" name="Conector recto 135"/>
          <p:cNvCxnSpPr>
            <a:stCxn id="129" idx="7"/>
            <a:endCxn id="103" idx="3"/>
          </p:cNvCxnSpPr>
          <p:nvPr/>
        </p:nvCxnSpPr>
        <p:spPr>
          <a:xfrm flipV="1">
            <a:off x="3986021" y="3280447"/>
            <a:ext cx="241387" cy="386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CuadroTexto 140"/>
          <p:cNvSpPr txBox="1"/>
          <p:nvPr/>
        </p:nvSpPr>
        <p:spPr>
          <a:xfrm>
            <a:off x="4557758" y="2443473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Bahnschrift Condensed" panose="020B0502040204020203" pitchFamily="34" charset="0"/>
              </a:rPr>
              <a:t>0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148" name="Elipse 147"/>
          <p:cNvSpPr/>
          <p:nvPr/>
        </p:nvSpPr>
        <p:spPr>
          <a:xfrm>
            <a:off x="6437143" y="2381766"/>
            <a:ext cx="455952" cy="407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Elipse 148"/>
          <p:cNvSpPr/>
          <p:nvPr/>
        </p:nvSpPr>
        <p:spPr>
          <a:xfrm>
            <a:off x="7363766" y="2994652"/>
            <a:ext cx="455952" cy="407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Elipse 149"/>
          <p:cNvSpPr/>
          <p:nvPr/>
        </p:nvSpPr>
        <p:spPr>
          <a:xfrm>
            <a:off x="7907654" y="3647206"/>
            <a:ext cx="455952" cy="407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O</a:t>
            </a:r>
            <a:endParaRPr lang="en-US" sz="2400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cxnSp>
        <p:nvCxnSpPr>
          <p:cNvPr id="151" name="Conector recto 150"/>
          <p:cNvCxnSpPr>
            <a:stCxn id="149" idx="5"/>
            <a:endCxn id="150" idx="1"/>
          </p:cNvCxnSpPr>
          <p:nvPr/>
        </p:nvCxnSpPr>
        <p:spPr>
          <a:xfrm>
            <a:off x="7752945" y="3342870"/>
            <a:ext cx="221482" cy="364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recto 151"/>
          <p:cNvCxnSpPr>
            <a:stCxn id="148" idx="5"/>
            <a:endCxn id="149" idx="1"/>
          </p:cNvCxnSpPr>
          <p:nvPr/>
        </p:nvCxnSpPr>
        <p:spPr>
          <a:xfrm>
            <a:off x="6826322" y="2729984"/>
            <a:ext cx="604217" cy="324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cto 152"/>
          <p:cNvCxnSpPr>
            <a:stCxn id="99" idx="5"/>
            <a:endCxn id="148" idx="1"/>
          </p:cNvCxnSpPr>
          <p:nvPr/>
        </p:nvCxnSpPr>
        <p:spPr>
          <a:xfrm>
            <a:off x="6154673" y="2111916"/>
            <a:ext cx="349243" cy="329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adroTexto 162"/>
          <p:cNvSpPr txBox="1"/>
          <p:nvPr/>
        </p:nvSpPr>
        <p:spPr>
          <a:xfrm>
            <a:off x="6269682" y="1919315"/>
            <a:ext cx="268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Bahnschrift Condensed" panose="020B0502040204020203" pitchFamily="34" charset="0"/>
              </a:rPr>
              <a:t>1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164" name="CuadroTexto 163"/>
          <p:cNvSpPr txBox="1"/>
          <p:nvPr/>
        </p:nvSpPr>
        <p:spPr>
          <a:xfrm>
            <a:off x="7069379" y="2555200"/>
            <a:ext cx="268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Bahnschrift Condensed" panose="020B0502040204020203" pitchFamily="34" charset="0"/>
              </a:rPr>
              <a:t>1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165" name="CuadroTexto 164"/>
          <p:cNvSpPr txBox="1"/>
          <p:nvPr/>
        </p:nvSpPr>
        <p:spPr>
          <a:xfrm>
            <a:off x="7813689" y="3199926"/>
            <a:ext cx="192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Bahnschrift Condensed" panose="020B0502040204020203" pitchFamily="34" charset="0"/>
              </a:rPr>
              <a:t>1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166" name="Elipse 165"/>
          <p:cNvSpPr/>
          <p:nvPr/>
        </p:nvSpPr>
        <p:spPr>
          <a:xfrm>
            <a:off x="5661066" y="3020560"/>
            <a:ext cx="455952" cy="407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Elipse 166"/>
          <p:cNvSpPr/>
          <p:nvPr/>
        </p:nvSpPr>
        <p:spPr>
          <a:xfrm>
            <a:off x="6117018" y="3646825"/>
            <a:ext cx="455952" cy="407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  <a:latin typeface="Bahnschrift Condensed" panose="020B0502040204020203" pitchFamily="34" charset="0"/>
              </a:rPr>
              <a:t>M</a:t>
            </a:r>
            <a:endParaRPr lang="en-US" sz="2400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cxnSp>
        <p:nvCxnSpPr>
          <p:cNvPr id="168" name="Conector recto 167"/>
          <p:cNvCxnSpPr>
            <a:stCxn id="166" idx="5"/>
            <a:endCxn id="167" idx="1"/>
          </p:cNvCxnSpPr>
          <p:nvPr/>
        </p:nvCxnSpPr>
        <p:spPr>
          <a:xfrm>
            <a:off x="6050245" y="3368778"/>
            <a:ext cx="133546" cy="337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recto 168"/>
          <p:cNvCxnSpPr>
            <a:stCxn id="166" idx="7"/>
            <a:endCxn id="148" idx="3"/>
          </p:cNvCxnSpPr>
          <p:nvPr/>
        </p:nvCxnSpPr>
        <p:spPr>
          <a:xfrm flipV="1">
            <a:off x="6050245" y="2729984"/>
            <a:ext cx="453671" cy="350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CuadroTexto 173"/>
          <p:cNvSpPr txBox="1"/>
          <p:nvPr/>
        </p:nvSpPr>
        <p:spPr>
          <a:xfrm>
            <a:off x="6061930" y="2565436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Bahnschrift Condensed" panose="020B0502040204020203" pitchFamily="34" charset="0"/>
              </a:rPr>
              <a:t>0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175" name="CuadroTexto 174"/>
          <p:cNvSpPr txBox="1"/>
          <p:nvPr/>
        </p:nvSpPr>
        <p:spPr>
          <a:xfrm>
            <a:off x="6175674" y="3203814"/>
            <a:ext cx="268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Bahnschrift Condensed" panose="020B0502040204020203" pitchFamily="34" charset="0"/>
              </a:rPr>
              <a:t>1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178" name="Elipse 177"/>
          <p:cNvSpPr/>
          <p:nvPr/>
        </p:nvSpPr>
        <p:spPr>
          <a:xfrm>
            <a:off x="1475424" y="2323948"/>
            <a:ext cx="455952" cy="407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Elipse 178"/>
          <p:cNvSpPr/>
          <p:nvPr/>
        </p:nvSpPr>
        <p:spPr>
          <a:xfrm>
            <a:off x="576042" y="2964969"/>
            <a:ext cx="455952" cy="407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0" name="Elipse 189"/>
          <p:cNvSpPr/>
          <p:nvPr/>
        </p:nvSpPr>
        <p:spPr>
          <a:xfrm>
            <a:off x="1252608" y="3555691"/>
            <a:ext cx="411350" cy="407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A</a:t>
            </a:r>
            <a:endParaRPr lang="en-US" sz="2400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cxnSp>
        <p:nvCxnSpPr>
          <p:cNvPr id="191" name="Conector recto 190"/>
          <p:cNvCxnSpPr>
            <a:stCxn id="178" idx="7"/>
            <a:endCxn id="28" idx="3"/>
          </p:cNvCxnSpPr>
          <p:nvPr/>
        </p:nvCxnSpPr>
        <p:spPr>
          <a:xfrm flipV="1">
            <a:off x="1864603" y="2169409"/>
            <a:ext cx="713713" cy="214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recto 191"/>
          <p:cNvCxnSpPr>
            <a:stCxn id="179" idx="7"/>
            <a:endCxn id="178" idx="3"/>
          </p:cNvCxnSpPr>
          <p:nvPr/>
        </p:nvCxnSpPr>
        <p:spPr>
          <a:xfrm flipV="1">
            <a:off x="965221" y="2672166"/>
            <a:ext cx="576976" cy="352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ector recto 198"/>
          <p:cNvCxnSpPr>
            <a:stCxn id="179" idx="5"/>
            <a:endCxn id="190" idx="1"/>
          </p:cNvCxnSpPr>
          <p:nvPr/>
        </p:nvCxnSpPr>
        <p:spPr>
          <a:xfrm>
            <a:off x="965221" y="3313187"/>
            <a:ext cx="347628" cy="302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CuadroTexto 201"/>
          <p:cNvSpPr txBox="1"/>
          <p:nvPr/>
        </p:nvSpPr>
        <p:spPr>
          <a:xfrm>
            <a:off x="2014257" y="1886892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Bahnschrift Condensed" panose="020B0502040204020203" pitchFamily="34" charset="0"/>
              </a:rPr>
              <a:t>0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203" name="CuadroTexto 202"/>
          <p:cNvSpPr txBox="1"/>
          <p:nvPr/>
        </p:nvSpPr>
        <p:spPr>
          <a:xfrm>
            <a:off x="1034215" y="2468648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Bahnschrift Condensed" panose="020B0502040204020203" pitchFamily="34" charset="0"/>
              </a:rPr>
              <a:t>0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205" name="CuadroTexto 204"/>
          <p:cNvSpPr txBox="1"/>
          <p:nvPr/>
        </p:nvSpPr>
        <p:spPr>
          <a:xfrm>
            <a:off x="1107103" y="3094026"/>
            <a:ext cx="268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Bahnschrift Condensed" panose="020B0502040204020203" pitchFamily="34" charset="0"/>
              </a:rPr>
              <a:t>1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209" name="Elipse 208"/>
          <p:cNvSpPr/>
          <p:nvPr/>
        </p:nvSpPr>
        <p:spPr>
          <a:xfrm>
            <a:off x="8752785" y="3661591"/>
            <a:ext cx="455952" cy="407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R</a:t>
            </a:r>
            <a:endParaRPr lang="en-US" sz="2400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cxnSp>
        <p:nvCxnSpPr>
          <p:cNvPr id="215" name="Conector recto 214"/>
          <p:cNvCxnSpPr>
            <a:stCxn id="29" idx="3"/>
            <a:endCxn id="209" idx="7"/>
          </p:cNvCxnSpPr>
          <p:nvPr/>
        </p:nvCxnSpPr>
        <p:spPr>
          <a:xfrm flipH="1">
            <a:off x="9141964" y="3389855"/>
            <a:ext cx="270646" cy="331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CuadroTexto 217"/>
          <p:cNvSpPr txBox="1"/>
          <p:nvPr/>
        </p:nvSpPr>
        <p:spPr>
          <a:xfrm>
            <a:off x="9023431" y="3232514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Bahnschrift Condensed" panose="020B0502040204020203" pitchFamily="34" charset="0"/>
              </a:rPr>
              <a:t>0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232" name="Elipse 231"/>
          <p:cNvSpPr/>
          <p:nvPr/>
        </p:nvSpPr>
        <p:spPr>
          <a:xfrm>
            <a:off x="3026288" y="3584532"/>
            <a:ext cx="411350" cy="407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E</a:t>
            </a:r>
            <a:endParaRPr lang="en-US" sz="2400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cxnSp>
        <p:nvCxnSpPr>
          <p:cNvPr id="233" name="Conector recto 232"/>
          <p:cNvCxnSpPr>
            <a:stCxn id="232" idx="0"/>
            <a:endCxn id="30" idx="5"/>
          </p:cNvCxnSpPr>
          <p:nvPr/>
        </p:nvCxnSpPr>
        <p:spPr>
          <a:xfrm flipH="1" flipV="1">
            <a:off x="2942152" y="3250326"/>
            <a:ext cx="289811" cy="334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CuadroTexto 235"/>
          <p:cNvSpPr txBox="1"/>
          <p:nvPr/>
        </p:nvSpPr>
        <p:spPr>
          <a:xfrm>
            <a:off x="3066725" y="3134931"/>
            <a:ext cx="268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Bahnschrift Condensed" panose="020B0502040204020203" pitchFamily="34" charset="0"/>
              </a:rPr>
              <a:t>1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249" name="Elipse 248"/>
          <p:cNvSpPr/>
          <p:nvPr/>
        </p:nvSpPr>
        <p:spPr>
          <a:xfrm>
            <a:off x="6738091" y="3661590"/>
            <a:ext cx="455952" cy="407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  <a:latin typeface="Bahnschrift Condensed" panose="020B0502040204020203" pitchFamily="34" charset="0"/>
              </a:rPr>
              <a:t>N</a:t>
            </a:r>
            <a:endParaRPr lang="en-US" sz="2400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cxnSp>
        <p:nvCxnSpPr>
          <p:cNvPr id="254" name="Conector recto 253"/>
          <p:cNvCxnSpPr>
            <a:stCxn id="149" idx="3"/>
            <a:endCxn id="249" idx="7"/>
          </p:cNvCxnSpPr>
          <p:nvPr/>
        </p:nvCxnSpPr>
        <p:spPr>
          <a:xfrm flipH="1">
            <a:off x="7127270" y="3342870"/>
            <a:ext cx="303269" cy="378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799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5578372" y="277897"/>
            <a:ext cx="960045" cy="505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4790766" y="595661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Bahnschrift Condensed" panose="020B0502040204020203" pitchFamily="34" charset="0"/>
              </a:rPr>
              <a:t>0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91" name="CuadroTexto 90"/>
          <p:cNvSpPr txBox="1"/>
          <p:nvPr/>
        </p:nvSpPr>
        <p:spPr>
          <a:xfrm>
            <a:off x="4292042" y="1781193"/>
            <a:ext cx="554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Bahnschrift Condensed" panose="020B0502040204020203" pitchFamily="34" charset="0"/>
              </a:rPr>
              <a:t>1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87" name="Elipse 86"/>
          <p:cNvSpPr/>
          <p:nvPr/>
        </p:nvSpPr>
        <p:spPr>
          <a:xfrm>
            <a:off x="3303216" y="1331430"/>
            <a:ext cx="960045" cy="505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1/2</a:t>
            </a:r>
            <a:endParaRPr 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88" name="Elipse 87"/>
          <p:cNvSpPr/>
          <p:nvPr/>
        </p:nvSpPr>
        <p:spPr>
          <a:xfrm>
            <a:off x="8644444" y="1331430"/>
            <a:ext cx="960045" cy="505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1/2</a:t>
            </a:r>
            <a:endParaRPr 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96" name="Elipse 95"/>
          <p:cNvSpPr/>
          <p:nvPr/>
        </p:nvSpPr>
        <p:spPr>
          <a:xfrm>
            <a:off x="9992394" y="2369346"/>
            <a:ext cx="960045" cy="505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1/4</a:t>
            </a:r>
            <a:endParaRPr 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97" name="Elipse 96"/>
          <p:cNvSpPr/>
          <p:nvPr/>
        </p:nvSpPr>
        <p:spPr>
          <a:xfrm>
            <a:off x="7298895" y="2369346"/>
            <a:ext cx="960045" cy="505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1/4</a:t>
            </a:r>
            <a:endParaRPr 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0" name="Elipse 99"/>
          <p:cNvSpPr/>
          <p:nvPr/>
        </p:nvSpPr>
        <p:spPr>
          <a:xfrm>
            <a:off x="4411247" y="2369346"/>
            <a:ext cx="960045" cy="505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1/4</a:t>
            </a:r>
            <a:endParaRPr 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1" name="Elipse 100"/>
          <p:cNvSpPr/>
          <p:nvPr/>
        </p:nvSpPr>
        <p:spPr>
          <a:xfrm>
            <a:off x="1766562" y="2379570"/>
            <a:ext cx="960045" cy="505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1/4</a:t>
            </a:r>
            <a:endParaRPr 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10" name="Elipse 109"/>
          <p:cNvSpPr/>
          <p:nvPr/>
        </p:nvSpPr>
        <p:spPr>
          <a:xfrm>
            <a:off x="6516397" y="3539373"/>
            <a:ext cx="960045" cy="505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1/8</a:t>
            </a:r>
            <a:endParaRPr 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11" name="Elipse 110"/>
          <p:cNvSpPr/>
          <p:nvPr/>
        </p:nvSpPr>
        <p:spPr>
          <a:xfrm>
            <a:off x="7986583" y="3549293"/>
            <a:ext cx="960045" cy="505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1/8</a:t>
            </a:r>
            <a:endParaRPr 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12" name="Elipse 111"/>
          <p:cNvSpPr/>
          <p:nvPr/>
        </p:nvSpPr>
        <p:spPr>
          <a:xfrm>
            <a:off x="9195294" y="3549293"/>
            <a:ext cx="960045" cy="505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1/8</a:t>
            </a:r>
            <a:endParaRPr 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13" name="Elipse 112"/>
          <p:cNvSpPr/>
          <p:nvPr/>
        </p:nvSpPr>
        <p:spPr>
          <a:xfrm>
            <a:off x="10665480" y="3559213"/>
            <a:ext cx="960045" cy="505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1/8</a:t>
            </a:r>
            <a:endParaRPr 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6881825" y="4044699"/>
            <a:ext cx="376766" cy="475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Bookman Old Style" panose="02050604050505020204" pitchFamily="18" charset="0"/>
              </a:rPr>
              <a:t>I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sp>
        <p:nvSpPr>
          <p:cNvPr id="114" name="CuadroTexto 113"/>
          <p:cNvSpPr txBox="1"/>
          <p:nvPr/>
        </p:nvSpPr>
        <p:spPr>
          <a:xfrm>
            <a:off x="9540469" y="4032096"/>
            <a:ext cx="412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Bookman Old Style" panose="02050604050505020204" pitchFamily="18" charset="0"/>
              </a:rPr>
              <a:t>N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sp>
        <p:nvSpPr>
          <p:cNvPr id="115" name="CuadroTexto 114"/>
          <p:cNvSpPr txBox="1"/>
          <p:nvPr/>
        </p:nvSpPr>
        <p:spPr>
          <a:xfrm>
            <a:off x="8278005" y="4032097"/>
            <a:ext cx="405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Bookman Old Style" panose="02050604050505020204" pitchFamily="18" charset="0"/>
              </a:rPr>
              <a:t>E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sp>
        <p:nvSpPr>
          <p:cNvPr id="116" name="CuadroTexto 115"/>
          <p:cNvSpPr txBox="1"/>
          <p:nvPr/>
        </p:nvSpPr>
        <p:spPr>
          <a:xfrm>
            <a:off x="10987482" y="4070334"/>
            <a:ext cx="37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Bookman Old Style" panose="02050604050505020204" pitchFamily="18" charset="0"/>
              </a:rPr>
              <a:t>T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sp>
        <p:nvSpPr>
          <p:cNvPr id="117" name="Elipse 116"/>
          <p:cNvSpPr/>
          <p:nvPr/>
        </p:nvSpPr>
        <p:spPr>
          <a:xfrm>
            <a:off x="838689" y="3539373"/>
            <a:ext cx="960045" cy="505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1/8</a:t>
            </a:r>
            <a:endParaRPr 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18" name="Elipse 117"/>
          <p:cNvSpPr/>
          <p:nvPr/>
        </p:nvSpPr>
        <p:spPr>
          <a:xfrm>
            <a:off x="2493302" y="3549293"/>
            <a:ext cx="960045" cy="505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1/8</a:t>
            </a:r>
            <a:endParaRPr 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19" name="Elipse 118"/>
          <p:cNvSpPr/>
          <p:nvPr/>
        </p:nvSpPr>
        <p:spPr>
          <a:xfrm>
            <a:off x="3517586" y="3549293"/>
            <a:ext cx="960045" cy="505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1/8</a:t>
            </a:r>
            <a:endParaRPr 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20" name="Elipse 119"/>
          <p:cNvSpPr/>
          <p:nvPr/>
        </p:nvSpPr>
        <p:spPr>
          <a:xfrm>
            <a:off x="5071886" y="3539373"/>
            <a:ext cx="960045" cy="505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1/8</a:t>
            </a:r>
            <a:endParaRPr 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31" name="CuadroTexto 130"/>
          <p:cNvSpPr txBox="1"/>
          <p:nvPr/>
        </p:nvSpPr>
        <p:spPr>
          <a:xfrm>
            <a:off x="3834232" y="4049199"/>
            <a:ext cx="524842" cy="475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latin typeface="Bookman Old Style" panose="02050604050505020204" pitchFamily="18" charset="0"/>
              </a:rPr>
              <a:t>R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sp>
        <p:nvSpPr>
          <p:cNvPr id="132" name="CuadroTexto 131"/>
          <p:cNvSpPr txBox="1"/>
          <p:nvPr/>
        </p:nvSpPr>
        <p:spPr>
          <a:xfrm>
            <a:off x="5417307" y="4044699"/>
            <a:ext cx="524842" cy="475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latin typeface="Bookman Old Style" panose="02050604050505020204" pitchFamily="18" charset="0"/>
              </a:rPr>
              <a:t>C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sp>
        <p:nvSpPr>
          <p:cNvPr id="133" name="CuadroTexto 132"/>
          <p:cNvSpPr txBox="1"/>
          <p:nvPr/>
        </p:nvSpPr>
        <p:spPr>
          <a:xfrm>
            <a:off x="2782234" y="4032096"/>
            <a:ext cx="524842" cy="475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Bookman Old Style" panose="02050604050505020204" pitchFamily="18" charset="0"/>
              </a:rPr>
              <a:t>O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sp>
        <p:nvSpPr>
          <p:cNvPr id="134" name="Elipse 133"/>
          <p:cNvSpPr/>
          <p:nvPr/>
        </p:nvSpPr>
        <p:spPr>
          <a:xfrm>
            <a:off x="63243" y="4574654"/>
            <a:ext cx="960045" cy="505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1/16</a:t>
            </a:r>
            <a:endParaRPr 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35" name="Elipse 134"/>
          <p:cNvSpPr/>
          <p:nvPr/>
        </p:nvSpPr>
        <p:spPr>
          <a:xfrm>
            <a:off x="1533257" y="4574654"/>
            <a:ext cx="960045" cy="505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1/16</a:t>
            </a:r>
            <a:endParaRPr 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37" name="CuadroTexto 136"/>
          <p:cNvSpPr txBox="1"/>
          <p:nvPr/>
        </p:nvSpPr>
        <p:spPr>
          <a:xfrm>
            <a:off x="313847" y="5079980"/>
            <a:ext cx="524842" cy="475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latin typeface="Bookman Old Style" panose="02050604050505020204" pitchFamily="18" charset="0"/>
              </a:rPr>
              <a:t>A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sp>
        <p:nvSpPr>
          <p:cNvPr id="138" name="CuadroTexto 137"/>
          <p:cNvSpPr txBox="1"/>
          <p:nvPr/>
        </p:nvSpPr>
        <p:spPr>
          <a:xfrm>
            <a:off x="1798734" y="5079980"/>
            <a:ext cx="524842" cy="475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latin typeface="Bookman Old Style" panose="02050604050505020204" pitchFamily="18" charset="0"/>
              </a:rPr>
              <a:t>Z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cxnSp>
        <p:nvCxnSpPr>
          <p:cNvPr id="6" name="Conector recto 5"/>
          <p:cNvCxnSpPr>
            <a:stCxn id="4" idx="3"/>
            <a:endCxn id="87" idx="7"/>
          </p:cNvCxnSpPr>
          <p:nvPr/>
        </p:nvCxnSpPr>
        <p:spPr>
          <a:xfrm flipH="1">
            <a:off x="4122666" y="709220"/>
            <a:ext cx="1596301" cy="696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cto 138"/>
          <p:cNvCxnSpPr>
            <a:stCxn id="4" idx="5"/>
            <a:endCxn id="88" idx="1"/>
          </p:cNvCxnSpPr>
          <p:nvPr/>
        </p:nvCxnSpPr>
        <p:spPr>
          <a:xfrm>
            <a:off x="6397822" y="709220"/>
            <a:ext cx="2387217" cy="696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>
            <a:stCxn id="87" idx="3"/>
            <a:endCxn id="101" idx="7"/>
          </p:cNvCxnSpPr>
          <p:nvPr/>
        </p:nvCxnSpPr>
        <p:spPr>
          <a:xfrm flipH="1">
            <a:off x="2586012" y="1762753"/>
            <a:ext cx="857799" cy="690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>
            <a:stCxn id="87" idx="5"/>
            <a:endCxn id="100" idx="1"/>
          </p:cNvCxnSpPr>
          <p:nvPr/>
        </p:nvCxnSpPr>
        <p:spPr>
          <a:xfrm>
            <a:off x="4122666" y="1762753"/>
            <a:ext cx="429176" cy="68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139"/>
          <p:cNvCxnSpPr>
            <a:stCxn id="88" idx="3"/>
            <a:endCxn id="97" idx="7"/>
          </p:cNvCxnSpPr>
          <p:nvPr/>
        </p:nvCxnSpPr>
        <p:spPr>
          <a:xfrm flipH="1">
            <a:off x="8118345" y="1762753"/>
            <a:ext cx="666694" cy="68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141"/>
          <p:cNvCxnSpPr>
            <a:stCxn id="88" idx="5"/>
            <a:endCxn id="96" idx="1"/>
          </p:cNvCxnSpPr>
          <p:nvPr/>
        </p:nvCxnSpPr>
        <p:spPr>
          <a:xfrm>
            <a:off x="9463894" y="1762753"/>
            <a:ext cx="669095" cy="68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cto 142"/>
          <p:cNvCxnSpPr>
            <a:stCxn id="112" idx="7"/>
            <a:endCxn id="96" idx="3"/>
          </p:cNvCxnSpPr>
          <p:nvPr/>
        </p:nvCxnSpPr>
        <p:spPr>
          <a:xfrm flipV="1">
            <a:off x="10014744" y="2800669"/>
            <a:ext cx="118245" cy="822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cto 143"/>
          <p:cNvCxnSpPr>
            <a:stCxn id="113" idx="1"/>
            <a:endCxn id="96" idx="5"/>
          </p:cNvCxnSpPr>
          <p:nvPr/>
        </p:nvCxnSpPr>
        <p:spPr>
          <a:xfrm flipV="1">
            <a:off x="10806075" y="2800669"/>
            <a:ext cx="5769" cy="832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recto 144"/>
          <p:cNvCxnSpPr>
            <a:stCxn id="111" idx="1"/>
            <a:endCxn id="97" idx="5"/>
          </p:cNvCxnSpPr>
          <p:nvPr/>
        </p:nvCxnSpPr>
        <p:spPr>
          <a:xfrm flipH="1" flipV="1">
            <a:off x="8118345" y="2800669"/>
            <a:ext cx="8833" cy="822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recto 145"/>
          <p:cNvCxnSpPr>
            <a:stCxn id="110" idx="7"/>
            <a:endCxn id="97" idx="3"/>
          </p:cNvCxnSpPr>
          <p:nvPr/>
        </p:nvCxnSpPr>
        <p:spPr>
          <a:xfrm flipV="1">
            <a:off x="7335847" y="2800669"/>
            <a:ext cx="103643" cy="812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recto 146"/>
          <p:cNvCxnSpPr>
            <a:stCxn id="120" idx="1"/>
            <a:endCxn id="100" idx="5"/>
          </p:cNvCxnSpPr>
          <p:nvPr/>
        </p:nvCxnSpPr>
        <p:spPr>
          <a:xfrm flipV="1">
            <a:off x="5212481" y="2800669"/>
            <a:ext cx="18216" cy="812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cto 153"/>
          <p:cNvCxnSpPr>
            <a:stCxn id="119" idx="7"/>
            <a:endCxn id="100" idx="3"/>
          </p:cNvCxnSpPr>
          <p:nvPr/>
        </p:nvCxnSpPr>
        <p:spPr>
          <a:xfrm flipV="1">
            <a:off x="4337036" y="2800669"/>
            <a:ext cx="214806" cy="822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recto 154"/>
          <p:cNvCxnSpPr>
            <a:stCxn id="118" idx="1"/>
            <a:endCxn id="101" idx="5"/>
          </p:cNvCxnSpPr>
          <p:nvPr/>
        </p:nvCxnSpPr>
        <p:spPr>
          <a:xfrm flipH="1" flipV="1">
            <a:off x="2586012" y="2810893"/>
            <a:ext cx="47885" cy="812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155"/>
          <p:cNvCxnSpPr>
            <a:stCxn id="117" idx="7"/>
            <a:endCxn id="101" idx="3"/>
          </p:cNvCxnSpPr>
          <p:nvPr/>
        </p:nvCxnSpPr>
        <p:spPr>
          <a:xfrm flipV="1">
            <a:off x="1658139" y="2810893"/>
            <a:ext cx="249018" cy="802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recto 156"/>
          <p:cNvCxnSpPr>
            <a:stCxn id="134" idx="7"/>
            <a:endCxn id="117" idx="3"/>
          </p:cNvCxnSpPr>
          <p:nvPr/>
        </p:nvCxnSpPr>
        <p:spPr>
          <a:xfrm flipV="1">
            <a:off x="882693" y="3970696"/>
            <a:ext cx="96591" cy="677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recto 159"/>
          <p:cNvCxnSpPr>
            <a:stCxn id="135" idx="1"/>
            <a:endCxn id="117" idx="5"/>
          </p:cNvCxnSpPr>
          <p:nvPr/>
        </p:nvCxnSpPr>
        <p:spPr>
          <a:xfrm flipH="1" flipV="1">
            <a:off x="1658139" y="3970696"/>
            <a:ext cx="15713" cy="677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CuadroTexto 169"/>
          <p:cNvSpPr txBox="1"/>
          <p:nvPr/>
        </p:nvSpPr>
        <p:spPr>
          <a:xfrm>
            <a:off x="7563798" y="686776"/>
            <a:ext cx="554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Bahnschrift Condensed" panose="020B0502040204020203" pitchFamily="34" charset="0"/>
              </a:rPr>
              <a:t>1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171" name="CuadroTexto 170"/>
          <p:cNvSpPr txBox="1"/>
          <p:nvPr/>
        </p:nvSpPr>
        <p:spPr>
          <a:xfrm>
            <a:off x="9798441" y="1821993"/>
            <a:ext cx="554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Bahnschrift Condensed" panose="020B0502040204020203" pitchFamily="34" charset="0"/>
              </a:rPr>
              <a:t>1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172" name="CuadroTexto 171"/>
          <p:cNvSpPr txBox="1"/>
          <p:nvPr/>
        </p:nvSpPr>
        <p:spPr>
          <a:xfrm>
            <a:off x="10792611" y="2986109"/>
            <a:ext cx="554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Bahnschrift Condensed" panose="020B0502040204020203" pitchFamily="34" charset="0"/>
              </a:rPr>
              <a:t>1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173" name="CuadroTexto 172"/>
          <p:cNvSpPr txBox="1"/>
          <p:nvPr/>
        </p:nvSpPr>
        <p:spPr>
          <a:xfrm>
            <a:off x="8089897" y="2891784"/>
            <a:ext cx="554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Bahnschrift Condensed" panose="020B0502040204020203" pitchFamily="34" charset="0"/>
              </a:rPr>
              <a:t>1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176" name="CuadroTexto 175"/>
          <p:cNvSpPr txBox="1"/>
          <p:nvPr/>
        </p:nvSpPr>
        <p:spPr>
          <a:xfrm>
            <a:off x="5198000" y="2877217"/>
            <a:ext cx="554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Bahnschrift Condensed" panose="020B0502040204020203" pitchFamily="34" charset="0"/>
              </a:rPr>
              <a:t>1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177" name="CuadroTexto 176"/>
          <p:cNvSpPr txBox="1"/>
          <p:nvPr/>
        </p:nvSpPr>
        <p:spPr>
          <a:xfrm>
            <a:off x="2594070" y="2943788"/>
            <a:ext cx="554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Bahnschrift Condensed" panose="020B0502040204020203" pitchFamily="34" charset="0"/>
              </a:rPr>
              <a:t>1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180" name="CuadroTexto 179"/>
          <p:cNvSpPr txBox="1"/>
          <p:nvPr/>
        </p:nvSpPr>
        <p:spPr>
          <a:xfrm>
            <a:off x="1648376" y="4047301"/>
            <a:ext cx="554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Bahnschrift Condensed" panose="020B0502040204020203" pitchFamily="34" charset="0"/>
              </a:rPr>
              <a:t>1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182" name="CuadroTexto 181"/>
          <p:cNvSpPr txBox="1"/>
          <p:nvPr/>
        </p:nvSpPr>
        <p:spPr>
          <a:xfrm>
            <a:off x="8234562" y="1727572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Bahnschrift Condensed" panose="020B0502040204020203" pitchFamily="34" charset="0"/>
              </a:rPr>
              <a:t>0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183" name="CuadroTexto 182"/>
          <p:cNvSpPr txBox="1"/>
          <p:nvPr/>
        </p:nvSpPr>
        <p:spPr>
          <a:xfrm>
            <a:off x="7145817" y="2943788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Bahnschrift Condensed" panose="020B0502040204020203" pitchFamily="34" charset="0"/>
              </a:rPr>
              <a:t>0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184" name="CuadroTexto 183"/>
          <p:cNvSpPr txBox="1"/>
          <p:nvPr/>
        </p:nvSpPr>
        <p:spPr>
          <a:xfrm>
            <a:off x="9810987" y="2927937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Bahnschrift Condensed" panose="020B0502040204020203" pitchFamily="34" charset="0"/>
              </a:rPr>
              <a:t>0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185" name="CuadroTexto 184"/>
          <p:cNvSpPr txBox="1"/>
          <p:nvPr/>
        </p:nvSpPr>
        <p:spPr>
          <a:xfrm>
            <a:off x="4213866" y="2912913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Bahnschrift Condensed" panose="020B0502040204020203" pitchFamily="34" charset="0"/>
              </a:rPr>
              <a:t>0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186" name="CuadroTexto 185"/>
          <p:cNvSpPr txBox="1"/>
          <p:nvPr/>
        </p:nvSpPr>
        <p:spPr>
          <a:xfrm>
            <a:off x="2842902" y="1700532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Bahnschrift Condensed" panose="020B0502040204020203" pitchFamily="34" charset="0"/>
              </a:rPr>
              <a:t>0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187" name="CuadroTexto 186"/>
          <p:cNvSpPr txBox="1"/>
          <p:nvPr/>
        </p:nvSpPr>
        <p:spPr>
          <a:xfrm>
            <a:off x="1537591" y="2891784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Bahnschrift Condensed" panose="020B0502040204020203" pitchFamily="34" charset="0"/>
              </a:rPr>
              <a:t>0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188" name="CuadroTexto 187"/>
          <p:cNvSpPr txBox="1"/>
          <p:nvPr/>
        </p:nvSpPr>
        <p:spPr>
          <a:xfrm>
            <a:off x="686032" y="4047300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Bahnschrift Condensed" panose="020B0502040204020203" pitchFamily="34" charset="0"/>
              </a:rPr>
              <a:t>0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4344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80</Words>
  <Application>Microsoft Office PowerPoint</Application>
  <PresentationFormat>Panorámica</PresentationFormat>
  <Paragraphs>80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9" baseType="lpstr">
      <vt:lpstr>Arial</vt:lpstr>
      <vt:lpstr>Bahnschrift</vt:lpstr>
      <vt:lpstr>Bahnschrift Condensed</vt:lpstr>
      <vt:lpstr>Bookman Old Style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9</cp:revision>
  <dcterms:created xsi:type="dcterms:W3CDTF">2022-09-21T02:34:59Z</dcterms:created>
  <dcterms:modified xsi:type="dcterms:W3CDTF">2022-09-21T04:41:18Z</dcterms:modified>
</cp:coreProperties>
</file>