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61" r:id="rId6"/>
    <p:sldId id="257" r:id="rId7"/>
    <p:sldId id="262" r:id="rId8"/>
    <p:sldId id="263" r:id="rId9"/>
    <p:sldId id="266" r:id="rId10"/>
    <p:sldId id="265" r:id="rId11"/>
    <p:sldId id="267" r:id="rId12"/>
    <p:sldId id="264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6" r:id="rId21"/>
    <p:sldId id="275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12" r:id="rId50"/>
    <p:sldId id="309" r:id="rId51"/>
    <p:sldId id="315" r:id="rId52"/>
    <p:sldId id="311" r:id="rId53"/>
    <p:sldId id="313" r:id="rId54"/>
    <p:sldId id="314" r:id="rId55"/>
    <p:sldId id="317" r:id="rId56"/>
    <p:sldId id="318" r:id="rId57"/>
    <p:sldId id="319" r:id="rId58"/>
    <p:sldId id="320" r:id="rId59"/>
    <p:sldId id="321" r:id="rId60"/>
    <p:sldId id="322" r:id="rId61"/>
    <p:sldId id="31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FEE7-92FF-42C0-8173-417C73CB9D8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42E0-C8C3-4B23-B516-B5B939D956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3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FEE7-92FF-42C0-8173-417C73CB9D8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42E0-C8C3-4B23-B516-B5B939D956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0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FEE7-92FF-42C0-8173-417C73CB9D8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42E0-C8C3-4B23-B516-B5B939D956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6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FEE7-92FF-42C0-8173-417C73CB9D8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42E0-C8C3-4B23-B516-B5B939D956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3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FEE7-92FF-42C0-8173-417C73CB9D8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42E0-C8C3-4B23-B516-B5B939D956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4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FEE7-92FF-42C0-8173-417C73CB9D8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42E0-C8C3-4B23-B516-B5B939D956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5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FEE7-92FF-42C0-8173-417C73CB9D8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42E0-C8C3-4B23-B516-B5B939D956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1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FEE7-92FF-42C0-8173-417C73CB9D8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42E0-C8C3-4B23-B516-B5B939D956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2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FEE7-92FF-42C0-8173-417C73CB9D8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42E0-C8C3-4B23-B516-B5B939D956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1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FEE7-92FF-42C0-8173-417C73CB9D8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42E0-C8C3-4B23-B516-B5B939D956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6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FEE7-92FF-42C0-8173-417C73CB9D8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D42E0-C8C3-4B23-B516-B5B939D956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7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EFEE7-92FF-42C0-8173-417C73CB9D89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D42E0-C8C3-4B23-B516-B5B939D956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5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6"/>
            <a:endCxn id="5" idx="2"/>
          </p:cNvCxnSpPr>
          <p:nvPr/>
        </p:nvCxnSpPr>
        <p:spPr>
          <a:xfrm>
            <a:off x="3179299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5" idx="6"/>
            <a:endCxn id="6" idx="2"/>
          </p:cNvCxnSpPr>
          <p:nvPr/>
        </p:nvCxnSpPr>
        <p:spPr>
          <a:xfrm>
            <a:off x="5934222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6" idx="4"/>
            <a:endCxn id="9" idx="0"/>
          </p:cNvCxnSpPr>
          <p:nvPr/>
        </p:nvCxnSpPr>
        <p:spPr>
          <a:xfrm>
            <a:off x="8224911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0" idx="6"/>
            <a:endCxn id="9" idx="3"/>
          </p:cNvCxnSpPr>
          <p:nvPr/>
        </p:nvCxnSpPr>
        <p:spPr>
          <a:xfrm flipV="1">
            <a:off x="5934222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0" idx="2"/>
            <a:endCxn id="7" idx="5"/>
          </p:cNvCxnSpPr>
          <p:nvPr/>
        </p:nvCxnSpPr>
        <p:spPr>
          <a:xfrm flipH="1" flipV="1">
            <a:off x="3043328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8" idx="2"/>
            <a:endCxn id="7" idx="6"/>
          </p:cNvCxnSpPr>
          <p:nvPr/>
        </p:nvCxnSpPr>
        <p:spPr>
          <a:xfrm flipH="1">
            <a:off x="3179299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8" idx="6"/>
            <a:endCxn id="9" idx="2"/>
          </p:cNvCxnSpPr>
          <p:nvPr/>
        </p:nvCxnSpPr>
        <p:spPr>
          <a:xfrm>
            <a:off x="5934222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8" idx="7"/>
            <a:endCxn id="6" idx="3"/>
          </p:cNvCxnSpPr>
          <p:nvPr/>
        </p:nvCxnSpPr>
        <p:spPr>
          <a:xfrm flipV="1">
            <a:off x="5798251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8" idx="0"/>
            <a:endCxn id="5" idx="4"/>
          </p:cNvCxnSpPr>
          <p:nvPr/>
        </p:nvCxnSpPr>
        <p:spPr>
          <a:xfrm flipV="1">
            <a:off x="5469988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7" idx="0"/>
            <a:endCxn id="4" idx="4"/>
          </p:cNvCxnSpPr>
          <p:nvPr/>
        </p:nvCxnSpPr>
        <p:spPr>
          <a:xfrm flipV="1">
            <a:off x="2715065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8" idx="1"/>
            <a:endCxn id="4" idx="5"/>
          </p:cNvCxnSpPr>
          <p:nvPr/>
        </p:nvCxnSpPr>
        <p:spPr>
          <a:xfrm flipH="1" flipV="1">
            <a:off x="3043328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4123392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</a:t>
            </a:r>
            <a:endParaRPr lang="en-US" sz="2400"/>
          </a:p>
        </p:txBody>
      </p:sp>
      <p:sp>
        <p:nvSpPr>
          <p:cNvPr id="47" name="CuadroTexto 46"/>
          <p:cNvSpPr txBox="1"/>
          <p:nvPr/>
        </p:nvSpPr>
        <p:spPr>
          <a:xfrm>
            <a:off x="6711847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8</a:t>
            </a:r>
            <a:endParaRPr lang="en-US" sz="2400"/>
          </a:p>
        </p:txBody>
      </p:sp>
      <p:sp>
        <p:nvSpPr>
          <p:cNvPr id="48" name="CuadroTexto 47"/>
          <p:cNvSpPr txBox="1"/>
          <p:nvPr/>
        </p:nvSpPr>
        <p:spPr>
          <a:xfrm>
            <a:off x="3873698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3</a:t>
            </a:r>
            <a:endParaRPr lang="en-US" sz="2400"/>
          </a:p>
        </p:txBody>
      </p:sp>
      <p:sp>
        <p:nvSpPr>
          <p:cNvPr id="49" name="CuadroTexto 48"/>
          <p:cNvSpPr txBox="1"/>
          <p:nvPr/>
        </p:nvSpPr>
        <p:spPr>
          <a:xfrm>
            <a:off x="2577511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4</a:t>
            </a:r>
            <a:endParaRPr lang="en-US" sz="2400"/>
          </a:p>
        </p:txBody>
      </p:sp>
      <p:sp>
        <p:nvSpPr>
          <p:cNvPr id="50" name="CuadroTexto 49"/>
          <p:cNvSpPr txBox="1"/>
          <p:nvPr/>
        </p:nvSpPr>
        <p:spPr>
          <a:xfrm>
            <a:off x="5305856" y="245536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16</a:t>
            </a:r>
            <a:endParaRPr lang="en-US" sz="2400"/>
          </a:p>
        </p:txBody>
      </p:sp>
      <p:sp>
        <p:nvSpPr>
          <p:cNvPr id="51" name="CuadroTexto 50"/>
          <p:cNvSpPr txBox="1"/>
          <p:nvPr/>
        </p:nvSpPr>
        <p:spPr>
          <a:xfrm>
            <a:off x="6696606" y="24583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12</a:t>
            </a:r>
            <a:endParaRPr lang="en-US" sz="2400"/>
          </a:p>
        </p:txBody>
      </p:sp>
      <p:sp>
        <p:nvSpPr>
          <p:cNvPr id="52" name="CuadroTexto 51"/>
          <p:cNvSpPr txBox="1"/>
          <p:nvPr/>
        </p:nvSpPr>
        <p:spPr>
          <a:xfrm>
            <a:off x="8079313" y="2428191"/>
            <a:ext cx="31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5</a:t>
            </a:r>
            <a:endParaRPr lang="en-US" sz="2400"/>
          </a:p>
        </p:txBody>
      </p:sp>
      <p:sp>
        <p:nvSpPr>
          <p:cNvPr id="53" name="CuadroTexto 52"/>
          <p:cNvSpPr txBox="1"/>
          <p:nvPr/>
        </p:nvSpPr>
        <p:spPr>
          <a:xfrm>
            <a:off x="3883174" y="344038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15</a:t>
            </a:r>
            <a:endParaRPr lang="en-US" sz="2400"/>
          </a:p>
        </p:txBody>
      </p:sp>
      <p:sp>
        <p:nvSpPr>
          <p:cNvPr id="54" name="CuadroTexto 53"/>
          <p:cNvSpPr txBox="1"/>
          <p:nvPr/>
        </p:nvSpPr>
        <p:spPr>
          <a:xfrm>
            <a:off x="6622857" y="346589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20</a:t>
            </a:r>
            <a:endParaRPr lang="en-US" sz="2400"/>
          </a:p>
        </p:txBody>
      </p:sp>
      <p:sp>
        <p:nvSpPr>
          <p:cNvPr id="55" name="CuadroTexto 54"/>
          <p:cNvSpPr txBox="1"/>
          <p:nvPr/>
        </p:nvSpPr>
        <p:spPr>
          <a:xfrm>
            <a:off x="6804181" y="475281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11</a:t>
            </a:r>
            <a:endParaRPr lang="en-US" sz="2400"/>
          </a:p>
        </p:txBody>
      </p:sp>
      <p:sp>
        <p:nvSpPr>
          <p:cNvPr id="56" name="CuadroTexto 55"/>
          <p:cNvSpPr txBox="1"/>
          <p:nvPr/>
        </p:nvSpPr>
        <p:spPr>
          <a:xfrm>
            <a:off x="3914040" y="475281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9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28125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0" idx="6"/>
            <a:endCxn id="9" idx="3"/>
          </p:cNvCxnSpPr>
          <p:nvPr/>
        </p:nvCxnSpPr>
        <p:spPr>
          <a:xfrm flipV="1">
            <a:off x="5934222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0" idx="2"/>
            <a:endCxn id="7" idx="5"/>
          </p:cNvCxnSpPr>
          <p:nvPr/>
        </p:nvCxnSpPr>
        <p:spPr>
          <a:xfrm flipH="1" flipV="1">
            <a:off x="3043328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8" idx="6"/>
            <a:endCxn id="9" idx="2"/>
          </p:cNvCxnSpPr>
          <p:nvPr/>
        </p:nvCxnSpPr>
        <p:spPr>
          <a:xfrm>
            <a:off x="5934222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7" idx="0"/>
            <a:endCxn id="4" idx="4"/>
          </p:cNvCxnSpPr>
          <p:nvPr/>
        </p:nvCxnSpPr>
        <p:spPr>
          <a:xfrm flipV="1">
            <a:off x="2715065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8" idx="1"/>
            <a:endCxn id="4" idx="5"/>
          </p:cNvCxnSpPr>
          <p:nvPr/>
        </p:nvCxnSpPr>
        <p:spPr>
          <a:xfrm flipH="1" flipV="1">
            <a:off x="3043328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3873698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3</a:t>
            </a:r>
            <a:endParaRPr lang="en-US" sz="2400"/>
          </a:p>
        </p:txBody>
      </p:sp>
      <p:sp>
        <p:nvSpPr>
          <p:cNvPr id="49" name="CuadroTexto 48"/>
          <p:cNvSpPr txBox="1"/>
          <p:nvPr/>
        </p:nvSpPr>
        <p:spPr>
          <a:xfrm>
            <a:off x="2577511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4</a:t>
            </a:r>
            <a:endParaRPr lang="en-US" sz="2400"/>
          </a:p>
        </p:txBody>
      </p:sp>
      <p:sp>
        <p:nvSpPr>
          <p:cNvPr id="54" name="CuadroTexto 53"/>
          <p:cNvSpPr txBox="1"/>
          <p:nvPr/>
        </p:nvSpPr>
        <p:spPr>
          <a:xfrm>
            <a:off x="6622857" y="346589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20</a:t>
            </a:r>
            <a:endParaRPr lang="en-US" sz="2400"/>
          </a:p>
        </p:txBody>
      </p:sp>
      <p:sp>
        <p:nvSpPr>
          <p:cNvPr id="55" name="CuadroTexto 54"/>
          <p:cNvSpPr txBox="1"/>
          <p:nvPr/>
        </p:nvSpPr>
        <p:spPr>
          <a:xfrm>
            <a:off x="6804181" y="475281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11</a:t>
            </a:r>
            <a:endParaRPr lang="en-US" sz="2400"/>
          </a:p>
        </p:txBody>
      </p:sp>
      <p:sp>
        <p:nvSpPr>
          <p:cNvPr id="56" name="CuadroTexto 55"/>
          <p:cNvSpPr txBox="1"/>
          <p:nvPr/>
        </p:nvSpPr>
        <p:spPr>
          <a:xfrm>
            <a:off x="3914040" y="475281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9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4418977" y="592631"/>
                <a:ext cx="26330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={3,4,9,11,20}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977" y="592631"/>
                <a:ext cx="2633028" cy="461665"/>
              </a:xfrm>
              <a:prstGeom prst="rect">
                <a:avLst/>
              </a:prstGeom>
              <a:blipFill>
                <a:blip r:embed="rId2"/>
                <a:stretch>
                  <a:fillRect r="-23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7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Conector recto 17"/>
          <p:cNvCxnSpPr>
            <a:stCxn id="6" idx="4"/>
            <a:endCxn id="9" idx="0"/>
          </p:cNvCxnSpPr>
          <p:nvPr/>
        </p:nvCxnSpPr>
        <p:spPr>
          <a:xfrm>
            <a:off x="8224911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0" idx="6"/>
            <a:endCxn id="9" idx="3"/>
          </p:cNvCxnSpPr>
          <p:nvPr/>
        </p:nvCxnSpPr>
        <p:spPr>
          <a:xfrm flipV="1">
            <a:off x="5934222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0" idx="2"/>
            <a:endCxn id="7" idx="5"/>
          </p:cNvCxnSpPr>
          <p:nvPr/>
        </p:nvCxnSpPr>
        <p:spPr>
          <a:xfrm flipH="1" flipV="1">
            <a:off x="3043328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8" idx="2"/>
            <a:endCxn id="7" idx="6"/>
          </p:cNvCxnSpPr>
          <p:nvPr/>
        </p:nvCxnSpPr>
        <p:spPr>
          <a:xfrm flipH="1">
            <a:off x="3179299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8" idx="7"/>
            <a:endCxn id="6" idx="3"/>
          </p:cNvCxnSpPr>
          <p:nvPr/>
        </p:nvCxnSpPr>
        <p:spPr>
          <a:xfrm flipV="1">
            <a:off x="5798251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6696606" y="24583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12</a:t>
            </a:r>
            <a:endParaRPr lang="en-US" sz="2400"/>
          </a:p>
        </p:txBody>
      </p:sp>
      <p:sp>
        <p:nvSpPr>
          <p:cNvPr id="52" name="CuadroTexto 51"/>
          <p:cNvSpPr txBox="1"/>
          <p:nvPr/>
        </p:nvSpPr>
        <p:spPr>
          <a:xfrm>
            <a:off x="8079313" y="2428191"/>
            <a:ext cx="31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5</a:t>
            </a:r>
            <a:endParaRPr lang="en-US" sz="2400"/>
          </a:p>
        </p:txBody>
      </p:sp>
      <p:sp>
        <p:nvSpPr>
          <p:cNvPr id="53" name="CuadroTexto 52"/>
          <p:cNvSpPr txBox="1"/>
          <p:nvPr/>
        </p:nvSpPr>
        <p:spPr>
          <a:xfrm>
            <a:off x="3883174" y="344038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15</a:t>
            </a:r>
            <a:endParaRPr lang="en-US" sz="2400"/>
          </a:p>
        </p:txBody>
      </p:sp>
      <p:sp>
        <p:nvSpPr>
          <p:cNvPr id="55" name="CuadroTexto 54"/>
          <p:cNvSpPr txBox="1"/>
          <p:nvPr/>
        </p:nvSpPr>
        <p:spPr>
          <a:xfrm>
            <a:off x="6804181" y="475281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11</a:t>
            </a:r>
            <a:endParaRPr lang="en-US" sz="2400"/>
          </a:p>
        </p:txBody>
      </p:sp>
      <p:sp>
        <p:nvSpPr>
          <p:cNvPr id="56" name="CuadroTexto 55"/>
          <p:cNvSpPr txBox="1"/>
          <p:nvPr/>
        </p:nvSpPr>
        <p:spPr>
          <a:xfrm>
            <a:off x="3914040" y="475281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9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4418977" y="592631"/>
                <a:ext cx="29320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={5,9,11,12,15}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977" y="592631"/>
                <a:ext cx="2932085" cy="461665"/>
              </a:xfrm>
              <a:prstGeom prst="rect">
                <a:avLst/>
              </a:prstGeom>
              <a:blipFill>
                <a:blip r:embed="rId2"/>
                <a:stretch>
                  <a:fillRect r="-20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973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6"/>
            <a:endCxn id="5" idx="2"/>
          </p:cNvCxnSpPr>
          <p:nvPr/>
        </p:nvCxnSpPr>
        <p:spPr>
          <a:xfrm>
            <a:off x="3179299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5" idx="6"/>
            <a:endCxn id="6" idx="2"/>
          </p:cNvCxnSpPr>
          <p:nvPr/>
        </p:nvCxnSpPr>
        <p:spPr>
          <a:xfrm>
            <a:off x="5934222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8" idx="2"/>
            <a:endCxn id="7" idx="6"/>
          </p:cNvCxnSpPr>
          <p:nvPr/>
        </p:nvCxnSpPr>
        <p:spPr>
          <a:xfrm flipH="1">
            <a:off x="3179299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8" idx="7"/>
            <a:endCxn id="6" idx="3"/>
          </p:cNvCxnSpPr>
          <p:nvPr/>
        </p:nvCxnSpPr>
        <p:spPr>
          <a:xfrm flipV="1">
            <a:off x="5798251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7" idx="0"/>
            <a:endCxn id="4" idx="4"/>
          </p:cNvCxnSpPr>
          <p:nvPr/>
        </p:nvCxnSpPr>
        <p:spPr>
          <a:xfrm flipV="1">
            <a:off x="2715065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4123392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</a:t>
            </a:r>
            <a:endParaRPr lang="en-US" sz="2400"/>
          </a:p>
        </p:txBody>
      </p:sp>
      <p:sp>
        <p:nvSpPr>
          <p:cNvPr id="47" name="CuadroTexto 46"/>
          <p:cNvSpPr txBox="1"/>
          <p:nvPr/>
        </p:nvSpPr>
        <p:spPr>
          <a:xfrm>
            <a:off x="6711847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8</a:t>
            </a:r>
            <a:endParaRPr lang="en-US" sz="2400"/>
          </a:p>
        </p:txBody>
      </p:sp>
      <p:sp>
        <p:nvSpPr>
          <p:cNvPr id="49" name="CuadroTexto 48"/>
          <p:cNvSpPr txBox="1"/>
          <p:nvPr/>
        </p:nvSpPr>
        <p:spPr>
          <a:xfrm>
            <a:off x="2577511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4</a:t>
            </a:r>
            <a:endParaRPr lang="en-US" sz="2400"/>
          </a:p>
        </p:txBody>
      </p:sp>
      <p:sp>
        <p:nvSpPr>
          <p:cNvPr id="51" name="CuadroTexto 50"/>
          <p:cNvSpPr txBox="1"/>
          <p:nvPr/>
        </p:nvSpPr>
        <p:spPr>
          <a:xfrm>
            <a:off x="6696606" y="24583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12</a:t>
            </a:r>
            <a:endParaRPr lang="en-US" sz="2400"/>
          </a:p>
        </p:txBody>
      </p:sp>
      <p:sp>
        <p:nvSpPr>
          <p:cNvPr id="53" name="CuadroTexto 52"/>
          <p:cNvSpPr txBox="1"/>
          <p:nvPr/>
        </p:nvSpPr>
        <p:spPr>
          <a:xfrm>
            <a:off x="3883174" y="344038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15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4474920" y="394511"/>
                <a:ext cx="27621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={2,4,8,12,15}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920" y="394511"/>
                <a:ext cx="2762166" cy="461665"/>
              </a:xfrm>
              <a:prstGeom prst="rect">
                <a:avLst/>
              </a:prstGeom>
              <a:blipFill>
                <a:blip r:embed="rId2"/>
                <a:stretch>
                  <a:fillRect r="-442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65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6"/>
            <a:endCxn id="5" idx="2"/>
          </p:cNvCxnSpPr>
          <p:nvPr/>
        </p:nvCxnSpPr>
        <p:spPr>
          <a:xfrm>
            <a:off x="3179299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5" idx="6"/>
            <a:endCxn id="6" idx="2"/>
          </p:cNvCxnSpPr>
          <p:nvPr/>
        </p:nvCxnSpPr>
        <p:spPr>
          <a:xfrm>
            <a:off x="5934222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6" idx="4"/>
            <a:endCxn id="9" idx="0"/>
          </p:cNvCxnSpPr>
          <p:nvPr/>
        </p:nvCxnSpPr>
        <p:spPr>
          <a:xfrm>
            <a:off x="8224911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8" idx="6"/>
            <a:endCxn id="9" idx="2"/>
          </p:cNvCxnSpPr>
          <p:nvPr/>
        </p:nvCxnSpPr>
        <p:spPr>
          <a:xfrm>
            <a:off x="5934222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8" idx="1"/>
            <a:endCxn id="4" idx="5"/>
          </p:cNvCxnSpPr>
          <p:nvPr/>
        </p:nvCxnSpPr>
        <p:spPr>
          <a:xfrm flipH="1" flipV="1">
            <a:off x="3043328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4123392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</a:t>
            </a:r>
            <a:endParaRPr lang="en-US" sz="2400"/>
          </a:p>
        </p:txBody>
      </p:sp>
      <p:sp>
        <p:nvSpPr>
          <p:cNvPr id="47" name="CuadroTexto 46"/>
          <p:cNvSpPr txBox="1"/>
          <p:nvPr/>
        </p:nvSpPr>
        <p:spPr>
          <a:xfrm>
            <a:off x="6711847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8</a:t>
            </a:r>
            <a:endParaRPr lang="en-US" sz="2400"/>
          </a:p>
        </p:txBody>
      </p:sp>
      <p:sp>
        <p:nvSpPr>
          <p:cNvPr id="48" name="CuadroTexto 47"/>
          <p:cNvSpPr txBox="1"/>
          <p:nvPr/>
        </p:nvSpPr>
        <p:spPr>
          <a:xfrm>
            <a:off x="3873698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3</a:t>
            </a:r>
            <a:endParaRPr lang="en-US" sz="2400"/>
          </a:p>
        </p:txBody>
      </p:sp>
      <p:sp>
        <p:nvSpPr>
          <p:cNvPr id="52" name="CuadroTexto 51"/>
          <p:cNvSpPr txBox="1"/>
          <p:nvPr/>
        </p:nvSpPr>
        <p:spPr>
          <a:xfrm>
            <a:off x="8079313" y="2428191"/>
            <a:ext cx="31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5</a:t>
            </a:r>
            <a:endParaRPr lang="en-US" sz="2400"/>
          </a:p>
        </p:txBody>
      </p:sp>
      <p:sp>
        <p:nvSpPr>
          <p:cNvPr id="54" name="CuadroTexto 53"/>
          <p:cNvSpPr txBox="1"/>
          <p:nvPr/>
        </p:nvSpPr>
        <p:spPr>
          <a:xfrm>
            <a:off x="6622857" y="346589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20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4474920" y="394511"/>
                <a:ext cx="25922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={2,3,5,8,20}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920" y="394511"/>
                <a:ext cx="2592248" cy="461665"/>
              </a:xfrm>
              <a:prstGeom prst="rect">
                <a:avLst/>
              </a:prstGeom>
              <a:blipFill>
                <a:blip r:embed="rId2"/>
                <a:stretch>
                  <a:fillRect r="-471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987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6"/>
            <a:endCxn id="5" idx="2"/>
          </p:cNvCxnSpPr>
          <p:nvPr/>
        </p:nvCxnSpPr>
        <p:spPr>
          <a:xfrm>
            <a:off x="3179299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0" idx="6"/>
            <a:endCxn id="9" idx="3"/>
          </p:cNvCxnSpPr>
          <p:nvPr/>
        </p:nvCxnSpPr>
        <p:spPr>
          <a:xfrm flipV="1">
            <a:off x="5934222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0" idx="2"/>
            <a:endCxn id="7" idx="5"/>
          </p:cNvCxnSpPr>
          <p:nvPr/>
        </p:nvCxnSpPr>
        <p:spPr>
          <a:xfrm flipH="1" flipV="1">
            <a:off x="3043328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8" idx="6"/>
            <a:endCxn id="9" idx="2"/>
          </p:cNvCxnSpPr>
          <p:nvPr/>
        </p:nvCxnSpPr>
        <p:spPr>
          <a:xfrm>
            <a:off x="5934222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8" idx="0"/>
            <a:endCxn id="5" idx="4"/>
          </p:cNvCxnSpPr>
          <p:nvPr/>
        </p:nvCxnSpPr>
        <p:spPr>
          <a:xfrm flipV="1">
            <a:off x="5469988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7" idx="0"/>
            <a:endCxn id="4" idx="4"/>
          </p:cNvCxnSpPr>
          <p:nvPr/>
        </p:nvCxnSpPr>
        <p:spPr>
          <a:xfrm flipV="1">
            <a:off x="2715065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4123392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</a:t>
            </a:r>
            <a:endParaRPr lang="en-US" sz="2400"/>
          </a:p>
        </p:txBody>
      </p:sp>
      <p:sp>
        <p:nvSpPr>
          <p:cNvPr id="49" name="CuadroTexto 48"/>
          <p:cNvSpPr txBox="1"/>
          <p:nvPr/>
        </p:nvSpPr>
        <p:spPr>
          <a:xfrm>
            <a:off x="2577511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4</a:t>
            </a:r>
            <a:endParaRPr lang="en-US" sz="2400"/>
          </a:p>
        </p:txBody>
      </p:sp>
      <p:sp>
        <p:nvSpPr>
          <p:cNvPr id="50" name="CuadroTexto 49"/>
          <p:cNvSpPr txBox="1"/>
          <p:nvPr/>
        </p:nvSpPr>
        <p:spPr>
          <a:xfrm>
            <a:off x="5305856" y="245536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16</a:t>
            </a:r>
            <a:endParaRPr lang="en-US" sz="2400"/>
          </a:p>
        </p:txBody>
      </p:sp>
      <p:sp>
        <p:nvSpPr>
          <p:cNvPr id="54" name="CuadroTexto 53"/>
          <p:cNvSpPr txBox="1"/>
          <p:nvPr/>
        </p:nvSpPr>
        <p:spPr>
          <a:xfrm>
            <a:off x="6622857" y="346589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20</a:t>
            </a:r>
            <a:endParaRPr lang="en-US" sz="2400"/>
          </a:p>
        </p:txBody>
      </p:sp>
      <p:sp>
        <p:nvSpPr>
          <p:cNvPr id="55" name="CuadroTexto 54"/>
          <p:cNvSpPr txBox="1"/>
          <p:nvPr/>
        </p:nvSpPr>
        <p:spPr>
          <a:xfrm>
            <a:off x="6804181" y="475281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11</a:t>
            </a:r>
            <a:endParaRPr lang="en-US" sz="2400"/>
          </a:p>
        </p:txBody>
      </p:sp>
      <p:sp>
        <p:nvSpPr>
          <p:cNvPr id="56" name="CuadroTexto 55"/>
          <p:cNvSpPr txBox="1"/>
          <p:nvPr/>
        </p:nvSpPr>
        <p:spPr>
          <a:xfrm>
            <a:off x="3914040" y="475281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9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4474920" y="394511"/>
                <a:ext cx="31645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={2,4,9,11,16,20}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920" y="394511"/>
                <a:ext cx="3164521" cy="461665"/>
              </a:xfrm>
              <a:prstGeom prst="rect">
                <a:avLst/>
              </a:prstGeom>
              <a:blipFill>
                <a:blip r:embed="rId2"/>
                <a:stretch>
                  <a:fillRect r="-385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485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5" idx="6"/>
            <a:endCxn id="6" idx="2"/>
          </p:cNvCxnSpPr>
          <p:nvPr/>
        </p:nvCxnSpPr>
        <p:spPr>
          <a:xfrm>
            <a:off x="5934222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6" idx="4"/>
            <a:endCxn id="9" idx="0"/>
          </p:cNvCxnSpPr>
          <p:nvPr/>
        </p:nvCxnSpPr>
        <p:spPr>
          <a:xfrm>
            <a:off x="8224911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0" idx="6"/>
            <a:endCxn id="9" idx="3"/>
          </p:cNvCxnSpPr>
          <p:nvPr/>
        </p:nvCxnSpPr>
        <p:spPr>
          <a:xfrm flipV="1">
            <a:off x="5934222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0" idx="2"/>
            <a:endCxn id="7" idx="5"/>
          </p:cNvCxnSpPr>
          <p:nvPr/>
        </p:nvCxnSpPr>
        <p:spPr>
          <a:xfrm flipH="1" flipV="1">
            <a:off x="3043328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8" idx="2"/>
            <a:endCxn id="7" idx="6"/>
          </p:cNvCxnSpPr>
          <p:nvPr/>
        </p:nvCxnSpPr>
        <p:spPr>
          <a:xfrm flipH="1">
            <a:off x="3179299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8" idx="0"/>
            <a:endCxn id="5" idx="4"/>
          </p:cNvCxnSpPr>
          <p:nvPr/>
        </p:nvCxnSpPr>
        <p:spPr>
          <a:xfrm flipV="1">
            <a:off x="5469988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6711847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8</a:t>
            </a:r>
            <a:endParaRPr lang="en-US" sz="2400"/>
          </a:p>
        </p:txBody>
      </p:sp>
      <p:sp>
        <p:nvSpPr>
          <p:cNvPr id="50" name="CuadroTexto 49"/>
          <p:cNvSpPr txBox="1"/>
          <p:nvPr/>
        </p:nvSpPr>
        <p:spPr>
          <a:xfrm>
            <a:off x="5305856" y="245536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16</a:t>
            </a:r>
            <a:endParaRPr lang="en-US" sz="2400"/>
          </a:p>
        </p:txBody>
      </p:sp>
      <p:sp>
        <p:nvSpPr>
          <p:cNvPr id="52" name="CuadroTexto 51"/>
          <p:cNvSpPr txBox="1"/>
          <p:nvPr/>
        </p:nvSpPr>
        <p:spPr>
          <a:xfrm>
            <a:off x="8079313" y="2428191"/>
            <a:ext cx="31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5</a:t>
            </a:r>
            <a:endParaRPr lang="en-US" sz="2400"/>
          </a:p>
        </p:txBody>
      </p:sp>
      <p:sp>
        <p:nvSpPr>
          <p:cNvPr id="53" name="CuadroTexto 52"/>
          <p:cNvSpPr txBox="1"/>
          <p:nvPr/>
        </p:nvSpPr>
        <p:spPr>
          <a:xfrm>
            <a:off x="3883174" y="344038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15</a:t>
            </a:r>
            <a:endParaRPr lang="en-US" sz="2400"/>
          </a:p>
        </p:txBody>
      </p:sp>
      <p:sp>
        <p:nvSpPr>
          <p:cNvPr id="55" name="CuadroTexto 54"/>
          <p:cNvSpPr txBox="1"/>
          <p:nvPr/>
        </p:nvSpPr>
        <p:spPr>
          <a:xfrm>
            <a:off x="6804181" y="475281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11</a:t>
            </a:r>
            <a:endParaRPr lang="en-US" sz="2400"/>
          </a:p>
        </p:txBody>
      </p:sp>
      <p:sp>
        <p:nvSpPr>
          <p:cNvPr id="56" name="CuadroTexto 55"/>
          <p:cNvSpPr txBox="1"/>
          <p:nvPr/>
        </p:nvSpPr>
        <p:spPr>
          <a:xfrm>
            <a:off x="3914040" y="475281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9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4474920" y="394511"/>
                <a:ext cx="31645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={5,8,9,11,15,16}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920" y="394511"/>
                <a:ext cx="3164520" cy="461665"/>
              </a:xfrm>
              <a:prstGeom prst="rect">
                <a:avLst/>
              </a:prstGeom>
              <a:blipFill>
                <a:blip r:embed="rId2"/>
                <a:stretch>
                  <a:fillRect r="-385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47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6" idx="4"/>
            <a:endCxn id="9" idx="0"/>
          </p:cNvCxnSpPr>
          <p:nvPr/>
        </p:nvCxnSpPr>
        <p:spPr>
          <a:xfrm>
            <a:off x="8224911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0" idx="6"/>
            <a:endCxn id="9" idx="3"/>
          </p:cNvCxnSpPr>
          <p:nvPr/>
        </p:nvCxnSpPr>
        <p:spPr>
          <a:xfrm flipV="1">
            <a:off x="5934222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0" idx="2"/>
            <a:endCxn id="7" idx="5"/>
          </p:cNvCxnSpPr>
          <p:nvPr/>
        </p:nvCxnSpPr>
        <p:spPr>
          <a:xfrm flipH="1" flipV="1">
            <a:off x="3043328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8" idx="7"/>
            <a:endCxn id="6" idx="3"/>
          </p:cNvCxnSpPr>
          <p:nvPr/>
        </p:nvCxnSpPr>
        <p:spPr>
          <a:xfrm flipV="1">
            <a:off x="5798251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7" idx="0"/>
            <a:endCxn id="4" idx="4"/>
          </p:cNvCxnSpPr>
          <p:nvPr/>
        </p:nvCxnSpPr>
        <p:spPr>
          <a:xfrm flipV="1">
            <a:off x="2715065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8" idx="1"/>
            <a:endCxn id="4" idx="5"/>
          </p:cNvCxnSpPr>
          <p:nvPr/>
        </p:nvCxnSpPr>
        <p:spPr>
          <a:xfrm flipH="1" flipV="1">
            <a:off x="3043328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3873698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3</a:t>
            </a:r>
            <a:endParaRPr lang="en-US" sz="2400"/>
          </a:p>
        </p:txBody>
      </p:sp>
      <p:sp>
        <p:nvSpPr>
          <p:cNvPr id="49" name="CuadroTexto 48"/>
          <p:cNvSpPr txBox="1"/>
          <p:nvPr/>
        </p:nvSpPr>
        <p:spPr>
          <a:xfrm>
            <a:off x="2577511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4</a:t>
            </a:r>
            <a:endParaRPr lang="en-US" sz="2400"/>
          </a:p>
        </p:txBody>
      </p:sp>
      <p:sp>
        <p:nvSpPr>
          <p:cNvPr id="51" name="CuadroTexto 50"/>
          <p:cNvSpPr txBox="1"/>
          <p:nvPr/>
        </p:nvSpPr>
        <p:spPr>
          <a:xfrm>
            <a:off x="6696606" y="24583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12</a:t>
            </a:r>
            <a:endParaRPr lang="en-US" sz="2400"/>
          </a:p>
        </p:txBody>
      </p:sp>
      <p:sp>
        <p:nvSpPr>
          <p:cNvPr id="52" name="CuadroTexto 51"/>
          <p:cNvSpPr txBox="1"/>
          <p:nvPr/>
        </p:nvSpPr>
        <p:spPr>
          <a:xfrm>
            <a:off x="8079313" y="2428191"/>
            <a:ext cx="31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5</a:t>
            </a:r>
            <a:endParaRPr lang="en-US" sz="2400"/>
          </a:p>
        </p:txBody>
      </p:sp>
      <p:sp>
        <p:nvSpPr>
          <p:cNvPr id="55" name="CuadroTexto 54"/>
          <p:cNvSpPr txBox="1"/>
          <p:nvPr/>
        </p:nvSpPr>
        <p:spPr>
          <a:xfrm>
            <a:off x="6804181" y="475281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11</a:t>
            </a:r>
            <a:endParaRPr lang="en-US" sz="2400"/>
          </a:p>
        </p:txBody>
      </p:sp>
      <p:sp>
        <p:nvSpPr>
          <p:cNvPr id="56" name="CuadroTexto 55"/>
          <p:cNvSpPr txBox="1"/>
          <p:nvPr/>
        </p:nvSpPr>
        <p:spPr>
          <a:xfrm>
            <a:off x="3914040" y="475281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9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4474920" y="394511"/>
                <a:ext cx="29946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={3,4,5,9,11,12}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920" y="394511"/>
                <a:ext cx="2994602" cy="461665"/>
              </a:xfrm>
              <a:prstGeom prst="rect">
                <a:avLst/>
              </a:prstGeom>
              <a:blipFill>
                <a:blip r:embed="rId2"/>
                <a:stretch>
                  <a:fillRect r="-407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400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6"/>
            <a:endCxn id="5" idx="2"/>
          </p:cNvCxnSpPr>
          <p:nvPr/>
        </p:nvCxnSpPr>
        <p:spPr>
          <a:xfrm>
            <a:off x="3179299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6" idx="4"/>
            <a:endCxn id="9" idx="0"/>
          </p:cNvCxnSpPr>
          <p:nvPr/>
        </p:nvCxnSpPr>
        <p:spPr>
          <a:xfrm>
            <a:off x="8224911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0" idx="6"/>
            <a:endCxn id="9" idx="3"/>
          </p:cNvCxnSpPr>
          <p:nvPr/>
        </p:nvCxnSpPr>
        <p:spPr>
          <a:xfrm flipV="1">
            <a:off x="5934222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0" idx="2"/>
            <a:endCxn id="7" idx="5"/>
          </p:cNvCxnSpPr>
          <p:nvPr/>
        </p:nvCxnSpPr>
        <p:spPr>
          <a:xfrm flipH="1" flipV="1">
            <a:off x="3043328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8" idx="7"/>
            <a:endCxn id="6" idx="3"/>
          </p:cNvCxnSpPr>
          <p:nvPr/>
        </p:nvCxnSpPr>
        <p:spPr>
          <a:xfrm flipV="1">
            <a:off x="5798251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8" idx="0"/>
            <a:endCxn id="5" idx="4"/>
          </p:cNvCxnSpPr>
          <p:nvPr/>
        </p:nvCxnSpPr>
        <p:spPr>
          <a:xfrm flipV="1">
            <a:off x="5469988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7" idx="0"/>
            <a:endCxn id="4" idx="4"/>
          </p:cNvCxnSpPr>
          <p:nvPr/>
        </p:nvCxnSpPr>
        <p:spPr>
          <a:xfrm flipV="1">
            <a:off x="2715065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4123392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</a:t>
            </a:r>
            <a:endParaRPr lang="en-US" sz="2400"/>
          </a:p>
        </p:txBody>
      </p:sp>
      <p:sp>
        <p:nvSpPr>
          <p:cNvPr id="49" name="CuadroTexto 48"/>
          <p:cNvSpPr txBox="1"/>
          <p:nvPr/>
        </p:nvSpPr>
        <p:spPr>
          <a:xfrm>
            <a:off x="2577511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4</a:t>
            </a:r>
            <a:endParaRPr lang="en-US" sz="2400"/>
          </a:p>
        </p:txBody>
      </p:sp>
      <p:sp>
        <p:nvSpPr>
          <p:cNvPr id="50" name="CuadroTexto 49"/>
          <p:cNvSpPr txBox="1"/>
          <p:nvPr/>
        </p:nvSpPr>
        <p:spPr>
          <a:xfrm>
            <a:off x="5305856" y="245536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16</a:t>
            </a:r>
            <a:endParaRPr lang="en-US" sz="2400"/>
          </a:p>
        </p:txBody>
      </p:sp>
      <p:sp>
        <p:nvSpPr>
          <p:cNvPr id="51" name="CuadroTexto 50"/>
          <p:cNvSpPr txBox="1"/>
          <p:nvPr/>
        </p:nvSpPr>
        <p:spPr>
          <a:xfrm>
            <a:off x="6696606" y="24583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12</a:t>
            </a:r>
            <a:endParaRPr lang="en-US" sz="2400"/>
          </a:p>
        </p:txBody>
      </p:sp>
      <p:sp>
        <p:nvSpPr>
          <p:cNvPr id="52" name="CuadroTexto 51"/>
          <p:cNvSpPr txBox="1"/>
          <p:nvPr/>
        </p:nvSpPr>
        <p:spPr>
          <a:xfrm>
            <a:off x="8079313" y="2428191"/>
            <a:ext cx="31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5</a:t>
            </a:r>
            <a:endParaRPr lang="en-US" sz="2400"/>
          </a:p>
        </p:txBody>
      </p:sp>
      <p:sp>
        <p:nvSpPr>
          <p:cNvPr id="55" name="CuadroTexto 54"/>
          <p:cNvSpPr txBox="1"/>
          <p:nvPr/>
        </p:nvSpPr>
        <p:spPr>
          <a:xfrm>
            <a:off x="6804181" y="475281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11</a:t>
            </a:r>
            <a:endParaRPr lang="en-US" sz="2400"/>
          </a:p>
        </p:txBody>
      </p:sp>
      <p:sp>
        <p:nvSpPr>
          <p:cNvPr id="56" name="CuadroTexto 55"/>
          <p:cNvSpPr txBox="1"/>
          <p:nvPr/>
        </p:nvSpPr>
        <p:spPr>
          <a:xfrm>
            <a:off x="3914040" y="475281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9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4474920" y="394511"/>
                <a:ext cx="33969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={2,4,5,9,11,12,16}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920" y="394511"/>
                <a:ext cx="3396956" cy="461665"/>
              </a:xfrm>
              <a:prstGeom prst="rect">
                <a:avLst/>
              </a:prstGeom>
              <a:blipFill>
                <a:blip r:embed="rId2"/>
                <a:stretch>
                  <a:fillRect r="-359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132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5" idx="6"/>
            <a:endCxn id="6" idx="2"/>
          </p:cNvCxnSpPr>
          <p:nvPr/>
        </p:nvCxnSpPr>
        <p:spPr>
          <a:xfrm>
            <a:off x="5934222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6" idx="4"/>
            <a:endCxn id="9" idx="0"/>
          </p:cNvCxnSpPr>
          <p:nvPr/>
        </p:nvCxnSpPr>
        <p:spPr>
          <a:xfrm>
            <a:off x="8224911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0" idx="6"/>
            <a:endCxn id="9" idx="3"/>
          </p:cNvCxnSpPr>
          <p:nvPr/>
        </p:nvCxnSpPr>
        <p:spPr>
          <a:xfrm flipV="1">
            <a:off x="5934222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0" idx="2"/>
            <a:endCxn id="7" idx="5"/>
          </p:cNvCxnSpPr>
          <p:nvPr/>
        </p:nvCxnSpPr>
        <p:spPr>
          <a:xfrm flipH="1" flipV="1">
            <a:off x="3043328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8" idx="0"/>
            <a:endCxn id="5" idx="4"/>
          </p:cNvCxnSpPr>
          <p:nvPr/>
        </p:nvCxnSpPr>
        <p:spPr>
          <a:xfrm flipV="1">
            <a:off x="5469988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7" idx="0"/>
            <a:endCxn id="4" idx="4"/>
          </p:cNvCxnSpPr>
          <p:nvPr/>
        </p:nvCxnSpPr>
        <p:spPr>
          <a:xfrm flipV="1">
            <a:off x="2715065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8" idx="1"/>
            <a:endCxn id="4" idx="5"/>
          </p:cNvCxnSpPr>
          <p:nvPr/>
        </p:nvCxnSpPr>
        <p:spPr>
          <a:xfrm flipH="1" flipV="1">
            <a:off x="3043328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6711847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8</a:t>
            </a:r>
            <a:endParaRPr lang="en-US" sz="2400"/>
          </a:p>
        </p:txBody>
      </p:sp>
      <p:sp>
        <p:nvSpPr>
          <p:cNvPr id="48" name="CuadroTexto 47"/>
          <p:cNvSpPr txBox="1"/>
          <p:nvPr/>
        </p:nvSpPr>
        <p:spPr>
          <a:xfrm>
            <a:off x="3873698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3</a:t>
            </a:r>
            <a:endParaRPr lang="en-US" sz="2400"/>
          </a:p>
        </p:txBody>
      </p:sp>
      <p:sp>
        <p:nvSpPr>
          <p:cNvPr id="49" name="CuadroTexto 48"/>
          <p:cNvSpPr txBox="1"/>
          <p:nvPr/>
        </p:nvSpPr>
        <p:spPr>
          <a:xfrm>
            <a:off x="2577511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4</a:t>
            </a:r>
            <a:endParaRPr lang="en-US" sz="2400"/>
          </a:p>
        </p:txBody>
      </p:sp>
      <p:sp>
        <p:nvSpPr>
          <p:cNvPr id="50" name="CuadroTexto 49"/>
          <p:cNvSpPr txBox="1"/>
          <p:nvPr/>
        </p:nvSpPr>
        <p:spPr>
          <a:xfrm>
            <a:off x="5305856" y="245536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16</a:t>
            </a:r>
            <a:endParaRPr lang="en-US" sz="2400"/>
          </a:p>
        </p:txBody>
      </p:sp>
      <p:sp>
        <p:nvSpPr>
          <p:cNvPr id="52" name="CuadroTexto 51"/>
          <p:cNvSpPr txBox="1"/>
          <p:nvPr/>
        </p:nvSpPr>
        <p:spPr>
          <a:xfrm>
            <a:off x="8079313" y="2428191"/>
            <a:ext cx="31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5</a:t>
            </a:r>
            <a:endParaRPr lang="en-US" sz="2400"/>
          </a:p>
        </p:txBody>
      </p:sp>
      <p:sp>
        <p:nvSpPr>
          <p:cNvPr id="55" name="CuadroTexto 54"/>
          <p:cNvSpPr txBox="1"/>
          <p:nvPr/>
        </p:nvSpPr>
        <p:spPr>
          <a:xfrm>
            <a:off x="6804181" y="475281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11</a:t>
            </a:r>
            <a:endParaRPr lang="en-US" sz="2400"/>
          </a:p>
        </p:txBody>
      </p:sp>
      <p:sp>
        <p:nvSpPr>
          <p:cNvPr id="56" name="CuadroTexto 55"/>
          <p:cNvSpPr txBox="1"/>
          <p:nvPr/>
        </p:nvSpPr>
        <p:spPr>
          <a:xfrm>
            <a:off x="3914040" y="475281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9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4474920" y="394511"/>
                <a:ext cx="32270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={3,4,5,8,9,11,16}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920" y="394511"/>
                <a:ext cx="3227037" cy="461665"/>
              </a:xfrm>
              <a:prstGeom prst="rect">
                <a:avLst/>
              </a:prstGeom>
              <a:blipFill>
                <a:blip r:embed="rId2"/>
                <a:stretch>
                  <a:fillRect r="-378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988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6"/>
            <a:endCxn id="5" idx="2"/>
          </p:cNvCxnSpPr>
          <p:nvPr/>
        </p:nvCxnSpPr>
        <p:spPr>
          <a:xfrm>
            <a:off x="3179299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5" idx="6"/>
            <a:endCxn id="6" idx="2"/>
          </p:cNvCxnSpPr>
          <p:nvPr/>
        </p:nvCxnSpPr>
        <p:spPr>
          <a:xfrm>
            <a:off x="5934222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6" idx="4"/>
            <a:endCxn id="9" idx="0"/>
          </p:cNvCxnSpPr>
          <p:nvPr/>
        </p:nvCxnSpPr>
        <p:spPr>
          <a:xfrm>
            <a:off x="8224911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8" idx="2"/>
            <a:endCxn id="7" idx="6"/>
          </p:cNvCxnSpPr>
          <p:nvPr/>
        </p:nvCxnSpPr>
        <p:spPr>
          <a:xfrm flipH="1">
            <a:off x="3179299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8" idx="6"/>
            <a:endCxn id="9" idx="2"/>
          </p:cNvCxnSpPr>
          <p:nvPr/>
        </p:nvCxnSpPr>
        <p:spPr>
          <a:xfrm>
            <a:off x="5934222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7" idx="0"/>
            <a:endCxn id="4" idx="4"/>
          </p:cNvCxnSpPr>
          <p:nvPr/>
        </p:nvCxnSpPr>
        <p:spPr>
          <a:xfrm flipV="1">
            <a:off x="2715065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4123392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</a:t>
            </a:r>
            <a:endParaRPr lang="en-US" sz="2400"/>
          </a:p>
        </p:txBody>
      </p:sp>
      <p:sp>
        <p:nvSpPr>
          <p:cNvPr id="47" name="CuadroTexto 46"/>
          <p:cNvSpPr txBox="1"/>
          <p:nvPr/>
        </p:nvSpPr>
        <p:spPr>
          <a:xfrm>
            <a:off x="6711847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8</a:t>
            </a:r>
            <a:endParaRPr lang="en-US" sz="2400"/>
          </a:p>
        </p:txBody>
      </p:sp>
      <p:sp>
        <p:nvSpPr>
          <p:cNvPr id="49" name="CuadroTexto 48"/>
          <p:cNvSpPr txBox="1"/>
          <p:nvPr/>
        </p:nvSpPr>
        <p:spPr>
          <a:xfrm>
            <a:off x="2577511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4</a:t>
            </a:r>
            <a:endParaRPr lang="en-US" sz="2400"/>
          </a:p>
        </p:txBody>
      </p:sp>
      <p:sp>
        <p:nvSpPr>
          <p:cNvPr id="52" name="CuadroTexto 51"/>
          <p:cNvSpPr txBox="1"/>
          <p:nvPr/>
        </p:nvSpPr>
        <p:spPr>
          <a:xfrm>
            <a:off x="8079313" y="2428191"/>
            <a:ext cx="31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5</a:t>
            </a:r>
            <a:endParaRPr lang="en-US" sz="2400"/>
          </a:p>
        </p:txBody>
      </p:sp>
      <p:sp>
        <p:nvSpPr>
          <p:cNvPr id="53" name="CuadroTexto 52"/>
          <p:cNvSpPr txBox="1"/>
          <p:nvPr/>
        </p:nvSpPr>
        <p:spPr>
          <a:xfrm>
            <a:off x="3883174" y="344038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15</a:t>
            </a:r>
            <a:endParaRPr lang="en-US" sz="2400"/>
          </a:p>
        </p:txBody>
      </p:sp>
      <p:sp>
        <p:nvSpPr>
          <p:cNvPr id="54" name="CuadroTexto 53"/>
          <p:cNvSpPr txBox="1"/>
          <p:nvPr/>
        </p:nvSpPr>
        <p:spPr>
          <a:xfrm>
            <a:off x="6622857" y="346589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20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4474920" y="394511"/>
                <a:ext cx="29946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={2,4,5,8,15,20}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920" y="394511"/>
                <a:ext cx="2994602" cy="461665"/>
              </a:xfrm>
              <a:prstGeom prst="rect">
                <a:avLst/>
              </a:prstGeom>
              <a:blipFill>
                <a:blip r:embed="rId2"/>
                <a:stretch>
                  <a:fillRect r="-407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16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4262511" y="2150012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7017434" y="4171068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5190979" y="260017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8" idx="2"/>
          </p:cNvCxnSpPr>
          <p:nvPr/>
        </p:nvCxnSpPr>
        <p:spPr>
          <a:xfrm flipH="1">
            <a:off x="5190979" y="4621234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endCxn id="4" idx="4"/>
          </p:cNvCxnSpPr>
          <p:nvPr/>
        </p:nvCxnSpPr>
        <p:spPr>
          <a:xfrm flipV="1">
            <a:off x="4726745" y="3050344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8" idx="1"/>
            <a:endCxn id="4" idx="5"/>
          </p:cNvCxnSpPr>
          <p:nvPr/>
        </p:nvCxnSpPr>
        <p:spPr>
          <a:xfrm flipH="1" flipV="1">
            <a:off x="5055008" y="2918493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5885378" y="339886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3</a:t>
            </a:r>
            <a:endParaRPr lang="en-US" sz="2400"/>
          </a:p>
        </p:txBody>
      </p:sp>
      <p:sp>
        <p:nvSpPr>
          <p:cNvPr id="49" name="CuadroTexto 48"/>
          <p:cNvSpPr txBox="1"/>
          <p:nvPr/>
        </p:nvSpPr>
        <p:spPr>
          <a:xfrm>
            <a:off x="4589191" y="339886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4</a:t>
            </a:r>
            <a:endParaRPr lang="en-US" sz="2400"/>
          </a:p>
        </p:txBody>
      </p:sp>
      <p:sp>
        <p:nvSpPr>
          <p:cNvPr id="53" name="CuadroTexto 52"/>
          <p:cNvSpPr txBox="1"/>
          <p:nvPr/>
        </p:nvSpPr>
        <p:spPr>
          <a:xfrm>
            <a:off x="5894854" y="441106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15</a:t>
            </a:r>
            <a:endParaRPr lang="en-US" sz="2400"/>
          </a:p>
        </p:txBody>
      </p:sp>
      <p:sp>
        <p:nvSpPr>
          <p:cNvPr id="32" name="Conector 31"/>
          <p:cNvSpPr/>
          <p:nvPr/>
        </p:nvSpPr>
        <p:spPr>
          <a:xfrm>
            <a:off x="4262511" y="4171068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/>
              <p:cNvSpPr txBox="1"/>
              <p:nvPr/>
            </p:nvSpPr>
            <p:spPr>
              <a:xfrm>
                <a:off x="3727977" y="1339829"/>
                <a:ext cx="19975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={3,4,15}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977" y="1339829"/>
                <a:ext cx="1997535" cy="461665"/>
              </a:xfrm>
              <a:prstGeom prst="rect">
                <a:avLst/>
              </a:prstGeom>
              <a:blipFill>
                <a:blip r:embed="rId2"/>
                <a:stretch>
                  <a:fillRect r="-61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716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5" idx="6"/>
            <a:endCxn id="6" idx="2"/>
          </p:cNvCxnSpPr>
          <p:nvPr/>
        </p:nvCxnSpPr>
        <p:spPr>
          <a:xfrm>
            <a:off x="5934222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6" idx="4"/>
            <a:endCxn id="9" idx="0"/>
          </p:cNvCxnSpPr>
          <p:nvPr/>
        </p:nvCxnSpPr>
        <p:spPr>
          <a:xfrm>
            <a:off x="8224911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0" idx="6"/>
            <a:endCxn id="9" idx="3"/>
          </p:cNvCxnSpPr>
          <p:nvPr/>
        </p:nvCxnSpPr>
        <p:spPr>
          <a:xfrm flipV="1">
            <a:off x="5934222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0" idx="2"/>
            <a:endCxn id="7" idx="5"/>
          </p:cNvCxnSpPr>
          <p:nvPr/>
        </p:nvCxnSpPr>
        <p:spPr>
          <a:xfrm flipH="1" flipV="1">
            <a:off x="3043328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8" idx="2"/>
            <a:endCxn id="7" idx="6"/>
          </p:cNvCxnSpPr>
          <p:nvPr/>
        </p:nvCxnSpPr>
        <p:spPr>
          <a:xfrm flipH="1">
            <a:off x="3179299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8" idx="6"/>
            <a:endCxn id="9" idx="2"/>
          </p:cNvCxnSpPr>
          <p:nvPr/>
        </p:nvCxnSpPr>
        <p:spPr>
          <a:xfrm>
            <a:off x="5934222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8" idx="7"/>
            <a:endCxn id="6" idx="3"/>
          </p:cNvCxnSpPr>
          <p:nvPr/>
        </p:nvCxnSpPr>
        <p:spPr>
          <a:xfrm flipV="1">
            <a:off x="5798251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8" idx="0"/>
            <a:endCxn id="5" idx="4"/>
          </p:cNvCxnSpPr>
          <p:nvPr/>
        </p:nvCxnSpPr>
        <p:spPr>
          <a:xfrm flipV="1">
            <a:off x="5469988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6711847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8</a:t>
            </a:r>
            <a:endParaRPr lang="en-US" sz="2400"/>
          </a:p>
        </p:txBody>
      </p:sp>
      <p:sp>
        <p:nvSpPr>
          <p:cNvPr id="50" name="CuadroTexto 49"/>
          <p:cNvSpPr txBox="1"/>
          <p:nvPr/>
        </p:nvSpPr>
        <p:spPr>
          <a:xfrm>
            <a:off x="5305856" y="245536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16</a:t>
            </a:r>
            <a:endParaRPr lang="en-US" sz="2400"/>
          </a:p>
        </p:txBody>
      </p:sp>
      <p:sp>
        <p:nvSpPr>
          <p:cNvPr id="51" name="CuadroTexto 50"/>
          <p:cNvSpPr txBox="1"/>
          <p:nvPr/>
        </p:nvSpPr>
        <p:spPr>
          <a:xfrm>
            <a:off x="6696606" y="24583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12</a:t>
            </a:r>
            <a:endParaRPr lang="en-US" sz="2400"/>
          </a:p>
        </p:txBody>
      </p:sp>
      <p:sp>
        <p:nvSpPr>
          <p:cNvPr id="52" name="CuadroTexto 51"/>
          <p:cNvSpPr txBox="1"/>
          <p:nvPr/>
        </p:nvSpPr>
        <p:spPr>
          <a:xfrm>
            <a:off x="8079313" y="2428191"/>
            <a:ext cx="31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5</a:t>
            </a:r>
            <a:endParaRPr lang="en-US" sz="2400"/>
          </a:p>
        </p:txBody>
      </p:sp>
      <p:sp>
        <p:nvSpPr>
          <p:cNvPr id="53" name="CuadroTexto 52"/>
          <p:cNvSpPr txBox="1"/>
          <p:nvPr/>
        </p:nvSpPr>
        <p:spPr>
          <a:xfrm>
            <a:off x="3883174" y="344038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15</a:t>
            </a:r>
            <a:endParaRPr lang="en-US" sz="2400"/>
          </a:p>
        </p:txBody>
      </p:sp>
      <p:sp>
        <p:nvSpPr>
          <p:cNvPr id="54" name="CuadroTexto 53"/>
          <p:cNvSpPr txBox="1"/>
          <p:nvPr/>
        </p:nvSpPr>
        <p:spPr>
          <a:xfrm>
            <a:off x="6622857" y="346589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20</a:t>
            </a:r>
            <a:endParaRPr lang="en-US" sz="2400"/>
          </a:p>
        </p:txBody>
      </p:sp>
      <p:sp>
        <p:nvSpPr>
          <p:cNvPr id="55" name="CuadroTexto 54"/>
          <p:cNvSpPr txBox="1"/>
          <p:nvPr/>
        </p:nvSpPr>
        <p:spPr>
          <a:xfrm>
            <a:off x="6804181" y="475281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11</a:t>
            </a:r>
            <a:endParaRPr lang="en-US" sz="2400"/>
          </a:p>
        </p:txBody>
      </p:sp>
      <p:sp>
        <p:nvSpPr>
          <p:cNvPr id="56" name="CuadroTexto 55"/>
          <p:cNvSpPr txBox="1"/>
          <p:nvPr/>
        </p:nvSpPr>
        <p:spPr>
          <a:xfrm>
            <a:off x="3914040" y="475281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9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4474920" y="394511"/>
                <a:ext cx="2011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={2,3,4}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920" y="394511"/>
                <a:ext cx="2011961" cy="461665"/>
              </a:xfrm>
              <a:prstGeom prst="rect">
                <a:avLst/>
              </a:prstGeom>
              <a:blipFill>
                <a:blip r:embed="rId2"/>
                <a:stretch>
                  <a:fillRect r="-606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365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6" idx="4"/>
            <a:endCxn id="9" idx="0"/>
          </p:cNvCxnSpPr>
          <p:nvPr/>
        </p:nvCxnSpPr>
        <p:spPr>
          <a:xfrm>
            <a:off x="8224911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0" idx="6"/>
            <a:endCxn id="9" idx="3"/>
          </p:cNvCxnSpPr>
          <p:nvPr/>
        </p:nvCxnSpPr>
        <p:spPr>
          <a:xfrm flipV="1">
            <a:off x="5934222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0" idx="2"/>
            <a:endCxn id="7" idx="5"/>
          </p:cNvCxnSpPr>
          <p:nvPr/>
        </p:nvCxnSpPr>
        <p:spPr>
          <a:xfrm flipH="1" flipV="1">
            <a:off x="3043328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8" idx="2"/>
            <a:endCxn id="7" idx="6"/>
          </p:cNvCxnSpPr>
          <p:nvPr/>
        </p:nvCxnSpPr>
        <p:spPr>
          <a:xfrm flipH="1">
            <a:off x="3179299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8" idx="6"/>
            <a:endCxn id="9" idx="2"/>
          </p:cNvCxnSpPr>
          <p:nvPr/>
        </p:nvCxnSpPr>
        <p:spPr>
          <a:xfrm>
            <a:off x="5934222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8" idx="7"/>
            <a:endCxn id="6" idx="3"/>
          </p:cNvCxnSpPr>
          <p:nvPr/>
        </p:nvCxnSpPr>
        <p:spPr>
          <a:xfrm flipV="1">
            <a:off x="5798251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7" idx="0"/>
            <a:endCxn id="4" idx="4"/>
          </p:cNvCxnSpPr>
          <p:nvPr/>
        </p:nvCxnSpPr>
        <p:spPr>
          <a:xfrm flipV="1">
            <a:off x="2715065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8" idx="1"/>
            <a:endCxn id="4" idx="5"/>
          </p:cNvCxnSpPr>
          <p:nvPr/>
        </p:nvCxnSpPr>
        <p:spPr>
          <a:xfrm flipH="1" flipV="1">
            <a:off x="3043328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3873698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3</a:t>
            </a:r>
            <a:endParaRPr lang="en-US" sz="2400"/>
          </a:p>
        </p:txBody>
      </p:sp>
      <p:sp>
        <p:nvSpPr>
          <p:cNvPr id="49" name="CuadroTexto 48"/>
          <p:cNvSpPr txBox="1"/>
          <p:nvPr/>
        </p:nvSpPr>
        <p:spPr>
          <a:xfrm>
            <a:off x="2577511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4</a:t>
            </a:r>
            <a:endParaRPr lang="en-US" sz="2400"/>
          </a:p>
        </p:txBody>
      </p:sp>
      <p:sp>
        <p:nvSpPr>
          <p:cNvPr id="51" name="CuadroTexto 50"/>
          <p:cNvSpPr txBox="1"/>
          <p:nvPr/>
        </p:nvSpPr>
        <p:spPr>
          <a:xfrm>
            <a:off x="6696606" y="24583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12</a:t>
            </a:r>
            <a:endParaRPr lang="en-US" sz="2400"/>
          </a:p>
        </p:txBody>
      </p:sp>
      <p:sp>
        <p:nvSpPr>
          <p:cNvPr id="52" name="CuadroTexto 51"/>
          <p:cNvSpPr txBox="1"/>
          <p:nvPr/>
        </p:nvSpPr>
        <p:spPr>
          <a:xfrm>
            <a:off x="8079313" y="2428191"/>
            <a:ext cx="31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5</a:t>
            </a:r>
            <a:endParaRPr lang="en-US" sz="2400"/>
          </a:p>
        </p:txBody>
      </p:sp>
      <p:sp>
        <p:nvSpPr>
          <p:cNvPr id="53" name="CuadroTexto 52"/>
          <p:cNvSpPr txBox="1"/>
          <p:nvPr/>
        </p:nvSpPr>
        <p:spPr>
          <a:xfrm>
            <a:off x="3883174" y="344038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15</a:t>
            </a:r>
            <a:endParaRPr lang="en-US" sz="2400"/>
          </a:p>
        </p:txBody>
      </p:sp>
      <p:sp>
        <p:nvSpPr>
          <p:cNvPr id="54" name="CuadroTexto 53"/>
          <p:cNvSpPr txBox="1"/>
          <p:nvPr/>
        </p:nvSpPr>
        <p:spPr>
          <a:xfrm>
            <a:off x="6622857" y="346589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20</a:t>
            </a:r>
            <a:endParaRPr lang="en-US" sz="2400"/>
          </a:p>
        </p:txBody>
      </p:sp>
      <p:sp>
        <p:nvSpPr>
          <p:cNvPr id="55" name="CuadroTexto 54"/>
          <p:cNvSpPr txBox="1"/>
          <p:nvPr/>
        </p:nvSpPr>
        <p:spPr>
          <a:xfrm>
            <a:off x="6804181" y="475281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11</a:t>
            </a:r>
            <a:endParaRPr lang="en-US" sz="2400"/>
          </a:p>
        </p:txBody>
      </p:sp>
      <p:sp>
        <p:nvSpPr>
          <p:cNvPr id="56" name="CuadroTexto 55"/>
          <p:cNvSpPr txBox="1"/>
          <p:nvPr/>
        </p:nvSpPr>
        <p:spPr>
          <a:xfrm>
            <a:off x="3914040" y="475281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9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4474920" y="394511"/>
                <a:ext cx="21889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={2,8,16}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920" y="394511"/>
                <a:ext cx="2188997" cy="461665"/>
              </a:xfrm>
              <a:prstGeom prst="rect">
                <a:avLst/>
              </a:prstGeom>
              <a:blipFill>
                <a:blip r:embed="rId2"/>
                <a:stretch>
                  <a:fillRect r="-557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249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6"/>
            <a:endCxn id="5" idx="2"/>
          </p:cNvCxnSpPr>
          <p:nvPr/>
        </p:nvCxnSpPr>
        <p:spPr>
          <a:xfrm>
            <a:off x="3179299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0" idx="6"/>
            <a:endCxn id="9" idx="3"/>
          </p:cNvCxnSpPr>
          <p:nvPr/>
        </p:nvCxnSpPr>
        <p:spPr>
          <a:xfrm flipV="1">
            <a:off x="5934222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0" idx="2"/>
            <a:endCxn id="7" idx="5"/>
          </p:cNvCxnSpPr>
          <p:nvPr/>
        </p:nvCxnSpPr>
        <p:spPr>
          <a:xfrm flipH="1" flipV="1">
            <a:off x="3043328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8" idx="2"/>
            <a:endCxn id="7" idx="6"/>
          </p:cNvCxnSpPr>
          <p:nvPr/>
        </p:nvCxnSpPr>
        <p:spPr>
          <a:xfrm flipH="1">
            <a:off x="3179299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8" idx="6"/>
            <a:endCxn id="9" idx="2"/>
          </p:cNvCxnSpPr>
          <p:nvPr/>
        </p:nvCxnSpPr>
        <p:spPr>
          <a:xfrm>
            <a:off x="5934222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8" idx="0"/>
            <a:endCxn id="5" idx="4"/>
          </p:cNvCxnSpPr>
          <p:nvPr/>
        </p:nvCxnSpPr>
        <p:spPr>
          <a:xfrm flipV="1">
            <a:off x="5469988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7" idx="0"/>
            <a:endCxn id="4" idx="4"/>
          </p:cNvCxnSpPr>
          <p:nvPr/>
        </p:nvCxnSpPr>
        <p:spPr>
          <a:xfrm flipV="1">
            <a:off x="2715065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8" idx="1"/>
            <a:endCxn id="4" idx="5"/>
          </p:cNvCxnSpPr>
          <p:nvPr/>
        </p:nvCxnSpPr>
        <p:spPr>
          <a:xfrm flipH="1" flipV="1">
            <a:off x="3043328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4123392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</a:t>
            </a:r>
            <a:endParaRPr lang="en-US" sz="2400"/>
          </a:p>
        </p:txBody>
      </p:sp>
      <p:sp>
        <p:nvSpPr>
          <p:cNvPr id="48" name="CuadroTexto 47"/>
          <p:cNvSpPr txBox="1"/>
          <p:nvPr/>
        </p:nvSpPr>
        <p:spPr>
          <a:xfrm>
            <a:off x="3873698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3</a:t>
            </a:r>
            <a:endParaRPr lang="en-US" sz="2400"/>
          </a:p>
        </p:txBody>
      </p:sp>
      <p:sp>
        <p:nvSpPr>
          <p:cNvPr id="49" name="CuadroTexto 48"/>
          <p:cNvSpPr txBox="1"/>
          <p:nvPr/>
        </p:nvSpPr>
        <p:spPr>
          <a:xfrm>
            <a:off x="2577511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4</a:t>
            </a:r>
            <a:endParaRPr lang="en-US" sz="2400"/>
          </a:p>
        </p:txBody>
      </p:sp>
      <p:sp>
        <p:nvSpPr>
          <p:cNvPr id="50" name="CuadroTexto 49"/>
          <p:cNvSpPr txBox="1"/>
          <p:nvPr/>
        </p:nvSpPr>
        <p:spPr>
          <a:xfrm>
            <a:off x="5305856" y="245536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16</a:t>
            </a:r>
            <a:endParaRPr lang="en-US" sz="2400"/>
          </a:p>
        </p:txBody>
      </p:sp>
      <p:sp>
        <p:nvSpPr>
          <p:cNvPr id="53" name="CuadroTexto 52"/>
          <p:cNvSpPr txBox="1"/>
          <p:nvPr/>
        </p:nvSpPr>
        <p:spPr>
          <a:xfrm>
            <a:off x="3883174" y="344038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15</a:t>
            </a:r>
            <a:endParaRPr lang="en-US" sz="2400"/>
          </a:p>
        </p:txBody>
      </p:sp>
      <p:sp>
        <p:nvSpPr>
          <p:cNvPr id="54" name="CuadroTexto 53"/>
          <p:cNvSpPr txBox="1"/>
          <p:nvPr/>
        </p:nvSpPr>
        <p:spPr>
          <a:xfrm>
            <a:off x="6622857" y="346589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20</a:t>
            </a:r>
            <a:endParaRPr lang="en-US" sz="2400"/>
          </a:p>
        </p:txBody>
      </p:sp>
      <p:sp>
        <p:nvSpPr>
          <p:cNvPr id="55" name="CuadroTexto 54"/>
          <p:cNvSpPr txBox="1"/>
          <p:nvPr/>
        </p:nvSpPr>
        <p:spPr>
          <a:xfrm>
            <a:off x="6804181" y="475281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11</a:t>
            </a:r>
            <a:endParaRPr lang="en-US" sz="2400"/>
          </a:p>
        </p:txBody>
      </p:sp>
      <p:sp>
        <p:nvSpPr>
          <p:cNvPr id="56" name="CuadroTexto 55"/>
          <p:cNvSpPr txBox="1"/>
          <p:nvPr/>
        </p:nvSpPr>
        <p:spPr>
          <a:xfrm>
            <a:off x="3914040" y="475281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9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4474920" y="394511"/>
                <a:ext cx="21889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={5,8,12}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920" y="394511"/>
                <a:ext cx="2188997" cy="461665"/>
              </a:xfrm>
              <a:prstGeom prst="rect">
                <a:avLst/>
              </a:prstGeom>
              <a:blipFill>
                <a:blip r:embed="rId2"/>
                <a:stretch>
                  <a:fillRect r="-557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314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6"/>
            <a:endCxn id="5" idx="2"/>
          </p:cNvCxnSpPr>
          <p:nvPr/>
        </p:nvCxnSpPr>
        <p:spPr>
          <a:xfrm>
            <a:off x="3179299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5" idx="6"/>
            <a:endCxn id="6" idx="2"/>
          </p:cNvCxnSpPr>
          <p:nvPr/>
        </p:nvCxnSpPr>
        <p:spPr>
          <a:xfrm>
            <a:off x="5934222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0" idx="2"/>
            <a:endCxn id="7" idx="5"/>
          </p:cNvCxnSpPr>
          <p:nvPr/>
        </p:nvCxnSpPr>
        <p:spPr>
          <a:xfrm flipH="1" flipV="1">
            <a:off x="3043328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8" idx="2"/>
            <a:endCxn id="7" idx="6"/>
          </p:cNvCxnSpPr>
          <p:nvPr/>
        </p:nvCxnSpPr>
        <p:spPr>
          <a:xfrm flipH="1">
            <a:off x="3179299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8" idx="7"/>
            <a:endCxn id="6" idx="3"/>
          </p:cNvCxnSpPr>
          <p:nvPr/>
        </p:nvCxnSpPr>
        <p:spPr>
          <a:xfrm flipV="1">
            <a:off x="5798251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8" idx="0"/>
            <a:endCxn id="5" idx="4"/>
          </p:cNvCxnSpPr>
          <p:nvPr/>
        </p:nvCxnSpPr>
        <p:spPr>
          <a:xfrm flipV="1">
            <a:off x="5469988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7" idx="0"/>
            <a:endCxn id="4" idx="4"/>
          </p:cNvCxnSpPr>
          <p:nvPr/>
        </p:nvCxnSpPr>
        <p:spPr>
          <a:xfrm flipV="1">
            <a:off x="2715065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8" idx="1"/>
            <a:endCxn id="4" idx="5"/>
          </p:cNvCxnSpPr>
          <p:nvPr/>
        </p:nvCxnSpPr>
        <p:spPr>
          <a:xfrm flipH="1" flipV="1">
            <a:off x="3043328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4123392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</a:t>
            </a:r>
            <a:endParaRPr lang="en-US" sz="2400"/>
          </a:p>
        </p:txBody>
      </p:sp>
      <p:sp>
        <p:nvSpPr>
          <p:cNvPr id="47" name="CuadroTexto 46"/>
          <p:cNvSpPr txBox="1"/>
          <p:nvPr/>
        </p:nvSpPr>
        <p:spPr>
          <a:xfrm>
            <a:off x="6711847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8</a:t>
            </a:r>
            <a:endParaRPr lang="en-US" sz="2400"/>
          </a:p>
        </p:txBody>
      </p:sp>
      <p:sp>
        <p:nvSpPr>
          <p:cNvPr id="48" name="CuadroTexto 47"/>
          <p:cNvSpPr txBox="1"/>
          <p:nvPr/>
        </p:nvSpPr>
        <p:spPr>
          <a:xfrm>
            <a:off x="3873698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3</a:t>
            </a:r>
            <a:endParaRPr lang="en-US" sz="2400"/>
          </a:p>
        </p:txBody>
      </p:sp>
      <p:sp>
        <p:nvSpPr>
          <p:cNvPr id="49" name="CuadroTexto 48"/>
          <p:cNvSpPr txBox="1"/>
          <p:nvPr/>
        </p:nvSpPr>
        <p:spPr>
          <a:xfrm>
            <a:off x="2577511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4</a:t>
            </a:r>
            <a:endParaRPr lang="en-US" sz="2400"/>
          </a:p>
        </p:txBody>
      </p:sp>
      <p:sp>
        <p:nvSpPr>
          <p:cNvPr id="50" name="CuadroTexto 49"/>
          <p:cNvSpPr txBox="1"/>
          <p:nvPr/>
        </p:nvSpPr>
        <p:spPr>
          <a:xfrm>
            <a:off x="5305856" y="245536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16</a:t>
            </a:r>
            <a:endParaRPr lang="en-US" sz="2400"/>
          </a:p>
        </p:txBody>
      </p:sp>
      <p:sp>
        <p:nvSpPr>
          <p:cNvPr id="51" name="CuadroTexto 50"/>
          <p:cNvSpPr txBox="1"/>
          <p:nvPr/>
        </p:nvSpPr>
        <p:spPr>
          <a:xfrm>
            <a:off x="6696606" y="24583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12</a:t>
            </a:r>
            <a:endParaRPr lang="en-US" sz="2400"/>
          </a:p>
        </p:txBody>
      </p:sp>
      <p:sp>
        <p:nvSpPr>
          <p:cNvPr id="53" name="CuadroTexto 52"/>
          <p:cNvSpPr txBox="1"/>
          <p:nvPr/>
        </p:nvSpPr>
        <p:spPr>
          <a:xfrm>
            <a:off x="3883174" y="344038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15</a:t>
            </a:r>
            <a:endParaRPr lang="en-US" sz="2400"/>
          </a:p>
        </p:txBody>
      </p:sp>
      <p:sp>
        <p:nvSpPr>
          <p:cNvPr id="56" name="CuadroTexto 55"/>
          <p:cNvSpPr txBox="1"/>
          <p:nvPr/>
        </p:nvSpPr>
        <p:spPr>
          <a:xfrm>
            <a:off x="3914040" y="475281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9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4474920" y="394511"/>
                <a:ext cx="2358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={5,11,20}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920" y="394511"/>
                <a:ext cx="2358915" cy="461665"/>
              </a:xfrm>
              <a:prstGeom prst="rect">
                <a:avLst/>
              </a:prstGeom>
              <a:blipFill>
                <a:blip r:embed="rId2"/>
                <a:stretch>
                  <a:fillRect r="-517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035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6"/>
            <a:endCxn id="5" idx="2"/>
          </p:cNvCxnSpPr>
          <p:nvPr/>
        </p:nvCxnSpPr>
        <p:spPr>
          <a:xfrm>
            <a:off x="3179299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5" idx="6"/>
            <a:endCxn id="6" idx="2"/>
          </p:cNvCxnSpPr>
          <p:nvPr/>
        </p:nvCxnSpPr>
        <p:spPr>
          <a:xfrm>
            <a:off x="5934222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6" idx="4"/>
            <a:endCxn id="9" idx="0"/>
          </p:cNvCxnSpPr>
          <p:nvPr/>
        </p:nvCxnSpPr>
        <p:spPr>
          <a:xfrm>
            <a:off x="8224911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8" idx="2"/>
            <a:endCxn id="7" idx="6"/>
          </p:cNvCxnSpPr>
          <p:nvPr/>
        </p:nvCxnSpPr>
        <p:spPr>
          <a:xfrm flipH="1">
            <a:off x="3179299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8" idx="6"/>
            <a:endCxn id="9" idx="2"/>
          </p:cNvCxnSpPr>
          <p:nvPr/>
        </p:nvCxnSpPr>
        <p:spPr>
          <a:xfrm>
            <a:off x="5934222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8" idx="7"/>
            <a:endCxn id="6" idx="3"/>
          </p:cNvCxnSpPr>
          <p:nvPr/>
        </p:nvCxnSpPr>
        <p:spPr>
          <a:xfrm flipV="1">
            <a:off x="5798251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8" idx="0"/>
            <a:endCxn id="5" idx="4"/>
          </p:cNvCxnSpPr>
          <p:nvPr/>
        </p:nvCxnSpPr>
        <p:spPr>
          <a:xfrm flipV="1">
            <a:off x="5469988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7" idx="0"/>
            <a:endCxn id="4" idx="4"/>
          </p:cNvCxnSpPr>
          <p:nvPr/>
        </p:nvCxnSpPr>
        <p:spPr>
          <a:xfrm flipV="1">
            <a:off x="2715065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8" idx="1"/>
            <a:endCxn id="4" idx="5"/>
          </p:cNvCxnSpPr>
          <p:nvPr/>
        </p:nvCxnSpPr>
        <p:spPr>
          <a:xfrm flipH="1" flipV="1">
            <a:off x="3043328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4123392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</a:t>
            </a:r>
            <a:endParaRPr lang="en-US" sz="2400"/>
          </a:p>
        </p:txBody>
      </p:sp>
      <p:sp>
        <p:nvSpPr>
          <p:cNvPr id="47" name="CuadroTexto 46"/>
          <p:cNvSpPr txBox="1"/>
          <p:nvPr/>
        </p:nvSpPr>
        <p:spPr>
          <a:xfrm>
            <a:off x="6711847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8</a:t>
            </a:r>
            <a:endParaRPr lang="en-US" sz="2400"/>
          </a:p>
        </p:txBody>
      </p:sp>
      <p:sp>
        <p:nvSpPr>
          <p:cNvPr id="48" name="CuadroTexto 47"/>
          <p:cNvSpPr txBox="1"/>
          <p:nvPr/>
        </p:nvSpPr>
        <p:spPr>
          <a:xfrm>
            <a:off x="3873698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3</a:t>
            </a:r>
            <a:endParaRPr lang="en-US" sz="2400"/>
          </a:p>
        </p:txBody>
      </p:sp>
      <p:sp>
        <p:nvSpPr>
          <p:cNvPr id="49" name="CuadroTexto 48"/>
          <p:cNvSpPr txBox="1"/>
          <p:nvPr/>
        </p:nvSpPr>
        <p:spPr>
          <a:xfrm>
            <a:off x="2577511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4</a:t>
            </a:r>
            <a:endParaRPr lang="en-US" sz="2400"/>
          </a:p>
        </p:txBody>
      </p:sp>
      <p:sp>
        <p:nvSpPr>
          <p:cNvPr id="50" name="CuadroTexto 49"/>
          <p:cNvSpPr txBox="1"/>
          <p:nvPr/>
        </p:nvSpPr>
        <p:spPr>
          <a:xfrm>
            <a:off x="5305856" y="245536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16</a:t>
            </a:r>
            <a:endParaRPr lang="en-US" sz="2400"/>
          </a:p>
        </p:txBody>
      </p:sp>
      <p:sp>
        <p:nvSpPr>
          <p:cNvPr id="51" name="CuadroTexto 50"/>
          <p:cNvSpPr txBox="1"/>
          <p:nvPr/>
        </p:nvSpPr>
        <p:spPr>
          <a:xfrm>
            <a:off x="6696606" y="24583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12</a:t>
            </a:r>
            <a:endParaRPr lang="en-US" sz="2400"/>
          </a:p>
        </p:txBody>
      </p:sp>
      <p:sp>
        <p:nvSpPr>
          <p:cNvPr id="52" name="CuadroTexto 51"/>
          <p:cNvSpPr txBox="1"/>
          <p:nvPr/>
        </p:nvSpPr>
        <p:spPr>
          <a:xfrm>
            <a:off x="8079313" y="2428191"/>
            <a:ext cx="31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5</a:t>
            </a:r>
            <a:endParaRPr lang="en-US" sz="2400"/>
          </a:p>
        </p:txBody>
      </p:sp>
      <p:sp>
        <p:nvSpPr>
          <p:cNvPr id="53" name="CuadroTexto 52"/>
          <p:cNvSpPr txBox="1"/>
          <p:nvPr/>
        </p:nvSpPr>
        <p:spPr>
          <a:xfrm>
            <a:off x="3883174" y="344038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15</a:t>
            </a:r>
            <a:endParaRPr lang="en-US" sz="2400"/>
          </a:p>
        </p:txBody>
      </p:sp>
      <p:sp>
        <p:nvSpPr>
          <p:cNvPr id="54" name="CuadroTexto 53"/>
          <p:cNvSpPr txBox="1"/>
          <p:nvPr/>
        </p:nvSpPr>
        <p:spPr>
          <a:xfrm>
            <a:off x="6622857" y="346589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20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4474920" y="394511"/>
                <a:ext cx="19565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={9,11}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920" y="394511"/>
                <a:ext cx="1956561" cy="461665"/>
              </a:xfrm>
              <a:prstGeom prst="rect">
                <a:avLst/>
              </a:prstGeom>
              <a:blipFill>
                <a:blip r:embed="rId2"/>
                <a:stretch>
                  <a:fillRect r="-935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138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6"/>
            <a:endCxn id="5" idx="2"/>
          </p:cNvCxnSpPr>
          <p:nvPr/>
        </p:nvCxnSpPr>
        <p:spPr>
          <a:xfrm>
            <a:off x="3179299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5" idx="6"/>
            <a:endCxn id="6" idx="2"/>
          </p:cNvCxnSpPr>
          <p:nvPr/>
        </p:nvCxnSpPr>
        <p:spPr>
          <a:xfrm>
            <a:off x="5934222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6" idx="4"/>
            <a:endCxn id="9" idx="0"/>
          </p:cNvCxnSpPr>
          <p:nvPr/>
        </p:nvCxnSpPr>
        <p:spPr>
          <a:xfrm>
            <a:off x="8224911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0" idx="6"/>
            <a:endCxn id="9" idx="3"/>
          </p:cNvCxnSpPr>
          <p:nvPr/>
        </p:nvCxnSpPr>
        <p:spPr>
          <a:xfrm flipV="1">
            <a:off x="5934222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8" idx="6"/>
            <a:endCxn id="9" idx="2"/>
          </p:cNvCxnSpPr>
          <p:nvPr/>
        </p:nvCxnSpPr>
        <p:spPr>
          <a:xfrm>
            <a:off x="5934222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8" idx="7"/>
            <a:endCxn id="6" idx="3"/>
          </p:cNvCxnSpPr>
          <p:nvPr/>
        </p:nvCxnSpPr>
        <p:spPr>
          <a:xfrm flipV="1">
            <a:off x="5798251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8" idx="0"/>
            <a:endCxn id="5" idx="4"/>
          </p:cNvCxnSpPr>
          <p:nvPr/>
        </p:nvCxnSpPr>
        <p:spPr>
          <a:xfrm flipV="1">
            <a:off x="5469988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8" idx="1"/>
            <a:endCxn id="4" idx="5"/>
          </p:cNvCxnSpPr>
          <p:nvPr/>
        </p:nvCxnSpPr>
        <p:spPr>
          <a:xfrm flipH="1" flipV="1">
            <a:off x="3043328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4123392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</a:t>
            </a:r>
            <a:endParaRPr lang="en-US" sz="2400"/>
          </a:p>
        </p:txBody>
      </p:sp>
      <p:sp>
        <p:nvSpPr>
          <p:cNvPr id="47" name="CuadroTexto 46"/>
          <p:cNvSpPr txBox="1"/>
          <p:nvPr/>
        </p:nvSpPr>
        <p:spPr>
          <a:xfrm>
            <a:off x="6711847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8</a:t>
            </a:r>
            <a:endParaRPr lang="en-US" sz="2400"/>
          </a:p>
        </p:txBody>
      </p:sp>
      <p:sp>
        <p:nvSpPr>
          <p:cNvPr id="48" name="CuadroTexto 47"/>
          <p:cNvSpPr txBox="1"/>
          <p:nvPr/>
        </p:nvSpPr>
        <p:spPr>
          <a:xfrm>
            <a:off x="3873698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3</a:t>
            </a:r>
            <a:endParaRPr lang="en-US" sz="2400"/>
          </a:p>
        </p:txBody>
      </p:sp>
      <p:sp>
        <p:nvSpPr>
          <p:cNvPr id="50" name="CuadroTexto 49"/>
          <p:cNvSpPr txBox="1"/>
          <p:nvPr/>
        </p:nvSpPr>
        <p:spPr>
          <a:xfrm>
            <a:off x="5305856" y="245536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16</a:t>
            </a:r>
            <a:endParaRPr lang="en-US" sz="2400"/>
          </a:p>
        </p:txBody>
      </p:sp>
      <p:sp>
        <p:nvSpPr>
          <p:cNvPr id="51" name="CuadroTexto 50"/>
          <p:cNvSpPr txBox="1"/>
          <p:nvPr/>
        </p:nvSpPr>
        <p:spPr>
          <a:xfrm>
            <a:off x="6696606" y="24583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12</a:t>
            </a:r>
            <a:endParaRPr lang="en-US" sz="2400"/>
          </a:p>
        </p:txBody>
      </p:sp>
      <p:sp>
        <p:nvSpPr>
          <p:cNvPr id="52" name="CuadroTexto 51"/>
          <p:cNvSpPr txBox="1"/>
          <p:nvPr/>
        </p:nvSpPr>
        <p:spPr>
          <a:xfrm>
            <a:off x="8079313" y="2428191"/>
            <a:ext cx="31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5</a:t>
            </a:r>
            <a:endParaRPr lang="en-US" sz="2400"/>
          </a:p>
        </p:txBody>
      </p:sp>
      <p:sp>
        <p:nvSpPr>
          <p:cNvPr id="54" name="CuadroTexto 53"/>
          <p:cNvSpPr txBox="1"/>
          <p:nvPr/>
        </p:nvSpPr>
        <p:spPr>
          <a:xfrm>
            <a:off x="6622857" y="346589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20</a:t>
            </a:r>
            <a:endParaRPr lang="en-US" sz="2400"/>
          </a:p>
        </p:txBody>
      </p:sp>
      <p:sp>
        <p:nvSpPr>
          <p:cNvPr id="55" name="CuadroTexto 54"/>
          <p:cNvSpPr txBox="1"/>
          <p:nvPr/>
        </p:nvSpPr>
        <p:spPr>
          <a:xfrm>
            <a:off x="6804181" y="475281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11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4474920" y="394511"/>
                <a:ext cx="21889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={4,9,15}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920" y="394511"/>
                <a:ext cx="2188997" cy="461665"/>
              </a:xfrm>
              <a:prstGeom prst="rect">
                <a:avLst/>
              </a:prstGeom>
              <a:blipFill>
                <a:blip r:embed="rId2"/>
                <a:stretch>
                  <a:fillRect r="-557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155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6"/>
            <a:endCxn id="5" idx="2"/>
          </p:cNvCxnSpPr>
          <p:nvPr/>
        </p:nvCxnSpPr>
        <p:spPr>
          <a:xfrm>
            <a:off x="3179299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6" idx="4"/>
            <a:endCxn id="9" idx="0"/>
          </p:cNvCxnSpPr>
          <p:nvPr/>
        </p:nvCxnSpPr>
        <p:spPr>
          <a:xfrm>
            <a:off x="8224911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0" idx="6"/>
            <a:endCxn id="9" idx="3"/>
          </p:cNvCxnSpPr>
          <p:nvPr/>
        </p:nvCxnSpPr>
        <p:spPr>
          <a:xfrm flipV="1">
            <a:off x="5934222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0" idx="2"/>
            <a:endCxn id="7" idx="5"/>
          </p:cNvCxnSpPr>
          <p:nvPr/>
        </p:nvCxnSpPr>
        <p:spPr>
          <a:xfrm flipH="1" flipV="1">
            <a:off x="3043328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8" idx="2"/>
            <a:endCxn id="7" idx="6"/>
          </p:cNvCxnSpPr>
          <p:nvPr/>
        </p:nvCxnSpPr>
        <p:spPr>
          <a:xfrm flipH="1">
            <a:off x="3179299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8" idx="6"/>
            <a:endCxn id="9" idx="2"/>
          </p:cNvCxnSpPr>
          <p:nvPr/>
        </p:nvCxnSpPr>
        <p:spPr>
          <a:xfrm>
            <a:off x="5934222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8" idx="7"/>
            <a:endCxn id="6" idx="3"/>
          </p:cNvCxnSpPr>
          <p:nvPr/>
        </p:nvCxnSpPr>
        <p:spPr>
          <a:xfrm flipV="1">
            <a:off x="5798251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4123392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</a:t>
            </a:r>
            <a:endParaRPr lang="en-US" sz="2400"/>
          </a:p>
        </p:txBody>
      </p:sp>
      <p:sp>
        <p:nvSpPr>
          <p:cNvPr id="51" name="CuadroTexto 50"/>
          <p:cNvSpPr txBox="1"/>
          <p:nvPr/>
        </p:nvSpPr>
        <p:spPr>
          <a:xfrm>
            <a:off x="6696606" y="24583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12</a:t>
            </a:r>
            <a:endParaRPr lang="en-US" sz="2400"/>
          </a:p>
        </p:txBody>
      </p:sp>
      <p:sp>
        <p:nvSpPr>
          <p:cNvPr id="52" name="CuadroTexto 51"/>
          <p:cNvSpPr txBox="1"/>
          <p:nvPr/>
        </p:nvSpPr>
        <p:spPr>
          <a:xfrm>
            <a:off x="8079313" y="2428191"/>
            <a:ext cx="31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5</a:t>
            </a:r>
            <a:endParaRPr lang="en-US" sz="2400"/>
          </a:p>
        </p:txBody>
      </p:sp>
      <p:sp>
        <p:nvSpPr>
          <p:cNvPr id="53" name="CuadroTexto 52"/>
          <p:cNvSpPr txBox="1"/>
          <p:nvPr/>
        </p:nvSpPr>
        <p:spPr>
          <a:xfrm>
            <a:off x="3883174" y="344038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15</a:t>
            </a:r>
            <a:endParaRPr lang="en-US" sz="2400"/>
          </a:p>
        </p:txBody>
      </p:sp>
      <p:sp>
        <p:nvSpPr>
          <p:cNvPr id="54" name="CuadroTexto 53"/>
          <p:cNvSpPr txBox="1"/>
          <p:nvPr/>
        </p:nvSpPr>
        <p:spPr>
          <a:xfrm>
            <a:off x="6622857" y="346589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20</a:t>
            </a:r>
            <a:endParaRPr lang="en-US" sz="2400"/>
          </a:p>
        </p:txBody>
      </p:sp>
      <p:sp>
        <p:nvSpPr>
          <p:cNvPr id="55" name="CuadroTexto 54"/>
          <p:cNvSpPr txBox="1"/>
          <p:nvPr/>
        </p:nvSpPr>
        <p:spPr>
          <a:xfrm>
            <a:off x="6804181" y="475281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11</a:t>
            </a:r>
            <a:endParaRPr lang="en-US" sz="2400"/>
          </a:p>
        </p:txBody>
      </p:sp>
      <p:sp>
        <p:nvSpPr>
          <p:cNvPr id="56" name="CuadroTexto 55"/>
          <p:cNvSpPr txBox="1"/>
          <p:nvPr/>
        </p:nvSpPr>
        <p:spPr>
          <a:xfrm>
            <a:off x="3914040" y="475281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9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4474920" y="394511"/>
                <a:ext cx="24214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={3,4,8,16}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920" y="394511"/>
                <a:ext cx="2421432" cy="461665"/>
              </a:xfrm>
              <a:prstGeom prst="rect">
                <a:avLst/>
              </a:prstGeom>
              <a:blipFill>
                <a:blip r:embed="rId2"/>
                <a:stretch>
                  <a:fillRect r="-50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246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5" idx="6"/>
            <a:endCxn id="6" idx="2"/>
          </p:cNvCxnSpPr>
          <p:nvPr/>
        </p:nvCxnSpPr>
        <p:spPr>
          <a:xfrm>
            <a:off x="5934222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0" idx="6"/>
            <a:endCxn id="9" idx="3"/>
          </p:cNvCxnSpPr>
          <p:nvPr/>
        </p:nvCxnSpPr>
        <p:spPr>
          <a:xfrm flipV="1">
            <a:off x="5934222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0" idx="2"/>
            <a:endCxn id="7" idx="5"/>
          </p:cNvCxnSpPr>
          <p:nvPr/>
        </p:nvCxnSpPr>
        <p:spPr>
          <a:xfrm flipH="1" flipV="1">
            <a:off x="3043328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8" idx="2"/>
            <a:endCxn id="7" idx="6"/>
          </p:cNvCxnSpPr>
          <p:nvPr/>
        </p:nvCxnSpPr>
        <p:spPr>
          <a:xfrm flipH="1">
            <a:off x="3179299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8" idx="6"/>
            <a:endCxn id="9" idx="2"/>
          </p:cNvCxnSpPr>
          <p:nvPr/>
        </p:nvCxnSpPr>
        <p:spPr>
          <a:xfrm>
            <a:off x="5934222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7" idx="0"/>
            <a:endCxn id="4" idx="4"/>
          </p:cNvCxnSpPr>
          <p:nvPr/>
        </p:nvCxnSpPr>
        <p:spPr>
          <a:xfrm flipV="1">
            <a:off x="2715065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8" idx="1"/>
            <a:endCxn id="4" idx="5"/>
          </p:cNvCxnSpPr>
          <p:nvPr/>
        </p:nvCxnSpPr>
        <p:spPr>
          <a:xfrm flipH="1" flipV="1">
            <a:off x="3043328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6711847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8</a:t>
            </a:r>
            <a:endParaRPr lang="en-US" sz="2400"/>
          </a:p>
        </p:txBody>
      </p:sp>
      <p:sp>
        <p:nvSpPr>
          <p:cNvPr id="48" name="CuadroTexto 47"/>
          <p:cNvSpPr txBox="1"/>
          <p:nvPr/>
        </p:nvSpPr>
        <p:spPr>
          <a:xfrm>
            <a:off x="3873698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3</a:t>
            </a:r>
            <a:endParaRPr lang="en-US" sz="2400"/>
          </a:p>
        </p:txBody>
      </p:sp>
      <p:sp>
        <p:nvSpPr>
          <p:cNvPr id="49" name="CuadroTexto 48"/>
          <p:cNvSpPr txBox="1"/>
          <p:nvPr/>
        </p:nvSpPr>
        <p:spPr>
          <a:xfrm>
            <a:off x="2577511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4</a:t>
            </a:r>
            <a:endParaRPr lang="en-US" sz="2400"/>
          </a:p>
        </p:txBody>
      </p:sp>
      <p:sp>
        <p:nvSpPr>
          <p:cNvPr id="53" name="CuadroTexto 52"/>
          <p:cNvSpPr txBox="1"/>
          <p:nvPr/>
        </p:nvSpPr>
        <p:spPr>
          <a:xfrm>
            <a:off x="3883174" y="344038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15</a:t>
            </a:r>
            <a:endParaRPr lang="en-US" sz="2400"/>
          </a:p>
        </p:txBody>
      </p:sp>
      <p:sp>
        <p:nvSpPr>
          <p:cNvPr id="54" name="CuadroTexto 53"/>
          <p:cNvSpPr txBox="1"/>
          <p:nvPr/>
        </p:nvSpPr>
        <p:spPr>
          <a:xfrm>
            <a:off x="6622857" y="346589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20</a:t>
            </a:r>
            <a:endParaRPr lang="en-US" sz="2400"/>
          </a:p>
        </p:txBody>
      </p:sp>
      <p:sp>
        <p:nvSpPr>
          <p:cNvPr id="55" name="CuadroTexto 54"/>
          <p:cNvSpPr txBox="1"/>
          <p:nvPr/>
        </p:nvSpPr>
        <p:spPr>
          <a:xfrm>
            <a:off x="6804181" y="475281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11</a:t>
            </a:r>
            <a:endParaRPr lang="en-US" sz="2400"/>
          </a:p>
        </p:txBody>
      </p:sp>
      <p:sp>
        <p:nvSpPr>
          <p:cNvPr id="56" name="CuadroTexto 55"/>
          <p:cNvSpPr txBox="1"/>
          <p:nvPr/>
        </p:nvSpPr>
        <p:spPr>
          <a:xfrm>
            <a:off x="3914040" y="475281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9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4474920" y="394511"/>
                <a:ext cx="25913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={2,5,12,16}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920" y="394511"/>
                <a:ext cx="2591350" cy="461665"/>
              </a:xfrm>
              <a:prstGeom prst="rect">
                <a:avLst/>
              </a:prstGeom>
              <a:blipFill>
                <a:blip r:embed="rId2"/>
                <a:stretch>
                  <a:fillRect r="-471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634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5" idx="6"/>
            <a:endCxn id="6" idx="2"/>
          </p:cNvCxnSpPr>
          <p:nvPr/>
        </p:nvCxnSpPr>
        <p:spPr>
          <a:xfrm>
            <a:off x="5934222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6" idx="4"/>
            <a:endCxn id="9" idx="0"/>
          </p:cNvCxnSpPr>
          <p:nvPr/>
        </p:nvCxnSpPr>
        <p:spPr>
          <a:xfrm>
            <a:off x="8224911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0" idx="6"/>
            <a:endCxn id="9" idx="3"/>
          </p:cNvCxnSpPr>
          <p:nvPr/>
        </p:nvCxnSpPr>
        <p:spPr>
          <a:xfrm flipV="1">
            <a:off x="5934222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8" idx="6"/>
            <a:endCxn id="9" idx="2"/>
          </p:cNvCxnSpPr>
          <p:nvPr/>
        </p:nvCxnSpPr>
        <p:spPr>
          <a:xfrm>
            <a:off x="5934222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8" idx="7"/>
            <a:endCxn id="6" idx="3"/>
          </p:cNvCxnSpPr>
          <p:nvPr/>
        </p:nvCxnSpPr>
        <p:spPr>
          <a:xfrm flipV="1">
            <a:off x="5798251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8" idx="0"/>
            <a:endCxn id="5" idx="4"/>
          </p:cNvCxnSpPr>
          <p:nvPr/>
        </p:nvCxnSpPr>
        <p:spPr>
          <a:xfrm flipV="1">
            <a:off x="5469988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7" idx="0"/>
            <a:endCxn id="4" idx="4"/>
          </p:cNvCxnSpPr>
          <p:nvPr/>
        </p:nvCxnSpPr>
        <p:spPr>
          <a:xfrm flipV="1">
            <a:off x="2715065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6711847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8</a:t>
            </a:r>
            <a:endParaRPr lang="en-US" sz="2400"/>
          </a:p>
        </p:txBody>
      </p:sp>
      <p:sp>
        <p:nvSpPr>
          <p:cNvPr id="49" name="CuadroTexto 48"/>
          <p:cNvSpPr txBox="1"/>
          <p:nvPr/>
        </p:nvSpPr>
        <p:spPr>
          <a:xfrm>
            <a:off x="2577511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4</a:t>
            </a:r>
            <a:endParaRPr lang="en-US" sz="2400"/>
          </a:p>
        </p:txBody>
      </p:sp>
      <p:sp>
        <p:nvSpPr>
          <p:cNvPr id="50" name="CuadroTexto 49"/>
          <p:cNvSpPr txBox="1"/>
          <p:nvPr/>
        </p:nvSpPr>
        <p:spPr>
          <a:xfrm>
            <a:off x="5305856" y="245536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16</a:t>
            </a:r>
            <a:endParaRPr lang="en-US" sz="2400"/>
          </a:p>
        </p:txBody>
      </p:sp>
      <p:sp>
        <p:nvSpPr>
          <p:cNvPr id="51" name="CuadroTexto 50"/>
          <p:cNvSpPr txBox="1"/>
          <p:nvPr/>
        </p:nvSpPr>
        <p:spPr>
          <a:xfrm>
            <a:off x="6696606" y="24583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12</a:t>
            </a:r>
            <a:endParaRPr lang="en-US" sz="2400"/>
          </a:p>
        </p:txBody>
      </p:sp>
      <p:sp>
        <p:nvSpPr>
          <p:cNvPr id="52" name="CuadroTexto 51"/>
          <p:cNvSpPr txBox="1"/>
          <p:nvPr/>
        </p:nvSpPr>
        <p:spPr>
          <a:xfrm>
            <a:off x="8079313" y="2428191"/>
            <a:ext cx="31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5</a:t>
            </a:r>
            <a:endParaRPr lang="en-US" sz="2400"/>
          </a:p>
        </p:txBody>
      </p:sp>
      <p:sp>
        <p:nvSpPr>
          <p:cNvPr id="54" name="CuadroTexto 53"/>
          <p:cNvSpPr txBox="1"/>
          <p:nvPr/>
        </p:nvSpPr>
        <p:spPr>
          <a:xfrm>
            <a:off x="6622857" y="346589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20</a:t>
            </a:r>
            <a:endParaRPr lang="en-US" sz="2400"/>
          </a:p>
        </p:txBody>
      </p:sp>
      <p:sp>
        <p:nvSpPr>
          <p:cNvPr id="55" name="CuadroTexto 54"/>
          <p:cNvSpPr txBox="1"/>
          <p:nvPr/>
        </p:nvSpPr>
        <p:spPr>
          <a:xfrm>
            <a:off x="6804181" y="475281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11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4474920" y="394511"/>
                <a:ext cx="24150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={2,3,9,15}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920" y="394511"/>
                <a:ext cx="2415020" cy="461665"/>
              </a:xfrm>
              <a:prstGeom prst="rect">
                <a:avLst/>
              </a:prstGeom>
              <a:blipFill>
                <a:blip r:embed="rId2"/>
                <a:stretch>
                  <a:fillRect r="-505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978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5" idx="6"/>
            <a:endCxn id="6" idx="2"/>
          </p:cNvCxnSpPr>
          <p:nvPr/>
        </p:nvCxnSpPr>
        <p:spPr>
          <a:xfrm>
            <a:off x="5934222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6" idx="4"/>
            <a:endCxn id="9" idx="0"/>
          </p:cNvCxnSpPr>
          <p:nvPr/>
        </p:nvCxnSpPr>
        <p:spPr>
          <a:xfrm>
            <a:off x="8224911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0" idx="6"/>
            <a:endCxn id="9" idx="3"/>
          </p:cNvCxnSpPr>
          <p:nvPr/>
        </p:nvCxnSpPr>
        <p:spPr>
          <a:xfrm flipV="1">
            <a:off x="5934222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0" idx="2"/>
            <a:endCxn id="7" idx="5"/>
          </p:cNvCxnSpPr>
          <p:nvPr/>
        </p:nvCxnSpPr>
        <p:spPr>
          <a:xfrm flipH="1" flipV="1">
            <a:off x="3043328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8" idx="1"/>
            <a:endCxn id="4" idx="5"/>
          </p:cNvCxnSpPr>
          <p:nvPr/>
        </p:nvCxnSpPr>
        <p:spPr>
          <a:xfrm flipH="1" flipV="1">
            <a:off x="3043328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6711847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8</a:t>
            </a:r>
            <a:endParaRPr lang="en-US" sz="2400"/>
          </a:p>
        </p:txBody>
      </p:sp>
      <p:sp>
        <p:nvSpPr>
          <p:cNvPr id="48" name="CuadroTexto 47"/>
          <p:cNvSpPr txBox="1"/>
          <p:nvPr/>
        </p:nvSpPr>
        <p:spPr>
          <a:xfrm>
            <a:off x="3873698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3</a:t>
            </a:r>
            <a:endParaRPr lang="en-US" sz="2400"/>
          </a:p>
        </p:txBody>
      </p:sp>
      <p:sp>
        <p:nvSpPr>
          <p:cNvPr id="52" name="CuadroTexto 51"/>
          <p:cNvSpPr txBox="1"/>
          <p:nvPr/>
        </p:nvSpPr>
        <p:spPr>
          <a:xfrm>
            <a:off x="8079313" y="2428191"/>
            <a:ext cx="31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5</a:t>
            </a:r>
            <a:endParaRPr lang="en-US" sz="2400"/>
          </a:p>
        </p:txBody>
      </p:sp>
      <p:sp>
        <p:nvSpPr>
          <p:cNvPr id="55" name="CuadroTexto 54"/>
          <p:cNvSpPr txBox="1"/>
          <p:nvPr/>
        </p:nvSpPr>
        <p:spPr>
          <a:xfrm>
            <a:off x="6804181" y="475281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11</a:t>
            </a:r>
            <a:endParaRPr lang="en-US" sz="2400"/>
          </a:p>
        </p:txBody>
      </p:sp>
      <p:sp>
        <p:nvSpPr>
          <p:cNvPr id="56" name="CuadroTexto 55"/>
          <p:cNvSpPr txBox="1"/>
          <p:nvPr/>
        </p:nvSpPr>
        <p:spPr>
          <a:xfrm>
            <a:off x="3914040" y="475281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9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uadroTexto 32"/>
              <p:cNvSpPr txBox="1"/>
              <p:nvPr/>
            </p:nvSpPr>
            <p:spPr>
              <a:xfrm>
                <a:off x="4174830" y="310722"/>
                <a:ext cx="35187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={2,4,12,15,16,20}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830" y="310722"/>
                <a:ext cx="3518784" cy="461665"/>
              </a:xfrm>
              <a:prstGeom prst="rect">
                <a:avLst/>
              </a:prstGeom>
              <a:blipFill>
                <a:blip r:embed="rId2"/>
                <a:stretch>
                  <a:fillRect r="-17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69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3545058" y="2051538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6299981" y="2051538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6299981" y="4072594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4473526" y="250170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6"/>
            <a:endCxn id="5" idx="2"/>
          </p:cNvCxnSpPr>
          <p:nvPr/>
        </p:nvCxnSpPr>
        <p:spPr>
          <a:xfrm>
            <a:off x="4473526" y="2501704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8" idx="0"/>
            <a:endCxn id="5" idx="4"/>
          </p:cNvCxnSpPr>
          <p:nvPr/>
        </p:nvCxnSpPr>
        <p:spPr>
          <a:xfrm flipV="1">
            <a:off x="6764215" y="2951870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8" idx="1"/>
            <a:endCxn id="4" idx="5"/>
          </p:cNvCxnSpPr>
          <p:nvPr/>
        </p:nvCxnSpPr>
        <p:spPr>
          <a:xfrm flipH="1" flipV="1">
            <a:off x="4337555" y="2820019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417619" y="2317038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</a:t>
            </a:r>
            <a:endParaRPr lang="en-US" sz="2400"/>
          </a:p>
        </p:txBody>
      </p:sp>
      <p:sp>
        <p:nvSpPr>
          <p:cNvPr id="48" name="CuadroTexto 47"/>
          <p:cNvSpPr txBox="1"/>
          <p:nvPr/>
        </p:nvSpPr>
        <p:spPr>
          <a:xfrm>
            <a:off x="5167925" y="3300388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3</a:t>
            </a:r>
            <a:endParaRPr lang="en-US" sz="2400"/>
          </a:p>
        </p:txBody>
      </p:sp>
      <p:sp>
        <p:nvSpPr>
          <p:cNvPr id="50" name="CuadroTexto 49"/>
          <p:cNvSpPr txBox="1"/>
          <p:nvPr/>
        </p:nvSpPr>
        <p:spPr>
          <a:xfrm>
            <a:off x="6600083" y="332756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16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4515117" y="1384356"/>
                <a:ext cx="20046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={2,3,16}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117" y="1384356"/>
                <a:ext cx="2004651" cy="461665"/>
              </a:xfrm>
              <a:prstGeom prst="rect">
                <a:avLst/>
              </a:prstGeom>
              <a:blipFill>
                <a:blip r:embed="rId2"/>
                <a:stretch>
                  <a:fillRect r="-30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753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6" idx="4"/>
            <a:endCxn id="9" idx="0"/>
          </p:cNvCxnSpPr>
          <p:nvPr/>
        </p:nvCxnSpPr>
        <p:spPr>
          <a:xfrm>
            <a:off x="8224911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0" idx="6"/>
            <a:endCxn id="9" idx="3"/>
          </p:cNvCxnSpPr>
          <p:nvPr/>
        </p:nvCxnSpPr>
        <p:spPr>
          <a:xfrm flipV="1">
            <a:off x="5934222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0" idx="2"/>
            <a:endCxn id="7" idx="5"/>
          </p:cNvCxnSpPr>
          <p:nvPr/>
        </p:nvCxnSpPr>
        <p:spPr>
          <a:xfrm flipH="1" flipV="1">
            <a:off x="3043328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8" idx="0"/>
            <a:endCxn id="5" idx="4"/>
          </p:cNvCxnSpPr>
          <p:nvPr/>
        </p:nvCxnSpPr>
        <p:spPr>
          <a:xfrm flipV="1">
            <a:off x="5469988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7" idx="0"/>
            <a:endCxn id="4" idx="4"/>
          </p:cNvCxnSpPr>
          <p:nvPr/>
        </p:nvCxnSpPr>
        <p:spPr>
          <a:xfrm flipV="1">
            <a:off x="2715065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/>
          <p:cNvSpPr txBox="1"/>
          <p:nvPr/>
        </p:nvSpPr>
        <p:spPr>
          <a:xfrm>
            <a:off x="2577511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4</a:t>
            </a:r>
            <a:endParaRPr lang="en-US" sz="2400"/>
          </a:p>
        </p:txBody>
      </p:sp>
      <p:sp>
        <p:nvSpPr>
          <p:cNvPr id="50" name="CuadroTexto 49"/>
          <p:cNvSpPr txBox="1"/>
          <p:nvPr/>
        </p:nvSpPr>
        <p:spPr>
          <a:xfrm>
            <a:off x="5305856" y="245536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16</a:t>
            </a:r>
            <a:endParaRPr lang="en-US" sz="2400"/>
          </a:p>
        </p:txBody>
      </p:sp>
      <p:sp>
        <p:nvSpPr>
          <p:cNvPr id="52" name="CuadroTexto 51"/>
          <p:cNvSpPr txBox="1"/>
          <p:nvPr/>
        </p:nvSpPr>
        <p:spPr>
          <a:xfrm>
            <a:off x="8079313" y="2428191"/>
            <a:ext cx="31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5</a:t>
            </a:r>
            <a:endParaRPr lang="en-US" sz="2400"/>
          </a:p>
        </p:txBody>
      </p:sp>
      <p:sp>
        <p:nvSpPr>
          <p:cNvPr id="55" name="CuadroTexto 54"/>
          <p:cNvSpPr txBox="1"/>
          <p:nvPr/>
        </p:nvSpPr>
        <p:spPr>
          <a:xfrm>
            <a:off x="6804181" y="475281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11</a:t>
            </a:r>
            <a:endParaRPr lang="en-US" sz="2400"/>
          </a:p>
        </p:txBody>
      </p:sp>
      <p:sp>
        <p:nvSpPr>
          <p:cNvPr id="56" name="CuadroTexto 55"/>
          <p:cNvSpPr txBox="1"/>
          <p:nvPr/>
        </p:nvSpPr>
        <p:spPr>
          <a:xfrm>
            <a:off x="3914040" y="475281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9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uadroTexto 32"/>
              <p:cNvSpPr txBox="1"/>
              <p:nvPr/>
            </p:nvSpPr>
            <p:spPr>
              <a:xfrm>
                <a:off x="4174830" y="310722"/>
                <a:ext cx="3400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={2,4,8,12,15, 20}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830" y="310722"/>
                <a:ext cx="3400162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936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6"/>
            <a:endCxn id="5" idx="2"/>
          </p:cNvCxnSpPr>
          <p:nvPr/>
        </p:nvCxnSpPr>
        <p:spPr>
          <a:xfrm>
            <a:off x="3179299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6" idx="4"/>
            <a:endCxn id="9" idx="0"/>
          </p:cNvCxnSpPr>
          <p:nvPr/>
        </p:nvCxnSpPr>
        <p:spPr>
          <a:xfrm>
            <a:off x="8224911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0" idx="2"/>
            <a:endCxn id="7" idx="5"/>
          </p:cNvCxnSpPr>
          <p:nvPr/>
        </p:nvCxnSpPr>
        <p:spPr>
          <a:xfrm flipH="1" flipV="1">
            <a:off x="3043328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8" idx="2"/>
            <a:endCxn id="7" idx="6"/>
          </p:cNvCxnSpPr>
          <p:nvPr/>
        </p:nvCxnSpPr>
        <p:spPr>
          <a:xfrm flipH="1">
            <a:off x="3179299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8" idx="0"/>
            <a:endCxn id="5" idx="4"/>
          </p:cNvCxnSpPr>
          <p:nvPr/>
        </p:nvCxnSpPr>
        <p:spPr>
          <a:xfrm flipV="1">
            <a:off x="5469988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7" idx="0"/>
            <a:endCxn id="4" idx="4"/>
          </p:cNvCxnSpPr>
          <p:nvPr/>
        </p:nvCxnSpPr>
        <p:spPr>
          <a:xfrm flipV="1">
            <a:off x="2715065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8" idx="1"/>
            <a:endCxn id="4" idx="5"/>
          </p:cNvCxnSpPr>
          <p:nvPr/>
        </p:nvCxnSpPr>
        <p:spPr>
          <a:xfrm flipH="1" flipV="1">
            <a:off x="3043328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4123392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</a:t>
            </a:r>
            <a:endParaRPr lang="en-US" sz="2400"/>
          </a:p>
        </p:txBody>
      </p:sp>
      <p:sp>
        <p:nvSpPr>
          <p:cNvPr id="48" name="CuadroTexto 47"/>
          <p:cNvSpPr txBox="1"/>
          <p:nvPr/>
        </p:nvSpPr>
        <p:spPr>
          <a:xfrm>
            <a:off x="3873698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3</a:t>
            </a:r>
            <a:endParaRPr lang="en-US" sz="2400"/>
          </a:p>
        </p:txBody>
      </p:sp>
      <p:sp>
        <p:nvSpPr>
          <p:cNvPr id="49" name="CuadroTexto 48"/>
          <p:cNvSpPr txBox="1"/>
          <p:nvPr/>
        </p:nvSpPr>
        <p:spPr>
          <a:xfrm>
            <a:off x="2577511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4</a:t>
            </a:r>
            <a:endParaRPr lang="en-US" sz="2400"/>
          </a:p>
        </p:txBody>
      </p:sp>
      <p:sp>
        <p:nvSpPr>
          <p:cNvPr id="50" name="CuadroTexto 49"/>
          <p:cNvSpPr txBox="1"/>
          <p:nvPr/>
        </p:nvSpPr>
        <p:spPr>
          <a:xfrm>
            <a:off x="5305856" y="245536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16</a:t>
            </a:r>
            <a:endParaRPr lang="en-US" sz="2400"/>
          </a:p>
        </p:txBody>
      </p:sp>
      <p:sp>
        <p:nvSpPr>
          <p:cNvPr id="52" name="CuadroTexto 51"/>
          <p:cNvSpPr txBox="1"/>
          <p:nvPr/>
        </p:nvSpPr>
        <p:spPr>
          <a:xfrm>
            <a:off x="8079313" y="2428191"/>
            <a:ext cx="31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5</a:t>
            </a:r>
            <a:endParaRPr lang="en-US" sz="2400"/>
          </a:p>
        </p:txBody>
      </p:sp>
      <p:sp>
        <p:nvSpPr>
          <p:cNvPr id="53" name="CuadroTexto 52"/>
          <p:cNvSpPr txBox="1"/>
          <p:nvPr/>
        </p:nvSpPr>
        <p:spPr>
          <a:xfrm>
            <a:off x="3883174" y="344038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15</a:t>
            </a:r>
            <a:endParaRPr lang="en-US" sz="2400"/>
          </a:p>
        </p:txBody>
      </p:sp>
      <p:sp>
        <p:nvSpPr>
          <p:cNvPr id="56" name="CuadroTexto 55"/>
          <p:cNvSpPr txBox="1"/>
          <p:nvPr/>
        </p:nvSpPr>
        <p:spPr>
          <a:xfrm>
            <a:off x="3914040" y="475281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9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4174830" y="310722"/>
                <a:ext cx="29352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={8,11,12, 20}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830" y="310722"/>
                <a:ext cx="2935291" cy="461665"/>
              </a:xfrm>
              <a:prstGeom prst="rect">
                <a:avLst/>
              </a:prstGeom>
              <a:blipFill>
                <a:blip r:embed="rId2"/>
                <a:stretch>
                  <a:fillRect r="-20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24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6"/>
            <a:endCxn id="5" idx="2"/>
          </p:cNvCxnSpPr>
          <p:nvPr/>
        </p:nvCxnSpPr>
        <p:spPr>
          <a:xfrm>
            <a:off x="3179299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0" idx="6"/>
            <a:endCxn id="9" idx="3"/>
          </p:cNvCxnSpPr>
          <p:nvPr/>
        </p:nvCxnSpPr>
        <p:spPr>
          <a:xfrm flipV="1">
            <a:off x="5934222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0" idx="2"/>
            <a:endCxn id="7" idx="5"/>
          </p:cNvCxnSpPr>
          <p:nvPr/>
        </p:nvCxnSpPr>
        <p:spPr>
          <a:xfrm flipH="1" flipV="1">
            <a:off x="3043328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8" idx="7"/>
            <a:endCxn id="6" idx="3"/>
          </p:cNvCxnSpPr>
          <p:nvPr/>
        </p:nvCxnSpPr>
        <p:spPr>
          <a:xfrm flipV="1">
            <a:off x="5798251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7" idx="0"/>
            <a:endCxn id="4" idx="4"/>
          </p:cNvCxnSpPr>
          <p:nvPr/>
        </p:nvCxnSpPr>
        <p:spPr>
          <a:xfrm flipV="1">
            <a:off x="2715065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4123392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</a:t>
            </a:r>
            <a:endParaRPr lang="en-US" sz="2400"/>
          </a:p>
        </p:txBody>
      </p:sp>
      <p:sp>
        <p:nvSpPr>
          <p:cNvPr id="49" name="CuadroTexto 48"/>
          <p:cNvSpPr txBox="1"/>
          <p:nvPr/>
        </p:nvSpPr>
        <p:spPr>
          <a:xfrm>
            <a:off x="2577511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4</a:t>
            </a:r>
            <a:endParaRPr lang="en-US" sz="2400"/>
          </a:p>
        </p:txBody>
      </p:sp>
      <p:sp>
        <p:nvSpPr>
          <p:cNvPr id="51" name="CuadroTexto 50"/>
          <p:cNvSpPr txBox="1"/>
          <p:nvPr/>
        </p:nvSpPr>
        <p:spPr>
          <a:xfrm>
            <a:off x="6696606" y="24583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12</a:t>
            </a:r>
            <a:endParaRPr lang="en-US" sz="2400"/>
          </a:p>
        </p:txBody>
      </p:sp>
      <p:sp>
        <p:nvSpPr>
          <p:cNvPr id="55" name="CuadroTexto 54"/>
          <p:cNvSpPr txBox="1"/>
          <p:nvPr/>
        </p:nvSpPr>
        <p:spPr>
          <a:xfrm>
            <a:off x="6804181" y="475281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11</a:t>
            </a:r>
            <a:endParaRPr lang="en-US" sz="2400"/>
          </a:p>
        </p:txBody>
      </p:sp>
      <p:sp>
        <p:nvSpPr>
          <p:cNvPr id="56" name="CuadroTexto 55"/>
          <p:cNvSpPr txBox="1"/>
          <p:nvPr/>
        </p:nvSpPr>
        <p:spPr>
          <a:xfrm>
            <a:off x="3914040" y="475281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9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4174830" y="310722"/>
                <a:ext cx="3400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={3,5,8,15,16, 20}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830" y="310722"/>
                <a:ext cx="3400162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736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6"/>
            <a:endCxn id="5" idx="2"/>
          </p:cNvCxnSpPr>
          <p:nvPr/>
        </p:nvCxnSpPr>
        <p:spPr>
          <a:xfrm>
            <a:off x="3179299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5" idx="6"/>
            <a:endCxn id="6" idx="2"/>
          </p:cNvCxnSpPr>
          <p:nvPr/>
        </p:nvCxnSpPr>
        <p:spPr>
          <a:xfrm>
            <a:off x="5934222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6" idx="4"/>
            <a:endCxn id="9" idx="0"/>
          </p:cNvCxnSpPr>
          <p:nvPr/>
        </p:nvCxnSpPr>
        <p:spPr>
          <a:xfrm>
            <a:off x="8224911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0" idx="2"/>
            <a:endCxn id="7" idx="5"/>
          </p:cNvCxnSpPr>
          <p:nvPr/>
        </p:nvCxnSpPr>
        <p:spPr>
          <a:xfrm flipH="1" flipV="1">
            <a:off x="3043328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8" idx="6"/>
            <a:endCxn id="9" idx="2"/>
          </p:cNvCxnSpPr>
          <p:nvPr/>
        </p:nvCxnSpPr>
        <p:spPr>
          <a:xfrm>
            <a:off x="5934222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8" idx="7"/>
            <a:endCxn id="6" idx="3"/>
          </p:cNvCxnSpPr>
          <p:nvPr/>
        </p:nvCxnSpPr>
        <p:spPr>
          <a:xfrm flipV="1">
            <a:off x="5798251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8" idx="0"/>
            <a:endCxn id="5" idx="4"/>
          </p:cNvCxnSpPr>
          <p:nvPr/>
        </p:nvCxnSpPr>
        <p:spPr>
          <a:xfrm flipV="1">
            <a:off x="5469988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8" idx="1"/>
            <a:endCxn id="4" idx="5"/>
          </p:cNvCxnSpPr>
          <p:nvPr/>
        </p:nvCxnSpPr>
        <p:spPr>
          <a:xfrm flipH="1" flipV="1">
            <a:off x="3043328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4123392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</a:t>
            </a:r>
            <a:endParaRPr lang="en-US" sz="2400"/>
          </a:p>
        </p:txBody>
      </p:sp>
      <p:sp>
        <p:nvSpPr>
          <p:cNvPr id="47" name="CuadroTexto 46"/>
          <p:cNvSpPr txBox="1"/>
          <p:nvPr/>
        </p:nvSpPr>
        <p:spPr>
          <a:xfrm>
            <a:off x="6711847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8</a:t>
            </a:r>
            <a:endParaRPr lang="en-US" sz="2400"/>
          </a:p>
        </p:txBody>
      </p:sp>
      <p:sp>
        <p:nvSpPr>
          <p:cNvPr id="48" name="CuadroTexto 47"/>
          <p:cNvSpPr txBox="1"/>
          <p:nvPr/>
        </p:nvSpPr>
        <p:spPr>
          <a:xfrm>
            <a:off x="3873698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3</a:t>
            </a:r>
            <a:endParaRPr lang="en-US" sz="2400"/>
          </a:p>
        </p:txBody>
      </p:sp>
      <p:sp>
        <p:nvSpPr>
          <p:cNvPr id="50" name="CuadroTexto 49"/>
          <p:cNvSpPr txBox="1"/>
          <p:nvPr/>
        </p:nvSpPr>
        <p:spPr>
          <a:xfrm>
            <a:off x="5305856" y="245536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16</a:t>
            </a:r>
            <a:endParaRPr lang="en-US" sz="2400"/>
          </a:p>
        </p:txBody>
      </p:sp>
      <p:sp>
        <p:nvSpPr>
          <p:cNvPr id="51" name="CuadroTexto 50"/>
          <p:cNvSpPr txBox="1"/>
          <p:nvPr/>
        </p:nvSpPr>
        <p:spPr>
          <a:xfrm>
            <a:off x="6696606" y="24583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12</a:t>
            </a:r>
            <a:endParaRPr lang="en-US" sz="2400"/>
          </a:p>
        </p:txBody>
      </p:sp>
      <p:sp>
        <p:nvSpPr>
          <p:cNvPr id="52" name="CuadroTexto 51"/>
          <p:cNvSpPr txBox="1"/>
          <p:nvPr/>
        </p:nvSpPr>
        <p:spPr>
          <a:xfrm>
            <a:off x="8079313" y="2428191"/>
            <a:ext cx="31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5</a:t>
            </a:r>
            <a:endParaRPr lang="en-US" sz="2400"/>
          </a:p>
        </p:txBody>
      </p:sp>
      <p:sp>
        <p:nvSpPr>
          <p:cNvPr id="54" name="CuadroTexto 53"/>
          <p:cNvSpPr txBox="1"/>
          <p:nvPr/>
        </p:nvSpPr>
        <p:spPr>
          <a:xfrm>
            <a:off x="6622857" y="346589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20</a:t>
            </a:r>
            <a:endParaRPr lang="en-US" sz="2400"/>
          </a:p>
        </p:txBody>
      </p:sp>
      <p:sp>
        <p:nvSpPr>
          <p:cNvPr id="56" name="CuadroTexto 55"/>
          <p:cNvSpPr txBox="1"/>
          <p:nvPr/>
        </p:nvSpPr>
        <p:spPr>
          <a:xfrm>
            <a:off x="3914040" y="475281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9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4174830" y="310722"/>
                <a:ext cx="24816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={4,11,15}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830" y="310722"/>
                <a:ext cx="2481641" cy="461665"/>
              </a:xfrm>
              <a:prstGeom prst="rect">
                <a:avLst/>
              </a:prstGeom>
              <a:blipFill>
                <a:blip r:embed="rId2"/>
                <a:stretch>
                  <a:fillRect r="-24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241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6"/>
            <a:endCxn id="5" idx="2"/>
          </p:cNvCxnSpPr>
          <p:nvPr/>
        </p:nvCxnSpPr>
        <p:spPr>
          <a:xfrm>
            <a:off x="3179299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5" idx="6"/>
            <a:endCxn id="6" idx="2"/>
          </p:cNvCxnSpPr>
          <p:nvPr/>
        </p:nvCxnSpPr>
        <p:spPr>
          <a:xfrm>
            <a:off x="5934222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6" idx="4"/>
            <a:endCxn id="9" idx="0"/>
          </p:cNvCxnSpPr>
          <p:nvPr/>
        </p:nvCxnSpPr>
        <p:spPr>
          <a:xfrm>
            <a:off x="8224911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0" idx="6"/>
            <a:endCxn id="9" idx="3"/>
          </p:cNvCxnSpPr>
          <p:nvPr/>
        </p:nvCxnSpPr>
        <p:spPr>
          <a:xfrm flipV="1">
            <a:off x="5934222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8" idx="2"/>
            <a:endCxn id="7" idx="6"/>
          </p:cNvCxnSpPr>
          <p:nvPr/>
        </p:nvCxnSpPr>
        <p:spPr>
          <a:xfrm flipH="1">
            <a:off x="3179299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4123392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</a:t>
            </a:r>
            <a:endParaRPr lang="en-US" sz="2400"/>
          </a:p>
        </p:txBody>
      </p:sp>
      <p:sp>
        <p:nvSpPr>
          <p:cNvPr id="47" name="CuadroTexto 46"/>
          <p:cNvSpPr txBox="1"/>
          <p:nvPr/>
        </p:nvSpPr>
        <p:spPr>
          <a:xfrm>
            <a:off x="6711847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8</a:t>
            </a:r>
            <a:endParaRPr lang="en-US" sz="2400"/>
          </a:p>
        </p:txBody>
      </p:sp>
      <p:sp>
        <p:nvSpPr>
          <p:cNvPr id="52" name="CuadroTexto 51"/>
          <p:cNvSpPr txBox="1"/>
          <p:nvPr/>
        </p:nvSpPr>
        <p:spPr>
          <a:xfrm>
            <a:off x="8079313" y="2428191"/>
            <a:ext cx="31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5</a:t>
            </a:r>
            <a:endParaRPr lang="en-US" sz="2400"/>
          </a:p>
        </p:txBody>
      </p:sp>
      <p:sp>
        <p:nvSpPr>
          <p:cNvPr id="53" name="CuadroTexto 52"/>
          <p:cNvSpPr txBox="1"/>
          <p:nvPr/>
        </p:nvSpPr>
        <p:spPr>
          <a:xfrm>
            <a:off x="3883174" y="344038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15</a:t>
            </a:r>
            <a:endParaRPr lang="en-US" sz="2400"/>
          </a:p>
        </p:txBody>
      </p:sp>
      <p:sp>
        <p:nvSpPr>
          <p:cNvPr id="55" name="CuadroTexto 54"/>
          <p:cNvSpPr txBox="1"/>
          <p:nvPr/>
        </p:nvSpPr>
        <p:spPr>
          <a:xfrm>
            <a:off x="6804181" y="475281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11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4174830" y="310722"/>
                <a:ext cx="33488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={3,4,9,12,16,20}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830" y="310722"/>
                <a:ext cx="3348865" cy="461665"/>
              </a:xfrm>
              <a:prstGeom prst="rect">
                <a:avLst/>
              </a:prstGeom>
              <a:blipFill>
                <a:blip r:embed="rId2"/>
                <a:stretch>
                  <a:fillRect r="-18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995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6"/>
            <a:endCxn id="5" idx="2"/>
          </p:cNvCxnSpPr>
          <p:nvPr/>
        </p:nvCxnSpPr>
        <p:spPr>
          <a:xfrm>
            <a:off x="3179299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5" idx="6"/>
            <a:endCxn id="6" idx="2"/>
          </p:cNvCxnSpPr>
          <p:nvPr/>
        </p:nvCxnSpPr>
        <p:spPr>
          <a:xfrm>
            <a:off x="5934222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0" idx="6"/>
            <a:endCxn id="9" idx="3"/>
          </p:cNvCxnSpPr>
          <p:nvPr/>
        </p:nvCxnSpPr>
        <p:spPr>
          <a:xfrm flipV="1">
            <a:off x="5934222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8" idx="2"/>
            <a:endCxn id="7" idx="6"/>
          </p:cNvCxnSpPr>
          <p:nvPr/>
        </p:nvCxnSpPr>
        <p:spPr>
          <a:xfrm flipH="1">
            <a:off x="3179299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8" idx="7"/>
            <a:endCxn id="6" idx="3"/>
          </p:cNvCxnSpPr>
          <p:nvPr/>
        </p:nvCxnSpPr>
        <p:spPr>
          <a:xfrm flipV="1">
            <a:off x="5798251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8" idx="0"/>
            <a:endCxn id="5" idx="4"/>
          </p:cNvCxnSpPr>
          <p:nvPr/>
        </p:nvCxnSpPr>
        <p:spPr>
          <a:xfrm flipV="1">
            <a:off x="5469988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7" idx="0"/>
            <a:endCxn id="4" idx="4"/>
          </p:cNvCxnSpPr>
          <p:nvPr/>
        </p:nvCxnSpPr>
        <p:spPr>
          <a:xfrm flipV="1">
            <a:off x="2715065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8" idx="1"/>
            <a:endCxn id="4" idx="5"/>
          </p:cNvCxnSpPr>
          <p:nvPr/>
        </p:nvCxnSpPr>
        <p:spPr>
          <a:xfrm flipH="1" flipV="1">
            <a:off x="3043328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4123392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</a:t>
            </a:r>
            <a:endParaRPr lang="en-US" sz="2400"/>
          </a:p>
        </p:txBody>
      </p:sp>
      <p:sp>
        <p:nvSpPr>
          <p:cNvPr id="47" name="CuadroTexto 46"/>
          <p:cNvSpPr txBox="1"/>
          <p:nvPr/>
        </p:nvSpPr>
        <p:spPr>
          <a:xfrm>
            <a:off x="6711847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8</a:t>
            </a:r>
            <a:endParaRPr lang="en-US" sz="2400"/>
          </a:p>
        </p:txBody>
      </p:sp>
      <p:sp>
        <p:nvSpPr>
          <p:cNvPr id="48" name="CuadroTexto 47"/>
          <p:cNvSpPr txBox="1"/>
          <p:nvPr/>
        </p:nvSpPr>
        <p:spPr>
          <a:xfrm>
            <a:off x="3873698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3</a:t>
            </a:r>
            <a:endParaRPr lang="en-US" sz="2400"/>
          </a:p>
        </p:txBody>
      </p:sp>
      <p:sp>
        <p:nvSpPr>
          <p:cNvPr id="49" name="CuadroTexto 48"/>
          <p:cNvSpPr txBox="1"/>
          <p:nvPr/>
        </p:nvSpPr>
        <p:spPr>
          <a:xfrm>
            <a:off x="2577511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4</a:t>
            </a:r>
            <a:endParaRPr lang="en-US" sz="2400"/>
          </a:p>
        </p:txBody>
      </p:sp>
      <p:sp>
        <p:nvSpPr>
          <p:cNvPr id="50" name="CuadroTexto 49"/>
          <p:cNvSpPr txBox="1"/>
          <p:nvPr/>
        </p:nvSpPr>
        <p:spPr>
          <a:xfrm>
            <a:off x="5305856" y="245536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16</a:t>
            </a:r>
            <a:endParaRPr lang="en-US" sz="2400"/>
          </a:p>
        </p:txBody>
      </p:sp>
      <p:sp>
        <p:nvSpPr>
          <p:cNvPr id="51" name="CuadroTexto 50"/>
          <p:cNvSpPr txBox="1"/>
          <p:nvPr/>
        </p:nvSpPr>
        <p:spPr>
          <a:xfrm>
            <a:off x="6696606" y="24583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12</a:t>
            </a:r>
            <a:endParaRPr lang="en-US" sz="2400"/>
          </a:p>
        </p:txBody>
      </p:sp>
      <p:sp>
        <p:nvSpPr>
          <p:cNvPr id="53" name="CuadroTexto 52"/>
          <p:cNvSpPr txBox="1"/>
          <p:nvPr/>
        </p:nvSpPr>
        <p:spPr>
          <a:xfrm>
            <a:off x="3883174" y="344038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15</a:t>
            </a:r>
            <a:endParaRPr lang="en-US" sz="2400"/>
          </a:p>
        </p:txBody>
      </p:sp>
      <p:sp>
        <p:nvSpPr>
          <p:cNvPr id="55" name="CuadroTexto 54"/>
          <p:cNvSpPr txBox="1"/>
          <p:nvPr/>
        </p:nvSpPr>
        <p:spPr>
          <a:xfrm>
            <a:off x="6804181" y="475281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11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4174830" y="310722"/>
                <a:ext cx="23117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={5,9,20}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830" y="310722"/>
                <a:ext cx="2311722" cy="461665"/>
              </a:xfrm>
              <a:prstGeom prst="rect">
                <a:avLst/>
              </a:prstGeom>
              <a:blipFill>
                <a:blip r:embed="rId2"/>
                <a:stretch>
                  <a:fillRect r="-52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76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6"/>
            <a:endCxn id="5" idx="2"/>
          </p:cNvCxnSpPr>
          <p:nvPr/>
        </p:nvCxnSpPr>
        <p:spPr>
          <a:xfrm>
            <a:off x="3179299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5" idx="6"/>
            <a:endCxn id="6" idx="2"/>
          </p:cNvCxnSpPr>
          <p:nvPr/>
        </p:nvCxnSpPr>
        <p:spPr>
          <a:xfrm>
            <a:off x="5934222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0" idx="2"/>
            <a:endCxn id="7" idx="5"/>
          </p:cNvCxnSpPr>
          <p:nvPr/>
        </p:nvCxnSpPr>
        <p:spPr>
          <a:xfrm flipH="1" flipV="1">
            <a:off x="3043328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8" idx="6"/>
            <a:endCxn id="9" idx="2"/>
          </p:cNvCxnSpPr>
          <p:nvPr/>
        </p:nvCxnSpPr>
        <p:spPr>
          <a:xfrm>
            <a:off x="5934222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7" idx="0"/>
            <a:endCxn id="4" idx="4"/>
          </p:cNvCxnSpPr>
          <p:nvPr/>
        </p:nvCxnSpPr>
        <p:spPr>
          <a:xfrm flipV="1">
            <a:off x="2715065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4123392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</a:t>
            </a:r>
            <a:endParaRPr lang="en-US" sz="2400"/>
          </a:p>
        </p:txBody>
      </p:sp>
      <p:sp>
        <p:nvSpPr>
          <p:cNvPr id="47" name="CuadroTexto 46"/>
          <p:cNvSpPr txBox="1"/>
          <p:nvPr/>
        </p:nvSpPr>
        <p:spPr>
          <a:xfrm>
            <a:off x="6711847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8</a:t>
            </a:r>
            <a:endParaRPr lang="en-US" sz="2400"/>
          </a:p>
        </p:txBody>
      </p:sp>
      <p:sp>
        <p:nvSpPr>
          <p:cNvPr id="49" name="CuadroTexto 48"/>
          <p:cNvSpPr txBox="1"/>
          <p:nvPr/>
        </p:nvSpPr>
        <p:spPr>
          <a:xfrm>
            <a:off x="2577511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4</a:t>
            </a:r>
            <a:endParaRPr lang="en-US" sz="2400"/>
          </a:p>
        </p:txBody>
      </p:sp>
      <p:sp>
        <p:nvSpPr>
          <p:cNvPr id="54" name="CuadroTexto 53"/>
          <p:cNvSpPr txBox="1"/>
          <p:nvPr/>
        </p:nvSpPr>
        <p:spPr>
          <a:xfrm>
            <a:off x="6622857" y="346589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20</a:t>
            </a:r>
            <a:endParaRPr lang="en-US" sz="2400"/>
          </a:p>
        </p:txBody>
      </p:sp>
      <p:sp>
        <p:nvSpPr>
          <p:cNvPr id="56" name="CuadroTexto 55"/>
          <p:cNvSpPr txBox="1"/>
          <p:nvPr/>
        </p:nvSpPr>
        <p:spPr>
          <a:xfrm>
            <a:off x="3914040" y="475281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9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4174830" y="310722"/>
                <a:ext cx="35187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={3,5,11,12,15,16}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830" y="310722"/>
                <a:ext cx="3518784" cy="461665"/>
              </a:xfrm>
              <a:prstGeom prst="rect">
                <a:avLst/>
              </a:prstGeom>
              <a:blipFill>
                <a:blip r:embed="rId2"/>
                <a:stretch>
                  <a:fillRect r="-17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211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6"/>
            <a:endCxn id="5" idx="2"/>
          </p:cNvCxnSpPr>
          <p:nvPr/>
        </p:nvCxnSpPr>
        <p:spPr>
          <a:xfrm>
            <a:off x="3179299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5" idx="6"/>
            <a:endCxn id="6" idx="2"/>
          </p:cNvCxnSpPr>
          <p:nvPr/>
        </p:nvCxnSpPr>
        <p:spPr>
          <a:xfrm>
            <a:off x="5934222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0" idx="6"/>
            <a:endCxn id="9" idx="3"/>
          </p:cNvCxnSpPr>
          <p:nvPr/>
        </p:nvCxnSpPr>
        <p:spPr>
          <a:xfrm flipV="1">
            <a:off x="5934222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0" idx="2"/>
            <a:endCxn id="7" idx="5"/>
          </p:cNvCxnSpPr>
          <p:nvPr/>
        </p:nvCxnSpPr>
        <p:spPr>
          <a:xfrm flipH="1" flipV="1">
            <a:off x="3043328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8" idx="2"/>
            <a:endCxn id="7" idx="6"/>
          </p:cNvCxnSpPr>
          <p:nvPr/>
        </p:nvCxnSpPr>
        <p:spPr>
          <a:xfrm flipH="1">
            <a:off x="3179299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8" idx="6"/>
            <a:endCxn id="9" idx="2"/>
          </p:cNvCxnSpPr>
          <p:nvPr/>
        </p:nvCxnSpPr>
        <p:spPr>
          <a:xfrm>
            <a:off x="5934222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4123392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</a:t>
            </a:r>
            <a:endParaRPr lang="en-US" sz="2400"/>
          </a:p>
        </p:txBody>
      </p:sp>
      <p:sp>
        <p:nvSpPr>
          <p:cNvPr id="47" name="CuadroTexto 46"/>
          <p:cNvSpPr txBox="1"/>
          <p:nvPr/>
        </p:nvSpPr>
        <p:spPr>
          <a:xfrm>
            <a:off x="6711847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8</a:t>
            </a:r>
            <a:endParaRPr lang="en-US" sz="2400"/>
          </a:p>
        </p:txBody>
      </p:sp>
      <p:sp>
        <p:nvSpPr>
          <p:cNvPr id="53" name="CuadroTexto 52"/>
          <p:cNvSpPr txBox="1"/>
          <p:nvPr/>
        </p:nvSpPr>
        <p:spPr>
          <a:xfrm>
            <a:off x="3883174" y="344038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15</a:t>
            </a:r>
            <a:endParaRPr lang="en-US" sz="2400"/>
          </a:p>
        </p:txBody>
      </p:sp>
      <p:sp>
        <p:nvSpPr>
          <p:cNvPr id="54" name="CuadroTexto 53"/>
          <p:cNvSpPr txBox="1"/>
          <p:nvPr/>
        </p:nvSpPr>
        <p:spPr>
          <a:xfrm>
            <a:off x="6622857" y="346589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20</a:t>
            </a:r>
            <a:endParaRPr lang="en-US" sz="2400"/>
          </a:p>
        </p:txBody>
      </p:sp>
      <p:sp>
        <p:nvSpPr>
          <p:cNvPr id="55" name="CuadroTexto 54"/>
          <p:cNvSpPr txBox="1"/>
          <p:nvPr/>
        </p:nvSpPr>
        <p:spPr>
          <a:xfrm>
            <a:off x="6804181" y="475281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11</a:t>
            </a:r>
            <a:endParaRPr lang="en-US" sz="2400"/>
          </a:p>
        </p:txBody>
      </p:sp>
      <p:sp>
        <p:nvSpPr>
          <p:cNvPr id="56" name="CuadroTexto 55"/>
          <p:cNvSpPr txBox="1"/>
          <p:nvPr/>
        </p:nvSpPr>
        <p:spPr>
          <a:xfrm>
            <a:off x="3914040" y="475281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9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4174830" y="310722"/>
                <a:ext cx="29978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={3,4,5,12, 16}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830" y="310722"/>
                <a:ext cx="2997808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410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6"/>
            <a:endCxn id="5" idx="2"/>
          </p:cNvCxnSpPr>
          <p:nvPr/>
        </p:nvCxnSpPr>
        <p:spPr>
          <a:xfrm>
            <a:off x="3179299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6" idx="4"/>
            <a:endCxn id="9" idx="0"/>
          </p:cNvCxnSpPr>
          <p:nvPr/>
        </p:nvCxnSpPr>
        <p:spPr>
          <a:xfrm>
            <a:off x="8224911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0" idx="6"/>
            <a:endCxn id="9" idx="3"/>
          </p:cNvCxnSpPr>
          <p:nvPr/>
        </p:nvCxnSpPr>
        <p:spPr>
          <a:xfrm flipV="1">
            <a:off x="5934222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8" idx="6"/>
            <a:endCxn id="9" idx="2"/>
          </p:cNvCxnSpPr>
          <p:nvPr/>
        </p:nvCxnSpPr>
        <p:spPr>
          <a:xfrm>
            <a:off x="5934222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8" idx="7"/>
            <a:endCxn id="6" idx="3"/>
          </p:cNvCxnSpPr>
          <p:nvPr/>
        </p:nvCxnSpPr>
        <p:spPr>
          <a:xfrm flipV="1">
            <a:off x="5798251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7" idx="0"/>
            <a:endCxn id="4" idx="4"/>
          </p:cNvCxnSpPr>
          <p:nvPr/>
        </p:nvCxnSpPr>
        <p:spPr>
          <a:xfrm flipV="1">
            <a:off x="2715065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4123392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</a:t>
            </a:r>
            <a:endParaRPr lang="en-US" sz="2400"/>
          </a:p>
        </p:txBody>
      </p:sp>
      <p:sp>
        <p:nvSpPr>
          <p:cNvPr id="49" name="CuadroTexto 48"/>
          <p:cNvSpPr txBox="1"/>
          <p:nvPr/>
        </p:nvSpPr>
        <p:spPr>
          <a:xfrm>
            <a:off x="2577511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4</a:t>
            </a:r>
            <a:endParaRPr lang="en-US" sz="2400"/>
          </a:p>
        </p:txBody>
      </p:sp>
      <p:sp>
        <p:nvSpPr>
          <p:cNvPr id="51" name="CuadroTexto 50"/>
          <p:cNvSpPr txBox="1"/>
          <p:nvPr/>
        </p:nvSpPr>
        <p:spPr>
          <a:xfrm>
            <a:off x="6696606" y="24583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12</a:t>
            </a:r>
            <a:endParaRPr lang="en-US" sz="2400"/>
          </a:p>
        </p:txBody>
      </p:sp>
      <p:sp>
        <p:nvSpPr>
          <p:cNvPr id="52" name="CuadroTexto 51"/>
          <p:cNvSpPr txBox="1"/>
          <p:nvPr/>
        </p:nvSpPr>
        <p:spPr>
          <a:xfrm>
            <a:off x="8079313" y="2428191"/>
            <a:ext cx="31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5</a:t>
            </a:r>
            <a:endParaRPr lang="en-US" sz="2400"/>
          </a:p>
        </p:txBody>
      </p:sp>
      <p:sp>
        <p:nvSpPr>
          <p:cNvPr id="54" name="CuadroTexto 53"/>
          <p:cNvSpPr txBox="1"/>
          <p:nvPr/>
        </p:nvSpPr>
        <p:spPr>
          <a:xfrm>
            <a:off x="6622857" y="346589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20</a:t>
            </a:r>
            <a:endParaRPr lang="en-US" sz="2400"/>
          </a:p>
        </p:txBody>
      </p:sp>
      <p:sp>
        <p:nvSpPr>
          <p:cNvPr id="55" name="CuadroTexto 54"/>
          <p:cNvSpPr txBox="1"/>
          <p:nvPr/>
        </p:nvSpPr>
        <p:spPr>
          <a:xfrm>
            <a:off x="6804181" y="475281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11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4174830" y="310722"/>
                <a:ext cx="29401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={3,8,9,15,16}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830" y="310722"/>
                <a:ext cx="2940100" cy="461665"/>
              </a:xfrm>
              <a:prstGeom prst="rect">
                <a:avLst/>
              </a:prstGeom>
              <a:blipFill>
                <a:blip r:embed="rId2"/>
                <a:stretch>
                  <a:fillRect r="-20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6445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6"/>
            <a:endCxn id="5" idx="2"/>
          </p:cNvCxnSpPr>
          <p:nvPr/>
        </p:nvCxnSpPr>
        <p:spPr>
          <a:xfrm>
            <a:off x="3179299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6" idx="4"/>
            <a:endCxn id="9" idx="0"/>
          </p:cNvCxnSpPr>
          <p:nvPr/>
        </p:nvCxnSpPr>
        <p:spPr>
          <a:xfrm>
            <a:off x="8224911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0" idx="6"/>
            <a:endCxn id="9" idx="3"/>
          </p:cNvCxnSpPr>
          <p:nvPr/>
        </p:nvCxnSpPr>
        <p:spPr>
          <a:xfrm flipV="1">
            <a:off x="5934222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0" idx="2"/>
            <a:endCxn id="7" idx="5"/>
          </p:cNvCxnSpPr>
          <p:nvPr/>
        </p:nvCxnSpPr>
        <p:spPr>
          <a:xfrm flipH="1" flipV="1">
            <a:off x="3043328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8" idx="0"/>
            <a:endCxn id="5" idx="4"/>
          </p:cNvCxnSpPr>
          <p:nvPr/>
        </p:nvCxnSpPr>
        <p:spPr>
          <a:xfrm flipV="1">
            <a:off x="5469988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8" idx="1"/>
            <a:endCxn id="4" idx="5"/>
          </p:cNvCxnSpPr>
          <p:nvPr/>
        </p:nvCxnSpPr>
        <p:spPr>
          <a:xfrm flipH="1" flipV="1">
            <a:off x="3043328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4123392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</a:t>
            </a:r>
            <a:endParaRPr lang="en-US" sz="2400"/>
          </a:p>
        </p:txBody>
      </p:sp>
      <p:sp>
        <p:nvSpPr>
          <p:cNvPr id="48" name="CuadroTexto 47"/>
          <p:cNvSpPr txBox="1"/>
          <p:nvPr/>
        </p:nvSpPr>
        <p:spPr>
          <a:xfrm>
            <a:off x="3873698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3</a:t>
            </a:r>
            <a:endParaRPr lang="en-US" sz="2400"/>
          </a:p>
        </p:txBody>
      </p:sp>
      <p:sp>
        <p:nvSpPr>
          <p:cNvPr id="50" name="CuadroTexto 49"/>
          <p:cNvSpPr txBox="1"/>
          <p:nvPr/>
        </p:nvSpPr>
        <p:spPr>
          <a:xfrm>
            <a:off x="5305856" y="245536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16</a:t>
            </a:r>
            <a:endParaRPr lang="en-US" sz="2400"/>
          </a:p>
        </p:txBody>
      </p:sp>
      <p:sp>
        <p:nvSpPr>
          <p:cNvPr id="52" name="CuadroTexto 51"/>
          <p:cNvSpPr txBox="1"/>
          <p:nvPr/>
        </p:nvSpPr>
        <p:spPr>
          <a:xfrm>
            <a:off x="8079313" y="2428191"/>
            <a:ext cx="31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5</a:t>
            </a:r>
            <a:endParaRPr lang="en-US" sz="2400"/>
          </a:p>
        </p:txBody>
      </p:sp>
      <p:sp>
        <p:nvSpPr>
          <p:cNvPr id="55" name="CuadroTexto 54"/>
          <p:cNvSpPr txBox="1"/>
          <p:nvPr/>
        </p:nvSpPr>
        <p:spPr>
          <a:xfrm>
            <a:off x="6804181" y="475281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11</a:t>
            </a:r>
            <a:endParaRPr lang="en-US" sz="2400"/>
          </a:p>
        </p:txBody>
      </p:sp>
      <p:sp>
        <p:nvSpPr>
          <p:cNvPr id="56" name="CuadroTexto 55"/>
          <p:cNvSpPr txBox="1"/>
          <p:nvPr/>
        </p:nvSpPr>
        <p:spPr>
          <a:xfrm>
            <a:off x="3914040" y="475281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9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uadroTexto 32"/>
              <p:cNvSpPr txBox="1"/>
              <p:nvPr/>
            </p:nvSpPr>
            <p:spPr>
              <a:xfrm>
                <a:off x="4174830" y="310722"/>
                <a:ext cx="31235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={4,8,12,15,20}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830" y="310722"/>
                <a:ext cx="3123547" cy="461665"/>
              </a:xfrm>
              <a:prstGeom prst="rect">
                <a:avLst/>
              </a:prstGeom>
              <a:blipFill>
                <a:blip r:embed="rId2"/>
                <a:stretch>
                  <a:fillRect r="-19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35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ector 4"/>
          <p:cNvSpPr/>
          <p:nvPr/>
        </p:nvSpPr>
        <p:spPr>
          <a:xfrm>
            <a:off x="3929571" y="2150012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6684494" y="2150012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3929571" y="4171068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Conector recto 14"/>
          <p:cNvCxnSpPr>
            <a:stCxn id="5" idx="6"/>
            <a:endCxn id="6" idx="2"/>
          </p:cNvCxnSpPr>
          <p:nvPr/>
        </p:nvCxnSpPr>
        <p:spPr>
          <a:xfrm>
            <a:off x="4858039" y="2600178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8" idx="7"/>
            <a:endCxn id="6" idx="3"/>
          </p:cNvCxnSpPr>
          <p:nvPr/>
        </p:nvCxnSpPr>
        <p:spPr>
          <a:xfrm flipV="1">
            <a:off x="4722068" y="2918493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8" idx="0"/>
            <a:endCxn id="5" idx="4"/>
          </p:cNvCxnSpPr>
          <p:nvPr/>
        </p:nvCxnSpPr>
        <p:spPr>
          <a:xfrm flipV="1">
            <a:off x="4393805" y="3050344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5635664" y="241551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8</a:t>
            </a:r>
            <a:endParaRPr lang="en-US" sz="2400"/>
          </a:p>
        </p:txBody>
      </p:sp>
      <p:sp>
        <p:nvSpPr>
          <p:cNvPr id="50" name="CuadroTexto 49"/>
          <p:cNvSpPr txBox="1"/>
          <p:nvPr/>
        </p:nvSpPr>
        <p:spPr>
          <a:xfrm>
            <a:off x="4229673" y="342604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16</a:t>
            </a:r>
            <a:endParaRPr lang="en-US" sz="2400"/>
          </a:p>
        </p:txBody>
      </p:sp>
      <p:sp>
        <p:nvSpPr>
          <p:cNvPr id="51" name="CuadroTexto 50"/>
          <p:cNvSpPr txBox="1"/>
          <p:nvPr/>
        </p:nvSpPr>
        <p:spPr>
          <a:xfrm>
            <a:off x="5620423" y="3429055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12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4815814" y="1245117"/>
                <a:ext cx="2174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={8,12,16}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814" y="1245117"/>
                <a:ext cx="2174570" cy="461665"/>
              </a:xfrm>
              <a:prstGeom prst="rect">
                <a:avLst/>
              </a:prstGeom>
              <a:blipFill>
                <a:blip r:embed="rId2"/>
                <a:stretch>
                  <a:fillRect r="-28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6692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5" idx="6"/>
            <a:endCxn id="6" idx="2"/>
          </p:cNvCxnSpPr>
          <p:nvPr/>
        </p:nvCxnSpPr>
        <p:spPr>
          <a:xfrm>
            <a:off x="5934222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6" idx="4"/>
            <a:endCxn id="9" idx="0"/>
          </p:cNvCxnSpPr>
          <p:nvPr/>
        </p:nvCxnSpPr>
        <p:spPr>
          <a:xfrm>
            <a:off x="8224911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0" idx="6"/>
            <a:endCxn id="9" idx="3"/>
          </p:cNvCxnSpPr>
          <p:nvPr/>
        </p:nvCxnSpPr>
        <p:spPr>
          <a:xfrm flipV="1">
            <a:off x="5934222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8" idx="2"/>
            <a:endCxn id="7" idx="6"/>
          </p:cNvCxnSpPr>
          <p:nvPr/>
        </p:nvCxnSpPr>
        <p:spPr>
          <a:xfrm flipH="1">
            <a:off x="3179299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7" idx="0"/>
            <a:endCxn id="4" idx="4"/>
          </p:cNvCxnSpPr>
          <p:nvPr/>
        </p:nvCxnSpPr>
        <p:spPr>
          <a:xfrm flipV="1">
            <a:off x="2715065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8" idx="1"/>
            <a:endCxn id="4" idx="5"/>
          </p:cNvCxnSpPr>
          <p:nvPr/>
        </p:nvCxnSpPr>
        <p:spPr>
          <a:xfrm flipH="1" flipV="1">
            <a:off x="3043328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6711847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8</a:t>
            </a:r>
            <a:endParaRPr lang="en-US" sz="2400"/>
          </a:p>
        </p:txBody>
      </p:sp>
      <p:sp>
        <p:nvSpPr>
          <p:cNvPr id="48" name="CuadroTexto 47"/>
          <p:cNvSpPr txBox="1"/>
          <p:nvPr/>
        </p:nvSpPr>
        <p:spPr>
          <a:xfrm>
            <a:off x="3873698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3</a:t>
            </a:r>
            <a:endParaRPr lang="en-US" sz="2400"/>
          </a:p>
        </p:txBody>
      </p:sp>
      <p:sp>
        <p:nvSpPr>
          <p:cNvPr id="49" name="CuadroTexto 48"/>
          <p:cNvSpPr txBox="1"/>
          <p:nvPr/>
        </p:nvSpPr>
        <p:spPr>
          <a:xfrm>
            <a:off x="2577511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4</a:t>
            </a:r>
            <a:endParaRPr lang="en-US" sz="2400"/>
          </a:p>
        </p:txBody>
      </p:sp>
      <p:sp>
        <p:nvSpPr>
          <p:cNvPr id="52" name="CuadroTexto 51"/>
          <p:cNvSpPr txBox="1"/>
          <p:nvPr/>
        </p:nvSpPr>
        <p:spPr>
          <a:xfrm>
            <a:off x="8079313" y="2428191"/>
            <a:ext cx="31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5</a:t>
            </a:r>
            <a:endParaRPr lang="en-US" sz="2400"/>
          </a:p>
        </p:txBody>
      </p:sp>
      <p:sp>
        <p:nvSpPr>
          <p:cNvPr id="53" name="CuadroTexto 52"/>
          <p:cNvSpPr txBox="1"/>
          <p:nvPr/>
        </p:nvSpPr>
        <p:spPr>
          <a:xfrm>
            <a:off x="3883174" y="344038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15</a:t>
            </a:r>
            <a:endParaRPr lang="en-US" sz="2400"/>
          </a:p>
        </p:txBody>
      </p:sp>
      <p:sp>
        <p:nvSpPr>
          <p:cNvPr id="55" name="CuadroTexto 54"/>
          <p:cNvSpPr txBox="1"/>
          <p:nvPr/>
        </p:nvSpPr>
        <p:spPr>
          <a:xfrm>
            <a:off x="6804181" y="475281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11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4174830" y="310722"/>
                <a:ext cx="31235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={2,9,12,16,20}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830" y="310722"/>
                <a:ext cx="3123547" cy="461665"/>
              </a:xfrm>
              <a:prstGeom prst="rect">
                <a:avLst/>
              </a:prstGeom>
              <a:blipFill>
                <a:blip r:embed="rId2"/>
                <a:stretch>
                  <a:fillRect r="-19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650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5" idx="6"/>
            <a:endCxn id="6" idx="2"/>
          </p:cNvCxnSpPr>
          <p:nvPr/>
        </p:nvCxnSpPr>
        <p:spPr>
          <a:xfrm>
            <a:off x="5934222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6" idx="4"/>
            <a:endCxn id="9" idx="0"/>
          </p:cNvCxnSpPr>
          <p:nvPr/>
        </p:nvCxnSpPr>
        <p:spPr>
          <a:xfrm>
            <a:off x="8224911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0" idx="2"/>
            <a:endCxn id="7" idx="5"/>
          </p:cNvCxnSpPr>
          <p:nvPr/>
        </p:nvCxnSpPr>
        <p:spPr>
          <a:xfrm flipH="1" flipV="1">
            <a:off x="3043328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8" idx="6"/>
            <a:endCxn id="9" idx="2"/>
          </p:cNvCxnSpPr>
          <p:nvPr/>
        </p:nvCxnSpPr>
        <p:spPr>
          <a:xfrm>
            <a:off x="5934222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8" idx="7"/>
            <a:endCxn id="6" idx="3"/>
          </p:cNvCxnSpPr>
          <p:nvPr/>
        </p:nvCxnSpPr>
        <p:spPr>
          <a:xfrm flipV="1">
            <a:off x="5798251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8" idx="0"/>
            <a:endCxn id="5" idx="4"/>
          </p:cNvCxnSpPr>
          <p:nvPr/>
        </p:nvCxnSpPr>
        <p:spPr>
          <a:xfrm flipV="1">
            <a:off x="5469988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7" idx="0"/>
            <a:endCxn id="4" idx="4"/>
          </p:cNvCxnSpPr>
          <p:nvPr/>
        </p:nvCxnSpPr>
        <p:spPr>
          <a:xfrm flipV="1">
            <a:off x="2715065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6711847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8</a:t>
            </a:r>
            <a:endParaRPr lang="en-US" sz="2400"/>
          </a:p>
        </p:txBody>
      </p:sp>
      <p:sp>
        <p:nvSpPr>
          <p:cNvPr id="49" name="CuadroTexto 48"/>
          <p:cNvSpPr txBox="1"/>
          <p:nvPr/>
        </p:nvSpPr>
        <p:spPr>
          <a:xfrm>
            <a:off x="2577511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4</a:t>
            </a:r>
            <a:endParaRPr lang="en-US" sz="2400"/>
          </a:p>
        </p:txBody>
      </p:sp>
      <p:sp>
        <p:nvSpPr>
          <p:cNvPr id="50" name="CuadroTexto 49"/>
          <p:cNvSpPr txBox="1"/>
          <p:nvPr/>
        </p:nvSpPr>
        <p:spPr>
          <a:xfrm>
            <a:off x="5305856" y="245536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16</a:t>
            </a:r>
            <a:endParaRPr lang="en-US" sz="2400"/>
          </a:p>
        </p:txBody>
      </p:sp>
      <p:sp>
        <p:nvSpPr>
          <p:cNvPr id="51" name="CuadroTexto 50"/>
          <p:cNvSpPr txBox="1"/>
          <p:nvPr/>
        </p:nvSpPr>
        <p:spPr>
          <a:xfrm>
            <a:off x="6696606" y="24583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12</a:t>
            </a:r>
            <a:endParaRPr lang="en-US" sz="2400"/>
          </a:p>
        </p:txBody>
      </p:sp>
      <p:sp>
        <p:nvSpPr>
          <p:cNvPr id="52" name="CuadroTexto 51"/>
          <p:cNvSpPr txBox="1"/>
          <p:nvPr/>
        </p:nvSpPr>
        <p:spPr>
          <a:xfrm>
            <a:off x="8079313" y="2428191"/>
            <a:ext cx="31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5</a:t>
            </a:r>
            <a:endParaRPr lang="en-US" sz="2400"/>
          </a:p>
        </p:txBody>
      </p:sp>
      <p:sp>
        <p:nvSpPr>
          <p:cNvPr id="54" name="CuadroTexto 53"/>
          <p:cNvSpPr txBox="1"/>
          <p:nvPr/>
        </p:nvSpPr>
        <p:spPr>
          <a:xfrm>
            <a:off x="6622857" y="346589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20</a:t>
            </a:r>
            <a:endParaRPr lang="en-US" sz="2400"/>
          </a:p>
        </p:txBody>
      </p:sp>
      <p:sp>
        <p:nvSpPr>
          <p:cNvPr id="56" name="CuadroTexto 55"/>
          <p:cNvSpPr txBox="1"/>
          <p:nvPr/>
        </p:nvSpPr>
        <p:spPr>
          <a:xfrm>
            <a:off x="3914040" y="475281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9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uadroTexto 32"/>
              <p:cNvSpPr txBox="1"/>
              <p:nvPr/>
            </p:nvSpPr>
            <p:spPr>
              <a:xfrm>
                <a:off x="4174830" y="310722"/>
                <a:ext cx="27211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={2,3,11,15}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830" y="310722"/>
                <a:ext cx="2721194" cy="461665"/>
              </a:xfrm>
              <a:prstGeom prst="rect">
                <a:avLst/>
              </a:prstGeom>
              <a:blipFill>
                <a:blip r:embed="rId2"/>
                <a:stretch>
                  <a:fillRect r="-22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3385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5" idx="6"/>
            <a:endCxn id="6" idx="2"/>
          </p:cNvCxnSpPr>
          <p:nvPr/>
        </p:nvCxnSpPr>
        <p:spPr>
          <a:xfrm>
            <a:off x="5934222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0" idx="6"/>
            <a:endCxn id="9" idx="3"/>
          </p:cNvCxnSpPr>
          <p:nvPr/>
        </p:nvCxnSpPr>
        <p:spPr>
          <a:xfrm flipV="1">
            <a:off x="5934222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0" idx="2"/>
            <a:endCxn id="7" idx="5"/>
          </p:cNvCxnSpPr>
          <p:nvPr/>
        </p:nvCxnSpPr>
        <p:spPr>
          <a:xfrm flipH="1" flipV="1">
            <a:off x="3043328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8" idx="7"/>
            <a:endCxn id="6" idx="3"/>
          </p:cNvCxnSpPr>
          <p:nvPr/>
        </p:nvCxnSpPr>
        <p:spPr>
          <a:xfrm flipV="1">
            <a:off x="5798251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8" idx="0"/>
            <a:endCxn id="5" idx="4"/>
          </p:cNvCxnSpPr>
          <p:nvPr/>
        </p:nvCxnSpPr>
        <p:spPr>
          <a:xfrm flipV="1">
            <a:off x="5469988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7" idx="0"/>
            <a:endCxn id="4" idx="4"/>
          </p:cNvCxnSpPr>
          <p:nvPr/>
        </p:nvCxnSpPr>
        <p:spPr>
          <a:xfrm flipV="1">
            <a:off x="2715065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6711847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8</a:t>
            </a:r>
            <a:endParaRPr lang="en-US" sz="2400"/>
          </a:p>
        </p:txBody>
      </p:sp>
      <p:sp>
        <p:nvSpPr>
          <p:cNvPr id="49" name="CuadroTexto 48"/>
          <p:cNvSpPr txBox="1"/>
          <p:nvPr/>
        </p:nvSpPr>
        <p:spPr>
          <a:xfrm>
            <a:off x="2577511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4</a:t>
            </a:r>
            <a:endParaRPr lang="en-US" sz="2400"/>
          </a:p>
        </p:txBody>
      </p:sp>
      <p:sp>
        <p:nvSpPr>
          <p:cNvPr id="50" name="CuadroTexto 49"/>
          <p:cNvSpPr txBox="1"/>
          <p:nvPr/>
        </p:nvSpPr>
        <p:spPr>
          <a:xfrm>
            <a:off x="5305856" y="245536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16</a:t>
            </a:r>
            <a:endParaRPr lang="en-US" sz="2400"/>
          </a:p>
        </p:txBody>
      </p:sp>
      <p:sp>
        <p:nvSpPr>
          <p:cNvPr id="51" name="CuadroTexto 50"/>
          <p:cNvSpPr txBox="1"/>
          <p:nvPr/>
        </p:nvSpPr>
        <p:spPr>
          <a:xfrm>
            <a:off x="6696606" y="24583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12</a:t>
            </a:r>
            <a:endParaRPr lang="en-US" sz="2400"/>
          </a:p>
        </p:txBody>
      </p:sp>
      <p:sp>
        <p:nvSpPr>
          <p:cNvPr id="55" name="CuadroTexto 54"/>
          <p:cNvSpPr txBox="1"/>
          <p:nvPr/>
        </p:nvSpPr>
        <p:spPr>
          <a:xfrm>
            <a:off x="6804181" y="475281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11</a:t>
            </a:r>
            <a:endParaRPr lang="en-US" sz="2400"/>
          </a:p>
        </p:txBody>
      </p:sp>
      <p:sp>
        <p:nvSpPr>
          <p:cNvPr id="56" name="CuadroTexto 55"/>
          <p:cNvSpPr txBox="1"/>
          <p:nvPr/>
        </p:nvSpPr>
        <p:spPr>
          <a:xfrm>
            <a:off x="3914040" y="475281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9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4174830" y="310722"/>
                <a:ext cx="29536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={2,3,5,15,20}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830" y="310722"/>
                <a:ext cx="2953629" cy="461665"/>
              </a:xfrm>
              <a:prstGeom prst="rect">
                <a:avLst/>
              </a:prstGeom>
              <a:blipFill>
                <a:blip r:embed="rId2"/>
                <a:stretch>
                  <a:fillRect r="-20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03125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5" idx="6"/>
            <a:endCxn id="6" idx="2"/>
          </p:cNvCxnSpPr>
          <p:nvPr/>
        </p:nvCxnSpPr>
        <p:spPr>
          <a:xfrm>
            <a:off x="5934222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6" idx="4"/>
            <a:endCxn id="9" idx="0"/>
          </p:cNvCxnSpPr>
          <p:nvPr/>
        </p:nvCxnSpPr>
        <p:spPr>
          <a:xfrm>
            <a:off x="8224911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0" idx="2"/>
            <a:endCxn id="7" idx="5"/>
          </p:cNvCxnSpPr>
          <p:nvPr/>
        </p:nvCxnSpPr>
        <p:spPr>
          <a:xfrm flipH="1" flipV="1">
            <a:off x="3043328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8" idx="2"/>
            <a:endCxn id="7" idx="6"/>
          </p:cNvCxnSpPr>
          <p:nvPr/>
        </p:nvCxnSpPr>
        <p:spPr>
          <a:xfrm flipH="1">
            <a:off x="3179299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7" idx="0"/>
            <a:endCxn id="4" idx="4"/>
          </p:cNvCxnSpPr>
          <p:nvPr/>
        </p:nvCxnSpPr>
        <p:spPr>
          <a:xfrm flipV="1">
            <a:off x="2715065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8" idx="1"/>
            <a:endCxn id="4" idx="5"/>
          </p:cNvCxnSpPr>
          <p:nvPr/>
        </p:nvCxnSpPr>
        <p:spPr>
          <a:xfrm flipH="1" flipV="1">
            <a:off x="3043328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6711847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8</a:t>
            </a:r>
            <a:endParaRPr lang="en-US" sz="2400"/>
          </a:p>
        </p:txBody>
      </p:sp>
      <p:sp>
        <p:nvSpPr>
          <p:cNvPr id="48" name="CuadroTexto 47"/>
          <p:cNvSpPr txBox="1"/>
          <p:nvPr/>
        </p:nvSpPr>
        <p:spPr>
          <a:xfrm>
            <a:off x="3873698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3</a:t>
            </a:r>
            <a:endParaRPr lang="en-US" sz="2400"/>
          </a:p>
        </p:txBody>
      </p:sp>
      <p:sp>
        <p:nvSpPr>
          <p:cNvPr id="49" name="CuadroTexto 48"/>
          <p:cNvSpPr txBox="1"/>
          <p:nvPr/>
        </p:nvSpPr>
        <p:spPr>
          <a:xfrm>
            <a:off x="2577511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4</a:t>
            </a:r>
            <a:endParaRPr lang="en-US" sz="2400"/>
          </a:p>
        </p:txBody>
      </p:sp>
      <p:sp>
        <p:nvSpPr>
          <p:cNvPr id="52" name="CuadroTexto 51"/>
          <p:cNvSpPr txBox="1"/>
          <p:nvPr/>
        </p:nvSpPr>
        <p:spPr>
          <a:xfrm>
            <a:off x="8079313" y="2428191"/>
            <a:ext cx="31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5</a:t>
            </a:r>
            <a:endParaRPr lang="en-US" sz="2400"/>
          </a:p>
        </p:txBody>
      </p:sp>
      <p:sp>
        <p:nvSpPr>
          <p:cNvPr id="53" name="CuadroTexto 52"/>
          <p:cNvSpPr txBox="1"/>
          <p:nvPr/>
        </p:nvSpPr>
        <p:spPr>
          <a:xfrm>
            <a:off x="3883174" y="344038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15</a:t>
            </a:r>
            <a:endParaRPr lang="en-US" sz="2400"/>
          </a:p>
        </p:txBody>
      </p:sp>
      <p:sp>
        <p:nvSpPr>
          <p:cNvPr id="56" name="CuadroTexto 55"/>
          <p:cNvSpPr txBox="1"/>
          <p:nvPr/>
        </p:nvSpPr>
        <p:spPr>
          <a:xfrm>
            <a:off x="3914040" y="475281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9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4174830" y="310722"/>
                <a:ext cx="32934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={2,11,12,16,20}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830" y="310722"/>
                <a:ext cx="3293466" cy="461665"/>
              </a:xfrm>
              <a:prstGeom prst="rect">
                <a:avLst/>
              </a:prstGeom>
              <a:blipFill>
                <a:blip r:embed="rId2"/>
                <a:stretch>
                  <a:fillRect r="-18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5557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6"/>
            <a:endCxn id="5" idx="2"/>
          </p:cNvCxnSpPr>
          <p:nvPr/>
        </p:nvCxnSpPr>
        <p:spPr>
          <a:xfrm>
            <a:off x="3179299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6" idx="4"/>
            <a:endCxn id="9" idx="0"/>
          </p:cNvCxnSpPr>
          <p:nvPr/>
        </p:nvCxnSpPr>
        <p:spPr>
          <a:xfrm>
            <a:off x="8224911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0" idx="2"/>
            <a:endCxn id="7" idx="5"/>
          </p:cNvCxnSpPr>
          <p:nvPr/>
        </p:nvCxnSpPr>
        <p:spPr>
          <a:xfrm flipH="1" flipV="1">
            <a:off x="3043328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8" idx="6"/>
            <a:endCxn id="9" idx="2"/>
          </p:cNvCxnSpPr>
          <p:nvPr/>
        </p:nvCxnSpPr>
        <p:spPr>
          <a:xfrm>
            <a:off x="5934222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8" idx="7"/>
            <a:endCxn id="6" idx="3"/>
          </p:cNvCxnSpPr>
          <p:nvPr/>
        </p:nvCxnSpPr>
        <p:spPr>
          <a:xfrm flipV="1">
            <a:off x="5798251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7" idx="0"/>
            <a:endCxn id="4" idx="4"/>
          </p:cNvCxnSpPr>
          <p:nvPr/>
        </p:nvCxnSpPr>
        <p:spPr>
          <a:xfrm flipV="1">
            <a:off x="2715065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4123392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</a:t>
            </a:r>
            <a:endParaRPr lang="en-US" sz="2400"/>
          </a:p>
        </p:txBody>
      </p:sp>
      <p:sp>
        <p:nvSpPr>
          <p:cNvPr id="49" name="CuadroTexto 48"/>
          <p:cNvSpPr txBox="1"/>
          <p:nvPr/>
        </p:nvSpPr>
        <p:spPr>
          <a:xfrm>
            <a:off x="2577511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4</a:t>
            </a:r>
            <a:endParaRPr lang="en-US" sz="2400"/>
          </a:p>
        </p:txBody>
      </p:sp>
      <p:sp>
        <p:nvSpPr>
          <p:cNvPr id="51" name="CuadroTexto 50"/>
          <p:cNvSpPr txBox="1"/>
          <p:nvPr/>
        </p:nvSpPr>
        <p:spPr>
          <a:xfrm>
            <a:off x="6696606" y="24583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12</a:t>
            </a:r>
            <a:endParaRPr lang="en-US" sz="2400"/>
          </a:p>
        </p:txBody>
      </p:sp>
      <p:sp>
        <p:nvSpPr>
          <p:cNvPr id="52" name="CuadroTexto 51"/>
          <p:cNvSpPr txBox="1"/>
          <p:nvPr/>
        </p:nvSpPr>
        <p:spPr>
          <a:xfrm>
            <a:off x="8079313" y="2428191"/>
            <a:ext cx="31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5</a:t>
            </a:r>
            <a:endParaRPr lang="en-US" sz="2400"/>
          </a:p>
        </p:txBody>
      </p:sp>
      <p:sp>
        <p:nvSpPr>
          <p:cNvPr id="54" name="CuadroTexto 53"/>
          <p:cNvSpPr txBox="1"/>
          <p:nvPr/>
        </p:nvSpPr>
        <p:spPr>
          <a:xfrm>
            <a:off x="6622857" y="346589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20</a:t>
            </a:r>
            <a:endParaRPr lang="en-US" sz="2400"/>
          </a:p>
        </p:txBody>
      </p:sp>
      <p:sp>
        <p:nvSpPr>
          <p:cNvPr id="56" name="CuadroTexto 55"/>
          <p:cNvSpPr txBox="1"/>
          <p:nvPr/>
        </p:nvSpPr>
        <p:spPr>
          <a:xfrm>
            <a:off x="3914040" y="475281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9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4174830" y="310722"/>
                <a:ext cx="31235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={3,8,11,15,16}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830" y="310722"/>
                <a:ext cx="3123547" cy="461665"/>
              </a:xfrm>
              <a:prstGeom prst="rect">
                <a:avLst/>
              </a:prstGeom>
              <a:blipFill>
                <a:blip r:embed="rId2"/>
                <a:stretch>
                  <a:fillRect r="-19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6281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6"/>
            <a:endCxn id="5" idx="2"/>
          </p:cNvCxnSpPr>
          <p:nvPr/>
        </p:nvCxnSpPr>
        <p:spPr>
          <a:xfrm>
            <a:off x="3179299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6" idx="4"/>
            <a:endCxn id="9" idx="0"/>
          </p:cNvCxnSpPr>
          <p:nvPr/>
        </p:nvCxnSpPr>
        <p:spPr>
          <a:xfrm>
            <a:off x="8224911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0" idx="6"/>
            <a:endCxn id="9" idx="3"/>
          </p:cNvCxnSpPr>
          <p:nvPr/>
        </p:nvCxnSpPr>
        <p:spPr>
          <a:xfrm flipV="1">
            <a:off x="5934222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8" idx="2"/>
            <a:endCxn id="7" idx="6"/>
          </p:cNvCxnSpPr>
          <p:nvPr/>
        </p:nvCxnSpPr>
        <p:spPr>
          <a:xfrm flipH="1">
            <a:off x="3179299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8" idx="0"/>
            <a:endCxn id="5" idx="4"/>
          </p:cNvCxnSpPr>
          <p:nvPr/>
        </p:nvCxnSpPr>
        <p:spPr>
          <a:xfrm flipV="1">
            <a:off x="5469988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7" idx="0"/>
            <a:endCxn id="4" idx="4"/>
          </p:cNvCxnSpPr>
          <p:nvPr/>
        </p:nvCxnSpPr>
        <p:spPr>
          <a:xfrm flipV="1">
            <a:off x="2715065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8" idx="1"/>
            <a:endCxn id="4" idx="5"/>
          </p:cNvCxnSpPr>
          <p:nvPr/>
        </p:nvCxnSpPr>
        <p:spPr>
          <a:xfrm flipH="1" flipV="1">
            <a:off x="3043328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4123392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</a:t>
            </a:r>
            <a:endParaRPr lang="en-US" sz="2400"/>
          </a:p>
        </p:txBody>
      </p:sp>
      <p:sp>
        <p:nvSpPr>
          <p:cNvPr id="48" name="CuadroTexto 47"/>
          <p:cNvSpPr txBox="1"/>
          <p:nvPr/>
        </p:nvSpPr>
        <p:spPr>
          <a:xfrm>
            <a:off x="3873698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3</a:t>
            </a:r>
            <a:endParaRPr lang="en-US" sz="2400"/>
          </a:p>
        </p:txBody>
      </p:sp>
      <p:sp>
        <p:nvSpPr>
          <p:cNvPr id="49" name="CuadroTexto 48"/>
          <p:cNvSpPr txBox="1"/>
          <p:nvPr/>
        </p:nvSpPr>
        <p:spPr>
          <a:xfrm>
            <a:off x="2577511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4</a:t>
            </a:r>
            <a:endParaRPr lang="en-US" sz="2400"/>
          </a:p>
        </p:txBody>
      </p:sp>
      <p:sp>
        <p:nvSpPr>
          <p:cNvPr id="50" name="CuadroTexto 49"/>
          <p:cNvSpPr txBox="1"/>
          <p:nvPr/>
        </p:nvSpPr>
        <p:spPr>
          <a:xfrm>
            <a:off x="5305856" y="245536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16</a:t>
            </a:r>
            <a:endParaRPr lang="en-US" sz="2400"/>
          </a:p>
        </p:txBody>
      </p:sp>
      <p:sp>
        <p:nvSpPr>
          <p:cNvPr id="52" name="CuadroTexto 51"/>
          <p:cNvSpPr txBox="1"/>
          <p:nvPr/>
        </p:nvSpPr>
        <p:spPr>
          <a:xfrm>
            <a:off x="8079313" y="2428191"/>
            <a:ext cx="31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5</a:t>
            </a:r>
            <a:endParaRPr lang="en-US" sz="2400"/>
          </a:p>
        </p:txBody>
      </p:sp>
      <p:sp>
        <p:nvSpPr>
          <p:cNvPr id="53" name="CuadroTexto 52"/>
          <p:cNvSpPr txBox="1"/>
          <p:nvPr/>
        </p:nvSpPr>
        <p:spPr>
          <a:xfrm>
            <a:off x="3883174" y="344038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15</a:t>
            </a:r>
            <a:endParaRPr lang="en-US" sz="2400"/>
          </a:p>
        </p:txBody>
      </p:sp>
      <p:sp>
        <p:nvSpPr>
          <p:cNvPr id="55" name="CuadroTexto 54"/>
          <p:cNvSpPr txBox="1"/>
          <p:nvPr/>
        </p:nvSpPr>
        <p:spPr>
          <a:xfrm>
            <a:off x="6804181" y="475281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11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4174830" y="310722"/>
                <a:ext cx="27211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={8,9,12,20}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830" y="310722"/>
                <a:ext cx="2721194" cy="461665"/>
              </a:xfrm>
              <a:prstGeom prst="rect">
                <a:avLst/>
              </a:prstGeom>
              <a:blipFill>
                <a:blip r:embed="rId2"/>
                <a:stretch>
                  <a:fillRect r="-22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754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6"/>
            <a:endCxn id="5" idx="2"/>
          </p:cNvCxnSpPr>
          <p:nvPr/>
        </p:nvCxnSpPr>
        <p:spPr>
          <a:xfrm>
            <a:off x="3179299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5" idx="6"/>
            <a:endCxn id="6" idx="2"/>
          </p:cNvCxnSpPr>
          <p:nvPr/>
        </p:nvCxnSpPr>
        <p:spPr>
          <a:xfrm>
            <a:off x="5934222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0" idx="6"/>
            <a:endCxn id="9" idx="3"/>
          </p:cNvCxnSpPr>
          <p:nvPr/>
        </p:nvCxnSpPr>
        <p:spPr>
          <a:xfrm flipV="1">
            <a:off x="5934222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0" idx="2"/>
            <a:endCxn id="7" idx="5"/>
          </p:cNvCxnSpPr>
          <p:nvPr/>
        </p:nvCxnSpPr>
        <p:spPr>
          <a:xfrm flipH="1" flipV="1">
            <a:off x="3043328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8" idx="7"/>
            <a:endCxn id="6" idx="3"/>
          </p:cNvCxnSpPr>
          <p:nvPr/>
        </p:nvCxnSpPr>
        <p:spPr>
          <a:xfrm flipV="1">
            <a:off x="5798251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8" idx="0"/>
            <a:endCxn id="5" idx="4"/>
          </p:cNvCxnSpPr>
          <p:nvPr/>
        </p:nvCxnSpPr>
        <p:spPr>
          <a:xfrm flipV="1">
            <a:off x="5469988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8" idx="1"/>
            <a:endCxn id="4" idx="5"/>
          </p:cNvCxnSpPr>
          <p:nvPr/>
        </p:nvCxnSpPr>
        <p:spPr>
          <a:xfrm flipH="1" flipV="1">
            <a:off x="3043328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4123392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</a:t>
            </a:r>
            <a:endParaRPr lang="en-US" sz="2400"/>
          </a:p>
        </p:txBody>
      </p:sp>
      <p:sp>
        <p:nvSpPr>
          <p:cNvPr id="47" name="CuadroTexto 46"/>
          <p:cNvSpPr txBox="1"/>
          <p:nvPr/>
        </p:nvSpPr>
        <p:spPr>
          <a:xfrm>
            <a:off x="6711847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8</a:t>
            </a:r>
            <a:endParaRPr lang="en-US" sz="2400"/>
          </a:p>
        </p:txBody>
      </p:sp>
      <p:sp>
        <p:nvSpPr>
          <p:cNvPr id="48" name="CuadroTexto 47"/>
          <p:cNvSpPr txBox="1"/>
          <p:nvPr/>
        </p:nvSpPr>
        <p:spPr>
          <a:xfrm>
            <a:off x="3873698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3</a:t>
            </a:r>
            <a:endParaRPr lang="en-US" sz="2400"/>
          </a:p>
        </p:txBody>
      </p:sp>
      <p:sp>
        <p:nvSpPr>
          <p:cNvPr id="50" name="CuadroTexto 49"/>
          <p:cNvSpPr txBox="1"/>
          <p:nvPr/>
        </p:nvSpPr>
        <p:spPr>
          <a:xfrm>
            <a:off x="5305856" y="245536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16</a:t>
            </a:r>
            <a:endParaRPr lang="en-US" sz="2400"/>
          </a:p>
        </p:txBody>
      </p:sp>
      <p:sp>
        <p:nvSpPr>
          <p:cNvPr id="51" name="CuadroTexto 50"/>
          <p:cNvSpPr txBox="1"/>
          <p:nvPr/>
        </p:nvSpPr>
        <p:spPr>
          <a:xfrm>
            <a:off x="6696606" y="24583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12</a:t>
            </a:r>
            <a:endParaRPr lang="en-US" sz="2400"/>
          </a:p>
        </p:txBody>
      </p:sp>
      <p:sp>
        <p:nvSpPr>
          <p:cNvPr id="55" name="CuadroTexto 54"/>
          <p:cNvSpPr txBox="1"/>
          <p:nvPr/>
        </p:nvSpPr>
        <p:spPr>
          <a:xfrm>
            <a:off x="6804181" y="475281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11</a:t>
            </a:r>
            <a:endParaRPr lang="en-US" sz="2400"/>
          </a:p>
        </p:txBody>
      </p:sp>
      <p:sp>
        <p:nvSpPr>
          <p:cNvPr id="56" name="CuadroTexto 55"/>
          <p:cNvSpPr txBox="1"/>
          <p:nvPr/>
        </p:nvSpPr>
        <p:spPr>
          <a:xfrm>
            <a:off x="3914040" y="475281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9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4174830" y="310722"/>
                <a:ext cx="27211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={4,5,15,20}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830" y="310722"/>
                <a:ext cx="2721194" cy="461665"/>
              </a:xfrm>
              <a:prstGeom prst="rect">
                <a:avLst/>
              </a:prstGeom>
              <a:blipFill>
                <a:blip r:embed="rId2"/>
                <a:stretch>
                  <a:fillRect r="-22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6951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6"/>
            <a:endCxn id="5" idx="2"/>
          </p:cNvCxnSpPr>
          <p:nvPr/>
        </p:nvCxnSpPr>
        <p:spPr>
          <a:xfrm>
            <a:off x="3179299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5" idx="6"/>
            <a:endCxn id="6" idx="2"/>
          </p:cNvCxnSpPr>
          <p:nvPr/>
        </p:nvCxnSpPr>
        <p:spPr>
          <a:xfrm>
            <a:off x="5934222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0" idx="6"/>
            <a:endCxn id="9" idx="3"/>
          </p:cNvCxnSpPr>
          <p:nvPr/>
        </p:nvCxnSpPr>
        <p:spPr>
          <a:xfrm flipV="1">
            <a:off x="5934222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8" idx="6"/>
            <a:endCxn id="9" idx="2"/>
          </p:cNvCxnSpPr>
          <p:nvPr/>
        </p:nvCxnSpPr>
        <p:spPr>
          <a:xfrm>
            <a:off x="5934222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7" idx="0"/>
            <a:endCxn id="4" idx="4"/>
          </p:cNvCxnSpPr>
          <p:nvPr/>
        </p:nvCxnSpPr>
        <p:spPr>
          <a:xfrm flipV="1">
            <a:off x="2715065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4123392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</a:t>
            </a:r>
            <a:endParaRPr lang="en-US" sz="2400"/>
          </a:p>
        </p:txBody>
      </p:sp>
      <p:sp>
        <p:nvSpPr>
          <p:cNvPr id="47" name="CuadroTexto 46"/>
          <p:cNvSpPr txBox="1"/>
          <p:nvPr/>
        </p:nvSpPr>
        <p:spPr>
          <a:xfrm>
            <a:off x="6711847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8</a:t>
            </a:r>
            <a:endParaRPr lang="en-US" sz="2400"/>
          </a:p>
        </p:txBody>
      </p:sp>
      <p:sp>
        <p:nvSpPr>
          <p:cNvPr id="49" name="CuadroTexto 48"/>
          <p:cNvSpPr txBox="1"/>
          <p:nvPr/>
        </p:nvSpPr>
        <p:spPr>
          <a:xfrm>
            <a:off x="2577511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4</a:t>
            </a:r>
            <a:endParaRPr lang="en-US" sz="2400"/>
          </a:p>
        </p:txBody>
      </p:sp>
      <p:sp>
        <p:nvSpPr>
          <p:cNvPr id="54" name="CuadroTexto 53"/>
          <p:cNvSpPr txBox="1"/>
          <p:nvPr/>
        </p:nvSpPr>
        <p:spPr>
          <a:xfrm>
            <a:off x="6622857" y="346589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20</a:t>
            </a:r>
            <a:endParaRPr lang="en-US" sz="2400"/>
          </a:p>
        </p:txBody>
      </p:sp>
      <p:sp>
        <p:nvSpPr>
          <p:cNvPr id="55" name="CuadroTexto 54"/>
          <p:cNvSpPr txBox="1"/>
          <p:nvPr/>
        </p:nvSpPr>
        <p:spPr>
          <a:xfrm>
            <a:off x="6804181" y="475281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11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4174830" y="310722"/>
                <a:ext cx="33559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={3,5,9,12,15,16}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830" y="310722"/>
                <a:ext cx="3355983" cy="461665"/>
              </a:xfrm>
              <a:prstGeom prst="rect">
                <a:avLst/>
              </a:prstGeom>
              <a:blipFill>
                <a:blip r:embed="rId2"/>
                <a:stretch>
                  <a:fillRect r="-18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4637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6"/>
            <a:endCxn id="5" idx="2"/>
          </p:cNvCxnSpPr>
          <p:nvPr/>
        </p:nvCxnSpPr>
        <p:spPr>
          <a:xfrm>
            <a:off x="3179299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5" idx="6"/>
            <a:endCxn id="6" idx="2"/>
          </p:cNvCxnSpPr>
          <p:nvPr/>
        </p:nvCxnSpPr>
        <p:spPr>
          <a:xfrm>
            <a:off x="5934222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6" idx="4"/>
            <a:endCxn id="9" idx="0"/>
          </p:cNvCxnSpPr>
          <p:nvPr/>
        </p:nvCxnSpPr>
        <p:spPr>
          <a:xfrm>
            <a:off x="8224911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0" idx="2"/>
            <a:endCxn id="7" idx="5"/>
          </p:cNvCxnSpPr>
          <p:nvPr/>
        </p:nvCxnSpPr>
        <p:spPr>
          <a:xfrm flipH="1" flipV="1">
            <a:off x="3043328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8" idx="2"/>
            <a:endCxn id="7" idx="6"/>
          </p:cNvCxnSpPr>
          <p:nvPr/>
        </p:nvCxnSpPr>
        <p:spPr>
          <a:xfrm flipH="1">
            <a:off x="3179299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4123392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</a:t>
            </a:r>
            <a:endParaRPr lang="en-US" sz="2400"/>
          </a:p>
        </p:txBody>
      </p:sp>
      <p:sp>
        <p:nvSpPr>
          <p:cNvPr id="47" name="CuadroTexto 46"/>
          <p:cNvSpPr txBox="1"/>
          <p:nvPr/>
        </p:nvSpPr>
        <p:spPr>
          <a:xfrm>
            <a:off x="6711847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8</a:t>
            </a:r>
            <a:endParaRPr lang="en-US" sz="2400"/>
          </a:p>
        </p:txBody>
      </p:sp>
      <p:sp>
        <p:nvSpPr>
          <p:cNvPr id="52" name="CuadroTexto 51"/>
          <p:cNvSpPr txBox="1"/>
          <p:nvPr/>
        </p:nvSpPr>
        <p:spPr>
          <a:xfrm>
            <a:off x="8079313" y="2428191"/>
            <a:ext cx="31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5</a:t>
            </a:r>
            <a:endParaRPr lang="en-US" sz="2400"/>
          </a:p>
        </p:txBody>
      </p:sp>
      <p:sp>
        <p:nvSpPr>
          <p:cNvPr id="53" name="CuadroTexto 52"/>
          <p:cNvSpPr txBox="1"/>
          <p:nvPr/>
        </p:nvSpPr>
        <p:spPr>
          <a:xfrm>
            <a:off x="3883174" y="344038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15</a:t>
            </a:r>
            <a:endParaRPr lang="en-US" sz="2400"/>
          </a:p>
        </p:txBody>
      </p:sp>
      <p:sp>
        <p:nvSpPr>
          <p:cNvPr id="56" name="CuadroTexto 55"/>
          <p:cNvSpPr txBox="1"/>
          <p:nvPr/>
        </p:nvSpPr>
        <p:spPr>
          <a:xfrm>
            <a:off x="3914040" y="475281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9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4174830" y="310722"/>
                <a:ext cx="35259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={3,4,11,12,16,20}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830" y="310722"/>
                <a:ext cx="3525902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7807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6"/>
            <a:endCxn id="5" idx="2"/>
          </p:cNvCxnSpPr>
          <p:nvPr/>
        </p:nvCxnSpPr>
        <p:spPr>
          <a:xfrm>
            <a:off x="3179299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5" idx="6"/>
            <a:endCxn id="6" idx="2"/>
          </p:cNvCxnSpPr>
          <p:nvPr/>
        </p:nvCxnSpPr>
        <p:spPr>
          <a:xfrm>
            <a:off x="5934222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6" idx="4"/>
            <a:endCxn id="9" idx="0"/>
          </p:cNvCxnSpPr>
          <p:nvPr/>
        </p:nvCxnSpPr>
        <p:spPr>
          <a:xfrm>
            <a:off x="8224911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0" idx="2"/>
            <a:endCxn id="7" idx="5"/>
          </p:cNvCxnSpPr>
          <p:nvPr/>
        </p:nvCxnSpPr>
        <p:spPr>
          <a:xfrm flipH="1" flipV="1">
            <a:off x="3043328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7" idx="0"/>
            <a:endCxn id="4" idx="4"/>
          </p:cNvCxnSpPr>
          <p:nvPr/>
        </p:nvCxnSpPr>
        <p:spPr>
          <a:xfrm flipV="1">
            <a:off x="2715065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8" idx="1"/>
            <a:endCxn id="4" idx="5"/>
          </p:cNvCxnSpPr>
          <p:nvPr/>
        </p:nvCxnSpPr>
        <p:spPr>
          <a:xfrm flipH="1" flipV="1">
            <a:off x="3043328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4123392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</a:t>
            </a:r>
            <a:endParaRPr lang="en-US" sz="2400"/>
          </a:p>
        </p:txBody>
      </p:sp>
      <p:sp>
        <p:nvSpPr>
          <p:cNvPr id="47" name="CuadroTexto 46"/>
          <p:cNvSpPr txBox="1"/>
          <p:nvPr/>
        </p:nvSpPr>
        <p:spPr>
          <a:xfrm>
            <a:off x="6711847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8</a:t>
            </a:r>
            <a:endParaRPr lang="en-US" sz="2400"/>
          </a:p>
        </p:txBody>
      </p:sp>
      <p:sp>
        <p:nvSpPr>
          <p:cNvPr id="48" name="CuadroTexto 47"/>
          <p:cNvSpPr txBox="1"/>
          <p:nvPr/>
        </p:nvSpPr>
        <p:spPr>
          <a:xfrm>
            <a:off x="3873698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3</a:t>
            </a:r>
            <a:endParaRPr lang="en-US" sz="2400"/>
          </a:p>
        </p:txBody>
      </p:sp>
      <p:sp>
        <p:nvSpPr>
          <p:cNvPr id="49" name="CuadroTexto 48"/>
          <p:cNvSpPr txBox="1"/>
          <p:nvPr/>
        </p:nvSpPr>
        <p:spPr>
          <a:xfrm>
            <a:off x="2577511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4</a:t>
            </a:r>
            <a:endParaRPr lang="en-US" sz="2400"/>
          </a:p>
        </p:txBody>
      </p:sp>
      <p:sp>
        <p:nvSpPr>
          <p:cNvPr id="52" name="CuadroTexto 51"/>
          <p:cNvSpPr txBox="1"/>
          <p:nvPr/>
        </p:nvSpPr>
        <p:spPr>
          <a:xfrm>
            <a:off x="8079313" y="2428191"/>
            <a:ext cx="31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5</a:t>
            </a:r>
            <a:endParaRPr lang="en-US" sz="2400"/>
          </a:p>
        </p:txBody>
      </p:sp>
      <p:sp>
        <p:nvSpPr>
          <p:cNvPr id="56" name="CuadroTexto 55"/>
          <p:cNvSpPr txBox="1"/>
          <p:nvPr/>
        </p:nvSpPr>
        <p:spPr>
          <a:xfrm>
            <a:off x="3914040" y="475281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9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6559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ector 5"/>
          <p:cNvSpPr/>
          <p:nvPr/>
        </p:nvSpPr>
        <p:spPr>
          <a:xfrm>
            <a:off x="6508652" y="2417298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3753729" y="4438354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6508652" y="4438354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Conector recto 17"/>
          <p:cNvCxnSpPr>
            <a:stCxn id="6" idx="4"/>
            <a:endCxn id="9" idx="0"/>
          </p:cNvCxnSpPr>
          <p:nvPr/>
        </p:nvCxnSpPr>
        <p:spPr>
          <a:xfrm>
            <a:off x="6972886" y="3317630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8" idx="6"/>
            <a:endCxn id="9" idx="2"/>
          </p:cNvCxnSpPr>
          <p:nvPr/>
        </p:nvCxnSpPr>
        <p:spPr>
          <a:xfrm>
            <a:off x="4682197" y="4888520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8" idx="7"/>
            <a:endCxn id="6" idx="3"/>
          </p:cNvCxnSpPr>
          <p:nvPr/>
        </p:nvCxnSpPr>
        <p:spPr>
          <a:xfrm flipV="1">
            <a:off x="4546226" y="3185779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5444581" y="3696341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12</a:t>
            </a:r>
            <a:endParaRPr lang="en-US" sz="2400"/>
          </a:p>
        </p:txBody>
      </p:sp>
      <p:sp>
        <p:nvSpPr>
          <p:cNvPr id="52" name="CuadroTexto 51"/>
          <p:cNvSpPr txBox="1"/>
          <p:nvPr/>
        </p:nvSpPr>
        <p:spPr>
          <a:xfrm>
            <a:off x="6827288" y="3666148"/>
            <a:ext cx="31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5</a:t>
            </a:r>
            <a:endParaRPr lang="en-US" sz="2400"/>
          </a:p>
        </p:txBody>
      </p:sp>
      <p:sp>
        <p:nvSpPr>
          <p:cNvPr id="54" name="CuadroTexto 53"/>
          <p:cNvSpPr txBox="1"/>
          <p:nvPr/>
        </p:nvSpPr>
        <p:spPr>
          <a:xfrm>
            <a:off x="5370832" y="4703853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20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/>
              <p:cNvSpPr txBox="1"/>
              <p:nvPr/>
            </p:nvSpPr>
            <p:spPr>
              <a:xfrm>
                <a:off x="4966717" y="1527021"/>
                <a:ext cx="2174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={5,12,20}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717" y="1527021"/>
                <a:ext cx="2174570" cy="461665"/>
              </a:xfrm>
              <a:prstGeom prst="rect">
                <a:avLst/>
              </a:prstGeom>
              <a:blipFill>
                <a:blip r:embed="rId2"/>
                <a:stretch>
                  <a:fillRect r="-56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4718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6"/>
            <a:endCxn id="5" idx="2"/>
          </p:cNvCxnSpPr>
          <p:nvPr/>
        </p:nvCxnSpPr>
        <p:spPr>
          <a:xfrm>
            <a:off x="3179299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8" idx="0"/>
            <a:endCxn id="5" idx="4"/>
          </p:cNvCxnSpPr>
          <p:nvPr/>
        </p:nvCxnSpPr>
        <p:spPr>
          <a:xfrm flipV="1">
            <a:off x="5469988" y="2079673"/>
            <a:ext cx="0" cy="11207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8" idx="1"/>
            <a:endCxn id="4" idx="5"/>
          </p:cNvCxnSpPr>
          <p:nvPr/>
        </p:nvCxnSpPr>
        <p:spPr>
          <a:xfrm flipH="1" flipV="1">
            <a:off x="3043328" y="1947822"/>
            <a:ext cx="2098397" cy="138442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4123392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</a:t>
            </a:r>
            <a:endParaRPr lang="en-US" sz="2400"/>
          </a:p>
        </p:txBody>
      </p:sp>
      <p:sp>
        <p:nvSpPr>
          <p:cNvPr id="48" name="CuadroTexto 47"/>
          <p:cNvSpPr txBox="1"/>
          <p:nvPr/>
        </p:nvSpPr>
        <p:spPr>
          <a:xfrm>
            <a:off x="3873698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3</a:t>
            </a:r>
            <a:endParaRPr lang="en-US" sz="2400"/>
          </a:p>
        </p:txBody>
      </p:sp>
      <p:sp>
        <p:nvSpPr>
          <p:cNvPr id="50" name="CuadroTexto 49"/>
          <p:cNvSpPr txBox="1"/>
          <p:nvPr/>
        </p:nvSpPr>
        <p:spPr>
          <a:xfrm>
            <a:off x="5305856" y="245536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16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1689649" y="341980"/>
                <a:ext cx="52076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𝐶𝐹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2,3,16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𝐶𝑢𝑒𝑟𝑑𝑎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:16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𝑅𝑎𝑚𝑎𝑠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:2,3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649" y="341980"/>
                <a:ext cx="5207644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33330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8" idx="2"/>
            <a:endCxn id="7" idx="6"/>
          </p:cNvCxnSpPr>
          <p:nvPr/>
        </p:nvCxnSpPr>
        <p:spPr>
          <a:xfrm flipH="1">
            <a:off x="3179299" y="3650563"/>
            <a:ext cx="182645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7" idx="0"/>
            <a:endCxn id="4" idx="4"/>
          </p:cNvCxnSpPr>
          <p:nvPr/>
        </p:nvCxnSpPr>
        <p:spPr>
          <a:xfrm flipV="1">
            <a:off x="2715065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8" idx="1"/>
            <a:endCxn id="4" idx="5"/>
          </p:cNvCxnSpPr>
          <p:nvPr/>
        </p:nvCxnSpPr>
        <p:spPr>
          <a:xfrm flipH="1" flipV="1">
            <a:off x="3043328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3873698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3</a:t>
            </a:r>
            <a:endParaRPr lang="en-US" sz="2400"/>
          </a:p>
        </p:txBody>
      </p:sp>
      <p:sp>
        <p:nvSpPr>
          <p:cNvPr id="49" name="CuadroTexto 48"/>
          <p:cNvSpPr txBox="1"/>
          <p:nvPr/>
        </p:nvSpPr>
        <p:spPr>
          <a:xfrm>
            <a:off x="2577511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4</a:t>
            </a:r>
            <a:endParaRPr lang="en-US" sz="2400"/>
          </a:p>
        </p:txBody>
      </p:sp>
      <p:sp>
        <p:nvSpPr>
          <p:cNvPr id="53" name="CuadroTexto 52"/>
          <p:cNvSpPr txBox="1"/>
          <p:nvPr/>
        </p:nvSpPr>
        <p:spPr>
          <a:xfrm>
            <a:off x="3883174" y="344038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15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1689649" y="341980"/>
                <a:ext cx="5325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𝐶𝐹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3,4,15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𝐶𝑢𝑒𝑟𝑑𝑎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:15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𝑅𝑎𝑚𝑎𝑠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:3,4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649" y="341980"/>
                <a:ext cx="5325368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9423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6"/>
            <a:endCxn id="5" idx="2"/>
          </p:cNvCxnSpPr>
          <p:nvPr/>
        </p:nvCxnSpPr>
        <p:spPr>
          <a:xfrm>
            <a:off x="3179299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5" idx="6"/>
            <a:endCxn id="6" idx="2"/>
          </p:cNvCxnSpPr>
          <p:nvPr/>
        </p:nvCxnSpPr>
        <p:spPr>
          <a:xfrm>
            <a:off x="5934222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6" idx="4"/>
            <a:endCxn id="9" idx="0"/>
          </p:cNvCxnSpPr>
          <p:nvPr/>
        </p:nvCxnSpPr>
        <p:spPr>
          <a:xfrm>
            <a:off x="8224911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0" idx="6"/>
            <a:endCxn id="9" idx="3"/>
          </p:cNvCxnSpPr>
          <p:nvPr/>
        </p:nvCxnSpPr>
        <p:spPr>
          <a:xfrm flipV="1">
            <a:off x="5934222" y="3968878"/>
            <a:ext cx="1962426" cy="19372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0" idx="2"/>
            <a:endCxn id="7" idx="5"/>
          </p:cNvCxnSpPr>
          <p:nvPr/>
        </p:nvCxnSpPr>
        <p:spPr>
          <a:xfrm flipH="1" flipV="1">
            <a:off x="3043328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7" idx="0"/>
            <a:endCxn id="4" idx="4"/>
          </p:cNvCxnSpPr>
          <p:nvPr/>
        </p:nvCxnSpPr>
        <p:spPr>
          <a:xfrm flipV="1">
            <a:off x="2715065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4123392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</a:t>
            </a:r>
            <a:endParaRPr lang="en-US" sz="2400"/>
          </a:p>
        </p:txBody>
      </p:sp>
      <p:sp>
        <p:nvSpPr>
          <p:cNvPr id="47" name="CuadroTexto 46"/>
          <p:cNvSpPr txBox="1"/>
          <p:nvPr/>
        </p:nvSpPr>
        <p:spPr>
          <a:xfrm>
            <a:off x="6711847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8</a:t>
            </a:r>
            <a:endParaRPr lang="en-US" sz="2400"/>
          </a:p>
        </p:txBody>
      </p:sp>
      <p:sp>
        <p:nvSpPr>
          <p:cNvPr id="49" name="CuadroTexto 48"/>
          <p:cNvSpPr txBox="1"/>
          <p:nvPr/>
        </p:nvSpPr>
        <p:spPr>
          <a:xfrm>
            <a:off x="2577511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4</a:t>
            </a:r>
            <a:endParaRPr lang="en-US" sz="2400"/>
          </a:p>
        </p:txBody>
      </p:sp>
      <p:sp>
        <p:nvSpPr>
          <p:cNvPr id="52" name="CuadroTexto 51"/>
          <p:cNvSpPr txBox="1"/>
          <p:nvPr/>
        </p:nvSpPr>
        <p:spPr>
          <a:xfrm>
            <a:off x="8079313" y="2428191"/>
            <a:ext cx="31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5</a:t>
            </a:r>
            <a:endParaRPr lang="en-US" sz="2400"/>
          </a:p>
        </p:txBody>
      </p:sp>
      <p:sp>
        <p:nvSpPr>
          <p:cNvPr id="55" name="CuadroTexto 54"/>
          <p:cNvSpPr txBox="1"/>
          <p:nvPr/>
        </p:nvSpPr>
        <p:spPr>
          <a:xfrm>
            <a:off x="6804181" y="475281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11</a:t>
            </a:r>
            <a:endParaRPr lang="en-US" sz="2400"/>
          </a:p>
        </p:txBody>
      </p:sp>
      <p:sp>
        <p:nvSpPr>
          <p:cNvPr id="56" name="CuadroTexto 55"/>
          <p:cNvSpPr txBox="1"/>
          <p:nvPr/>
        </p:nvSpPr>
        <p:spPr>
          <a:xfrm>
            <a:off x="3914040" y="475281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9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2712721" y="239655"/>
                <a:ext cx="66093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𝐶𝐹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2,4,5,8,9,11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𝐶𝑢𝑒𝑟𝑑𝑎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:11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𝑅𝑎𝑚𝑎𝑠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:2,4,5,8,9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1" y="239655"/>
                <a:ext cx="6609373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712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0" idx="6"/>
            <a:endCxn id="9" idx="3"/>
          </p:cNvCxnSpPr>
          <p:nvPr/>
        </p:nvCxnSpPr>
        <p:spPr>
          <a:xfrm flipV="1">
            <a:off x="5934222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8" idx="2"/>
            <a:endCxn id="7" idx="6"/>
          </p:cNvCxnSpPr>
          <p:nvPr/>
        </p:nvCxnSpPr>
        <p:spPr>
          <a:xfrm flipH="1">
            <a:off x="3179299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8" idx="6"/>
            <a:endCxn id="9" idx="2"/>
          </p:cNvCxnSpPr>
          <p:nvPr/>
        </p:nvCxnSpPr>
        <p:spPr>
          <a:xfrm>
            <a:off x="5934222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8" idx="7"/>
            <a:endCxn id="6" idx="3"/>
          </p:cNvCxnSpPr>
          <p:nvPr/>
        </p:nvCxnSpPr>
        <p:spPr>
          <a:xfrm flipV="1">
            <a:off x="5798251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8" idx="0"/>
            <a:endCxn id="5" idx="4"/>
          </p:cNvCxnSpPr>
          <p:nvPr/>
        </p:nvCxnSpPr>
        <p:spPr>
          <a:xfrm flipV="1">
            <a:off x="5469988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5305856" y="245536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16</a:t>
            </a:r>
            <a:endParaRPr lang="en-US" sz="2400"/>
          </a:p>
        </p:txBody>
      </p:sp>
      <p:sp>
        <p:nvSpPr>
          <p:cNvPr id="51" name="CuadroTexto 50"/>
          <p:cNvSpPr txBox="1"/>
          <p:nvPr/>
        </p:nvSpPr>
        <p:spPr>
          <a:xfrm>
            <a:off x="6696606" y="24583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12</a:t>
            </a:r>
            <a:endParaRPr lang="en-US" sz="2400"/>
          </a:p>
        </p:txBody>
      </p:sp>
      <p:sp>
        <p:nvSpPr>
          <p:cNvPr id="53" name="CuadroTexto 52"/>
          <p:cNvSpPr txBox="1"/>
          <p:nvPr/>
        </p:nvSpPr>
        <p:spPr>
          <a:xfrm>
            <a:off x="3883174" y="344038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15</a:t>
            </a:r>
            <a:endParaRPr lang="en-US" sz="2400"/>
          </a:p>
        </p:txBody>
      </p:sp>
      <p:sp>
        <p:nvSpPr>
          <p:cNvPr id="54" name="CuadroTexto 53"/>
          <p:cNvSpPr txBox="1"/>
          <p:nvPr/>
        </p:nvSpPr>
        <p:spPr>
          <a:xfrm>
            <a:off x="6622857" y="346589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20</a:t>
            </a:r>
            <a:endParaRPr lang="en-US" sz="2400"/>
          </a:p>
        </p:txBody>
      </p:sp>
      <p:sp>
        <p:nvSpPr>
          <p:cNvPr id="55" name="CuadroTexto 54"/>
          <p:cNvSpPr txBox="1"/>
          <p:nvPr/>
        </p:nvSpPr>
        <p:spPr>
          <a:xfrm>
            <a:off x="6804181" y="475281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11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926671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6"/>
            <a:endCxn id="5" idx="2"/>
          </p:cNvCxnSpPr>
          <p:nvPr/>
        </p:nvCxnSpPr>
        <p:spPr>
          <a:xfrm>
            <a:off x="3179299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5" idx="6"/>
            <a:endCxn id="6" idx="2"/>
          </p:cNvCxnSpPr>
          <p:nvPr/>
        </p:nvCxnSpPr>
        <p:spPr>
          <a:xfrm>
            <a:off x="5934222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6" idx="4"/>
            <a:endCxn id="9" idx="0"/>
          </p:cNvCxnSpPr>
          <p:nvPr/>
        </p:nvCxnSpPr>
        <p:spPr>
          <a:xfrm>
            <a:off x="8224911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8" idx="2"/>
            <a:endCxn id="7" idx="6"/>
          </p:cNvCxnSpPr>
          <p:nvPr/>
        </p:nvCxnSpPr>
        <p:spPr>
          <a:xfrm flipH="1">
            <a:off x="3179299" y="3650563"/>
            <a:ext cx="182645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8" idx="6"/>
            <a:endCxn id="9" idx="2"/>
          </p:cNvCxnSpPr>
          <p:nvPr/>
        </p:nvCxnSpPr>
        <p:spPr>
          <a:xfrm>
            <a:off x="5934222" y="3650563"/>
            <a:ext cx="182645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8" idx="7"/>
            <a:endCxn id="6" idx="3"/>
          </p:cNvCxnSpPr>
          <p:nvPr/>
        </p:nvCxnSpPr>
        <p:spPr>
          <a:xfrm flipV="1">
            <a:off x="5798251" y="1947822"/>
            <a:ext cx="2098397" cy="13844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8" idx="0"/>
            <a:endCxn id="5" idx="4"/>
          </p:cNvCxnSpPr>
          <p:nvPr/>
        </p:nvCxnSpPr>
        <p:spPr>
          <a:xfrm flipV="1">
            <a:off x="5469988" y="2079673"/>
            <a:ext cx="0" cy="11207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7" idx="0"/>
            <a:endCxn id="4" idx="4"/>
          </p:cNvCxnSpPr>
          <p:nvPr/>
        </p:nvCxnSpPr>
        <p:spPr>
          <a:xfrm flipV="1">
            <a:off x="2715065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8" idx="1"/>
            <a:endCxn id="4" idx="5"/>
          </p:cNvCxnSpPr>
          <p:nvPr/>
        </p:nvCxnSpPr>
        <p:spPr>
          <a:xfrm flipH="1" flipV="1">
            <a:off x="3043328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4123392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</a:t>
            </a:r>
            <a:endParaRPr lang="en-US" sz="2400"/>
          </a:p>
        </p:txBody>
      </p:sp>
      <p:sp>
        <p:nvSpPr>
          <p:cNvPr id="47" name="CuadroTexto 46"/>
          <p:cNvSpPr txBox="1"/>
          <p:nvPr/>
        </p:nvSpPr>
        <p:spPr>
          <a:xfrm>
            <a:off x="6711847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8</a:t>
            </a:r>
            <a:endParaRPr lang="en-US" sz="2400"/>
          </a:p>
        </p:txBody>
      </p:sp>
      <p:sp>
        <p:nvSpPr>
          <p:cNvPr id="48" name="CuadroTexto 47"/>
          <p:cNvSpPr txBox="1"/>
          <p:nvPr/>
        </p:nvSpPr>
        <p:spPr>
          <a:xfrm>
            <a:off x="3873698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3</a:t>
            </a:r>
            <a:endParaRPr lang="en-US" sz="2400"/>
          </a:p>
        </p:txBody>
      </p:sp>
      <p:sp>
        <p:nvSpPr>
          <p:cNvPr id="49" name="CuadroTexto 48"/>
          <p:cNvSpPr txBox="1"/>
          <p:nvPr/>
        </p:nvSpPr>
        <p:spPr>
          <a:xfrm>
            <a:off x="2577511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4</a:t>
            </a:r>
            <a:endParaRPr lang="en-US" sz="2400"/>
          </a:p>
        </p:txBody>
      </p:sp>
      <p:sp>
        <p:nvSpPr>
          <p:cNvPr id="50" name="CuadroTexto 49"/>
          <p:cNvSpPr txBox="1"/>
          <p:nvPr/>
        </p:nvSpPr>
        <p:spPr>
          <a:xfrm>
            <a:off x="5305856" y="245536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16</a:t>
            </a:r>
            <a:endParaRPr lang="en-US" sz="2400"/>
          </a:p>
        </p:txBody>
      </p:sp>
      <p:sp>
        <p:nvSpPr>
          <p:cNvPr id="51" name="CuadroTexto 50"/>
          <p:cNvSpPr txBox="1"/>
          <p:nvPr/>
        </p:nvSpPr>
        <p:spPr>
          <a:xfrm>
            <a:off x="6696606" y="24583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12</a:t>
            </a:r>
            <a:endParaRPr lang="en-US" sz="2400"/>
          </a:p>
        </p:txBody>
      </p:sp>
      <p:sp>
        <p:nvSpPr>
          <p:cNvPr id="52" name="CuadroTexto 51"/>
          <p:cNvSpPr txBox="1"/>
          <p:nvPr/>
        </p:nvSpPr>
        <p:spPr>
          <a:xfrm>
            <a:off x="8079313" y="2428191"/>
            <a:ext cx="31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5</a:t>
            </a:r>
            <a:endParaRPr lang="en-US" sz="2400"/>
          </a:p>
        </p:txBody>
      </p:sp>
      <p:sp>
        <p:nvSpPr>
          <p:cNvPr id="53" name="CuadroTexto 52"/>
          <p:cNvSpPr txBox="1"/>
          <p:nvPr/>
        </p:nvSpPr>
        <p:spPr>
          <a:xfrm>
            <a:off x="3883174" y="344038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15</a:t>
            </a:r>
            <a:endParaRPr lang="en-US" sz="2400"/>
          </a:p>
        </p:txBody>
      </p:sp>
      <p:sp>
        <p:nvSpPr>
          <p:cNvPr id="54" name="CuadroTexto 53"/>
          <p:cNvSpPr txBox="1"/>
          <p:nvPr/>
        </p:nvSpPr>
        <p:spPr>
          <a:xfrm>
            <a:off x="6622857" y="346589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20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3179299" y="368103"/>
                <a:ext cx="49271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𝐶𝐶𝐹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9,11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𝐶𝑢𝑒𝑟𝑑𝑎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:11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𝑅𝑎𝑚𝑎𝑠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:9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299" y="368103"/>
                <a:ext cx="4927118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4734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6"/>
            <a:endCxn id="5" idx="2"/>
          </p:cNvCxnSpPr>
          <p:nvPr/>
        </p:nvCxnSpPr>
        <p:spPr>
          <a:xfrm>
            <a:off x="3179299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0" idx="6"/>
            <a:endCxn id="9" idx="3"/>
          </p:cNvCxnSpPr>
          <p:nvPr/>
        </p:nvCxnSpPr>
        <p:spPr>
          <a:xfrm flipV="1">
            <a:off x="5934222" y="3968878"/>
            <a:ext cx="1962426" cy="19372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0" idx="2"/>
            <a:endCxn id="7" idx="5"/>
          </p:cNvCxnSpPr>
          <p:nvPr/>
        </p:nvCxnSpPr>
        <p:spPr>
          <a:xfrm flipH="1" flipV="1">
            <a:off x="3043328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8" idx="2"/>
            <a:endCxn id="7" idx="6"/>
          </p:cNvCxnSpPr>
          <p:nvPr/>
        </p:nvCxnSpPr>
        <p:spPr>
          <a:xfrm flipH="1">
            <a:off x="3179299" y="3650563"/>
            <a:ext cx="182645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8" idx="6"/>
            <a:endCxn id="9" idx="2"/>
          </p:cNvCxnSpPr>
          <p:nvPr/>
        </p:nvCxnSpPr>
        <p:spPr>
          <a:xfrm>
            <a:off x="5934222" y="3650563"/>
            <a:ext cx="182645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8" idx="0"/>
            <a:endCxn id="5" idx="4"/>
          </p:cNvCxnSpPr>
          <p:nvPr/>
        </p:nvCxnSpPr>
        <p:spPr>
          <a:xfrm flipV="1">
            <a:off x="5469988" y="2079673"/>
            <a:ext cx="0" cy="11207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7" idx="0"/>
            <a:endCxn id="4" idx="4"/>
          </p:cNvCxnSpPr>
          <p:nvPr/>
        </p:nvCxnSpPr>
        <p:spPr>
          <a:xfrm flipV="1">
            <a:off x="2715065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8" idx="1"/>
            <a:endCxn id="4" idx="5"/>
          </p:cNvCxnSpPr>
          <p:nvPr/>
        </p:nvCxnSpPr>
        <p:spPr>
          <a:xfrm flipH="1" flipV="1">
            <a:off x="3043328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4123392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</a:t>
            </a:r>
            <a:endParaRPr lang="en-US" sz="2400"/>
          </a:p>
        </p:txBody>
      </p:sp>
      <p:sp>
        <p:nvSpPr>
          <p:cNvPr id="48" name="CuadroTexto 47"/>
          <p:cNvSpPr txBox="1"/>
          <p:nvPr/>
        </p:nvSpPr>
        <p:spPr>
          <a:xfrm>
            <a:off x="3873698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3</a:t>
            </a:r>
            <a:endParaRPr lang="en-US" sz="2400"/>
          </a:p>
        </p:txBody>
      </p:sp>
      <p:sp>
        <p:nvSpPr>
          <p:cNvPr id="49" name="CuadroTexto 48"/>
          <p:cNvSpPr txBox="1"/>
          <p:nvPr/>
        </p:nvSpPr>
        <p:spPr>
          <a:xfrm>
            <a:off x="2577511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4</a:t>
            </a:r>
            <a:endParaRPr lang="en-US" sz="2400"/>
          </a:p>
        </p:txBody>
      </p:sp>
      <p:sp>
        <p:nvSpPr>
          <p:cNvPr id="50" name="CuadroTexto 49"/>
          <p:cNvSpPr txBox="1"/>
          <p:nvPr/>
        </p:nvSpPr>
        <p:spPr>
          <a:xfrm>
            <a:off x="5305856" y="245536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16</a:t>
            </a:r>
            <a:endParaRPr lang="en-US" sz="2400"/>
          </a:p>
        </p:txBody>
      </p:sp>
      <p:sp>
        <p:nvSpPr>
          <p:cNvPr id="53" name="CuadroTexto 52"/>
          <p:cNvSpPr txBox="1"/>
          <p:nvPr/>
        </p:nvSpPr>
        <p:spPr>
          <a:xfrm>
            <a:off x="3883174" y="344038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15</a:t>
            </a:r>
            <a:endParaRPr lang="en-US" sz="2400"/>
          </a:p>
        </p:txBody>
      </p:sp>
      <p:sp>
        <p:nvSpPr>
          <p:cNvPr id="54" name="CuadroTexto 53"/>
          <p:cNvSpPr txBox="1"/>
          <p:nvPr/>
        </p:nvSpPr>
        <p:spPr>
          <a:xfrm>
            <a:off x="6622857" y="346589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20</a:t>
            </a:r>
            <a:endParaRPr lang="en-US" sz="2400"/>
          </a:p>
        </p:txBody>
      </p:sp>
      <p:sp>
        <p:nvSpPr>
          <p:cNvPr id="55" name="CuadroTexto 54"/>
          <p:cNvSpPr txBox="1"/>
          <p:nvPr/>
        </p:nvSpPr>
        <p:spPr>
          <a:xfrm>
            <a:off x="6804181" y="475281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11</a:t>
            </a:r>
            <a:endParaRPr lang="en-US" sz="2400"/>
          </a:p>
        </p:txBody>
      </p:sp>
      <p:sp>
        <p:nvSpPr>
          <p:cNvPr id="56" name="CuadroTexto 55"/>
          <p:cNvSpPr txBox="1"/>
          <p:nvPr/>
        </p:nvSpPr>
        <p:spPr>
          <a:xfrm>
            <a:off x="3914040" y="475281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9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3179299" y="368103"/>
                <a:ext cx="55097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𝐶𝐶𝐹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,8,12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𝐶𝑢𝑒𝑟𝑑𝑎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:12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𝑅𝑎𝑚𝑎𝑠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:5,8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299" y="368103"/>
                <a:ext cx="5509713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2271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6" idx="4"/>
            <a:endCxn id="9" idx="0"/>
          </p:cNvCxnSpPr>
          <p:nvPr/>
        </p:nvCxnSpPr>
        <p:spPr>
          <a:xfrm>
            <a:off x="8224911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0" idx="6"/>
            <a:endCxn id="9" idx="3"/>
          </p:cNvCxnSpPr>
          <p:nvPr/>
        </p:nvCxnSpPr>
        <p:spPr>
          <a:xfrm flipV="1">
            <a:off x="5934222" y="3968878"/>
            <a:ext cx="1962426" cy="19372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0" idx="2"/>
            <a:endCxn id="7" idx="5"/>
          </p:cNvCxnSpPr>
          <p:nvPr/>
        </p:nvCxnSpPr>
        <p:spPr>
          <a:xfrm flipH="1" flipV="1">
            <a:off x="3043328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8" idx="2"/>
            <a:endCxn id="7" idx="6"/>
          </p:cNvCxnSpPr>
          <p:nvPr/>
        </p:nvCxnSpPr>
        <p:spPr>
          <a:xfrm flipH="1">
            <a:off x="3179299" y="3650563"/>
            <a:ext cx="182645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8" idx="6"/>
            <a:endCxn id="9" idx="2"/>
          </p:cNvCxnSpPr>
          <p:nvPr/>
        </p:nvCxnSpPr>
        <p:spPr>
          <a:xfrm>
            <a:off x="5934222" y="3650563"/>
            <a:ext cx="182645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8" idx="7"/>
            <a:endCxn id="6" idx="3"/>
          </p:cNvCxnSpPr>
          <p:nvPr/>
        </p:nvCxnSpPr>
        <p:spPr>
          <a:xfrm flipV="1">
            <a:off x="5798251" y="1947822"/>
            <a:ext cx="2098397" cy="13844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7" idx="0"/>
            <a:endCxn id="4" idx="4"/>
          </p:cNvCxnSpPr>
          <p:nvPr/>
        </p:nvCxnSpPr>
        <p:spPr>
          <a:xfrm flipV="1">
            <a:off x="2715065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8" idx="1"/>
            <a:endCxn id="4" idx="5"/>
          </p:cNvCxnSpPr>
          <p:nvPr/>
        </p:nvCxnSpPr>
        <p:spPr>
          <a:xfrm flipH="1" flipV="1">
            <a:off x="3043328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/>
          <p:cNvSpPr txBox="1"/>
          <p:nvPr/>
        </p:nvSpPr>
        <p:spPr>
          <a:xfrm>
            <a:off x="3873698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3</a:t>
            </a:r>
            <a:endParaRPr lang="en-US" sz="2400"/>
          </a:p>
        </p:txBody>
      </p:sp>
      <p:sp>
        <p:nvSpPr>
          <p:cNvPr id="49" name="CuadroTexto 48"/>
          <p:cNvSpPr txBox="1"/>
          <p:nvPr/>
        </p:nvSpPr>
        <p:spPr>
          <a:xfrm>
            <a:off x="2577511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4</a:t>
            </a:r>
            <a:endParaRPr lang="en-US" sz="2400"/>
          </a:p>
        </p:txBody>
      </p:sp>
      <p:sp>
        <p:nvSpPr>
          <p:cNvPr id="51" name="CuadroTexto 50"/>
          <p:cNvSpPr txBox="1"/>
          <p:nvPr/>
        </p:nvSpPr>
        <p:spPr>
          <a:xfrm>
            <a:off x="6696606" y="24583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12</a:t>
            </a:r>
            <a:endParaRPr lang="en-US" sz="2400"/>
          </a:p>
        </p:txBody>
      </p:sp>
      <p:sp>
        <p:nvSpPr>
          <p:cNvPr id="52" name="CuadroTexto 51"/>
          <p:cNvSpPr txBox="1"/>
          <p:nvPr/>
        </p:nvSpPr>
        <p:spPr>
          <a:xfrm>
            <a:off x="8079313" y="2428191"/>
            <a:ext cx="31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5</a:t>
            </a:r>
            <a:endParaRPr lang="en-US" sz="2400"/>
          </a:p>
        </p:txBody>
      </p:sp>
      <p:sp>
        <p:nvSpPr>
          <p:cNvPr id="53" name="CuadroTexto 52"/>
          <p:cNvSpPr txBox="1"/>
          <p:nvPr/>
        </p:nvSpPr>
        <p:spPr>
          <a:xfrm>
            <a:off x="3883174" y="344038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15</a:t>
            </a:r>
            <a:endParaRPr lang="en-US" sz="2400"/>
          </a:p>
        </p:txBody>
      </p:sp>
      <p:sp>
        <p:nvSpPr>
          <p:cNvPr id="54" name="CuadroTexto 53"/>
          <p:cNvSpPr txBox="1"/>
          <p:nvPr/>
        </p:nvSpPr>
        <p:spPr>
          <a:xfrm>
            <a:off x="6622857" y="346589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20</a:t>
            </a:r>
            <a:endParaRPr lang="en-US" sz="2400"/>
          </a:p>
        </p:txBody>
      </p:sp>
      <p:sp>
        <p:nvSpPr>
          <p:cNvPr id="55" name="CuadroTexto 54"/>
          <p:cNvSpPr txBox="1"/>
          <p:nvPr/>
        </p:nvSpPr>
        <p:spPr>
          <a:xfrm>
            <a:off x="6804181" y="475281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11</a:t>
            </a:r>
            <a:endParaRPr lang="en-US" sz="2400"/>
          </a:p>
        </p:txBody>
      </p:sp>
      <p:sp>
        <p:nvSpPr>
          <p:cNvPr id="56" name="CuadroTexto 55"/>
          <p:cNvSpPr txBox="1"/>
          <p:nvPr/>
        </p:nvSpPr>
        <p:spPr>
          <a:xfrm>
            <a:off x="3914040" y="475281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9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3179299" y="368103"/>
                <a:ext cx="55097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𝐶𝐶𝐹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,8,16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𝐶𝑢𝑒𝑟𝑑𝑎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:16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𝑅𝑎𝑚𝑎𝑠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:2,8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299" y="368103"/>
                <a:ext cx="5509713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2823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6"/>
            <a:endCxn id="5" idx="2"/>
          </p:cNvCxnSpPr>
          <p:nvPr/>
        </p:nvCxnSpPr>
        <p:spPr>
          <a:xfrm>
            <a:off x="3179299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5" idx="6"/>
            <a:endCxn id="6" idx="2"/>
          </p:cNvCxnSpPr>
          <p:nvPr/>
        </p:nvCxnSpPr>
        <p:spPr>
          <a:xfrm>
            <a:off x="5934222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6" idx="4"/>
            <a:endCxn id="9" idx="0"/>
          </p:cNvCxnSpPr>
          <p:nvPr/>
        </p:nvCxnSpPr>
        <p:spPr>
          <a:xfrm>
            <a:off x="8224911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0" idx="6"/>
            <a:endCxn id="9" idx="3"/>
          </p:cNvCxnSpPr>
          <p:nvPr/>
        </p:nvCxnSpPr>
        <p:spPr>
          <a:xfrm flipV="1">
            <a:off x="5934222" y="3968878"/>
            <a:ext cx="1962426" cy="19372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8" idx="6"/>
            <a:endCxn id="9" idx="2"/>
          </p:cNvCxnSpPr>
          <p:nvPr/>
        </p:nvCxnSpPr>
        <p:spPr>
          <a:xfrm>
            <a:off x="5934222" y="3650563"/>
            <a:ext cx="182645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8" idx="7"/>
            <a:endCxn id="6" idx="3"/>
          </p:cNvCxnSpPr>
          <p:nvPr/>
        </p:nvCxnSpPr>
        <p:spPr>
          <a:xfrm flipV="1">
            <a:off x="5798251" y="1947822"/>
            <a:ext cx="2098397" cy="13844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8" idx="0"/>
            <a:endCxn id="5" idx="4"/>
          </p:cNvCxnSpPr>
          <p:nvPr/>
        </p:nvCxnSpPr>
        <p:spPr>
          <a:xfrm flipV="1">
            <a:off x="5469988" y="2079673"/>
            <a:ext cx="0" cy="11207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8" idx="1"/>
            <a:endCxn id="4" idx="5"/>
          </p:cNvCxnSpPr>
          <p:nvPr/>
        </p:nvCxnSpPr>
        <p:spPr>
          <a:xfrm flipH="1" flipV="1">
            <a:off x="3043328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4123392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</a:t>
            </a:r>
            <a:endParaRPr lang="en-US" sz="2400"/>
          </a:p>
        </p:txBody>
      </p:sp>
      <p:sp>
        <p:nvSpPr>
          <p:cNvPr id="47" name="CuadroTexto 46"/>
          <p:cNvSpPr txBox="1"/>
          <p:nvPr/>
        </p:nvSpPr>
        <p:spPr>
          <a:xfrm>
            <a:off x="6711847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8</a:t>
            </a:r>
            <a:endParaRPr lang="en-US" sz="2400"/>
          </a:p>
        </p:txBody>
      </p:sp>
      <p:sp>
        <p:nvSpPr>
          <p:cNvPr id="48" name="CuadroTexto 47"/>
          <p:cNvSpPr txBox="1"/>
          <p:nvPr/>
        </p:nvSpPr>
        <p:spPr>
          <a:xfrm>
            <a:off x="3873698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3</a:t>
            </a:r>
            <a:endParaRPr lang="en-US" sz="2400"/>
          </a:p>
        </p:txBody>
      </p:sp>
      <p:sp>
        <p:nvSpPr>
          <p:cNvPr id="50" name="CuadroTexto 49"/>
          <p:cNvSpPr txBox="1"/>
          <p:nvPr/>
        </p:nvSpPr>
        <p:spPr>
          <a:xfrm>
            <a:off x="5305856" y="245536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16</a:t>
            </a:r>
            <a:endParaRPr lang="en-US" sz="2400"/>
          </a:p>
        </p:txBody>
      </p:sp>
      <p:sp>
        <p:nvSpPr>
          <p:cNvPr id="51" name="CuadroTexto 50"/>
          <p:cNvSpPr txBox="1"/>
          <p:nvPr/>
        </p:nvSpPr>
        <p:spPr>
          <a:xfrm>
            <a:off x="6696606" y="24583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12</a:t>
            </a:r>
            <a:endParaRPr lang="en-US" sz="2400"/>
          </a:p>
        </p:txBody>
      </p:sp>
      <p:sp>
        <p:nvSpPr>
          <p:cNvPr id="52" name="CuadroTexto 51"/>
          <p:cNvSpPr txBox="1"/>
          <p:nvPr/>
        </p:nvSpPr>
        <p:spPr>
          <a:xfrm>
            <a:off x="8079313" y="2428191"/>
            <a:ext cx="31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5</a:t>
            </a:r>
            <a:endParaRPr lang="en-US" sz="2400"/>
          </a:p>
        </p:txBody>
      </p:sp>
      <p:sp>
        <p:nvSpPr>
          <p:cNvPr id="54" name="CuadroTexto 53"/>
          <p:cNvSpPr txBox="1"/>
          <p:nvPr/>
        </p:nvSpPr>
        <p:spPr>
          <a:xfrm>
            <a:off x="6622857" y="346589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20</a:t>
            </a:r>
            <a:endParaRPr lang="en-US" sz="2400"/>
          </a:p>
        </p:txBody>
      </p:sp>
      <p:sp>
        <p:nvSpPr>
          <p:cNvPr id="55" name="CuadroTexto 54"/>
          <p:cNvSpPr txBox="1"/>
          <p:nvPr/>
        </p:nvSpPr>
        <p:spPr>
          <a:xfrm>
            <a:off x="6804181" y="475281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11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3179299" y="368103"/>
                <a:ext cx="55097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𝐶𝐶𝐹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4,9,15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𝐶𝑢𝑒𝑟𝑑𝑎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:15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𝑅𝑎𝑚𝑎𝑠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:4,9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299" y="368103"/>
                <a:ext cx="5509713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1308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5" idx="6"/>
            <a:endCxn id="6" idx="2"/>
          </p:cNvCxnSpPr>
          <p:nvPr/>
        </p:nvCxnSpPr>
        <p:spPr>
          <a:xfrm>
            <a:off x="5934222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6" idx="4"/>
            <a:endCxn id="9" idx="0"/>
          </p:cNvCxnSpPr>
          <p:nvPr/>
        </p:nvCxnSpPr>
        <p:spPr>
          <a:xfrm>
            <a:off x="8224911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0" idx="6"/>
            <a:endCxn id="9" idx="3"/>
          </p:cNvCxnSpPr>
          <p:nvPr/>
        </p:nvCxnSpPr>
        <p:spPr>
          <a:xfrm flipV="1">
            <a:off x="5934222" y="3968878"/>
            <a:ext cx="1962426" cy="19372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8" idx="6"/>
            <a:endCxn id="9" idx="2"/>
          </p:cNvCxnSpPr>
          <p:nvPr/>
        </p:nvCxnSpPr>
        <p:spPr>
          <a:xfrm>
            <a:off x="5934222" y="3650563"/>
            <a:ext cx="182645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8" idx="7"/>
            <a:endCxn id="6" idx="3"/>
          </p:cNvCxnSpPr>
          <p:nvPr/>
        </p:nvCxnSpPr>
        <p:spPr>
          <a:xfrm flipV="1">
            <a:off x="5798251" y="1947822"/>
            <a:ext cx="2098397" cy="13844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8" idx="0"/>
            <a:endCxn id="5" idx="4"/>
          </p:cNvCxnSpPr>
          <p:nvPr/>
        </p:nvCxnSpPr>
        <p:spPr>
          <a:xfrm flipV="1">
            <a:off x="5469988" y="2079673"/>
            <a:ext cx="0" cy="11207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7" idx="0"/>
            <a:endCxn id="4" idx="4"/>
          </p:cNvCxnSpPr>
          <p:nvPr/>
        </p:nvCxnSpPr>
        <p:spPr>
          <a:xfrm flipV="1">
            <a:off x="2715065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6711847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8</a:t>
            </a:r>
            <a:endParaRPr lang="en-US" sz="2400"/>
          </a:p>
        </p:txBody>
      </p:sp>
      <p:sp>
        <p:nvSpPr>
          <p:cNvPr id="49" name="CuadroTexto 48"/>
          <p:cNvSpPr txBox="1"/>
          <p:nvPr/>
        </p:nvSpPr>
        <p:spPr>
          <a:xfrm>
            <a:off x="2577511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4</a:t>
            </a:r>
            <a:endParaRPr lang="en-US" sz="2400"/>
          </a:p>
        </p:txBody>
      </p:sp>
      <p:sp>
        <p:nvSpPr>
          <p:cNvPr id="50" name="CuadroTexto 49"/>
          <p:cNvSpPr txBox="1"/>
          <p:nvPr/>
        </p:nvSpPr>
        <p:spPr>
          <a:xfrm>
            <a:off x="5305856" y="245536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16</a:t>
            </a:r>
            <a:endParaRPr lang="en-US" sz="2400"/>
          </a:p>
        </p:txBody>
      </p:sp>
      <p:sp>
        <p:nvSpPr>
          <p:cNvPr id="51" name="CuadroTexto 50"/>
          <p:cNvSpPr txBox="1"/>
          <p:nvPr/>
        </p:nvSpPr>
        <p:spPr>
          <a:xfrm>
            <a:off x="6696606" y="24583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12</a:t>
            </a:r>
            <a:endParaRPr lang="en-US" sz="2400"/>
          </a:p>
        </p:txBody>
      </p:sp>
      <p:sp>
        <p:nvSpPr>
          <p:cNvPr id="52" name="CuadroTexto 51"/>
          <p:cNvSpPr txBox="1"/>
          <p:nvPr/>
        </p:nvSpPr>
        <p:spPr>
          <a:xfrm>
            <a:off x="8079313" y="2428191"/>
            <a:ext cx="31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5</a:t>
            </a:r>
            <a:endParaRPr lang="en-US" sz="2400"/>
          </a:p>
        </p:txBody>
      </p:sp>
      <p:sp>
        <p:nvSpPr>
          <p:cNvPr id="54" name="CuadroTexto 53"/>
          <p:cNvSpPr txBox="1"/>
          <p:nvPr/>
        </p:nvSpPr>
        <p:spPr>
          <a:xfrm>
            <a:off x="6622857" y="346589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20</a:t>
            </a:r>
            <a:endParaRPr lang="en-US" sz="2400"/>
          </a:p>
        </p:txBody>
      </p:sp>
      <p:sp>
        <p:nvSpPr>
          <p:cNvPr id="55" name="CuadroTexto 54"/>
          <p:cNvSpPr txBox="1"/>
          <p:nvPr/>
        </p:nvSpPr>
        <p:spPr>
          <a:xfrm>
            <a:off x="6804181" y="475281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11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3179299" y="368103"/>
                <a:ext cx="59264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𝐶𝐶𝐹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,9,15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𝐶𝑢𝑒𝑟𝑑𝑎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:15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𝑅𝑎𝑚𝑎𝑠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:2,3,9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299" y="368103"/>
                <a:ext cx="5926494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3837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6"/>
            <a:endCxn id="5" idx="2"/>
          </p:cNvCxnSpPr>
          <p:nvPr/>
        </p:nvCxnSpPr>
        <p:spPr>
          <a:xfrm>
            <a:off x="3179299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6" idx="4"/>
            <a:endCxn id="9" idx="0"/>
          </p:cNvCxnSpPr>
          <p:nvPr/>
        </p:nvCxnSpPr>
        <p:spPr>
          <a:xfrm>
            <a:off x="8224911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0" idx="6"/>
            <a:endCxn id="9" idx="3"/>
          </p:cNvCxnSpPr>
          <p:nvPr/>
        </p:nvCxnSpPr>
        <p:spPr>
          <a:xfrm flipV="1">
            <a:off x="5934222" y="3968878"/>
            <a:ext cx="1962426" cy="19372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0" idx="2"/>
            <a:endCxn id="7" idx="5"/>
          </p:cNvCxnSpPr>
          <p:nvPr/>
        </p:nvCxnSpPr>
        <p:spPr>
          <a:xfrm flipH="1" flipV="1">
            <a:off x="3043328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8" idx="2"/>
            <a:endCxn id="7" idx="6"/>
          </p:cNvCxnSpPr>
          <p:nvPr/>
        </p:nvCxnSpPr>
        <p:spPr>
          <a:xfrm flipH="1">
            <a:off x="3179299" y="3650563"/>
            <a:ext cx="182645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8" idx="6"/>
            <a:endCxn id="9" idx="2"/>
          </p:cNvCxnSpPr>
          <p:nvPr/>
        </p:nvCxnSpPr>
        <p:spPr>
          <a:xfrm>
            <a:off x="5934222" y="3650563"/>
            <a:ext cx="182645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8" idx="7"/>
            <a:endCxn id="6" idx="3"/>
          </p:cNvCxnSpPr>
          <p:nvPr/>
        </p:nvCxnSpPr>
        <p:spPr>
          <a:xfrm flipV="1">
            <a:off x="5798251" y="1947822"/>
            <a:ext cx="2098397" cy="13844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4123392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</a:t>
            </a:r>
            <a:endParaRPr lang="en-US" sz="2400"/>
          </a:p>
        </p:txBody>
      </p:sp>
      <p:sp>
        <p:nvSpPr>
          <p:cNvPr id="51" name="CuadroTexto 50"/>
          <p:cNvSpPr txBox="1"/>
          <p:nvPr/>
        </p:nvSpPr>
        <p:spPr>
          <a:xfrm>
            <a:off x="6696606" y="24583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12</a:t>
            </a:r>
            <a:endParaRPr lang="en-US" sz="2400"/>
          </a:p>
        </p:txBody>
      </p:sp>
      <p:sp>
        <p:nvSpPr>
          <p:cNvPr id="52" name="CuadroTexto 51"/>
          <p:cNvSpPr txBox="1"/>
          <p:nvPr/>
        </p:nvSpPr>
        <p:spPr>
          <a:xfrm>
            <a:off x="8079313" y="2428191"/>
            <a:ext cx="31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5</a:t>
            </a:r>
            <a:endParaRPr lang="en-US" sz="2400"/>
          </a:p>
        </p:txBody>
      </p:sp>
      <p:sp>
        <p:nvSpPr>
          <p:cNvPr id="53" name="CuadroTexto 52"/>
          <p:cNvSpPr txBox="1"/>
          <p:nvPr/>
        </p:nvSpPr>
        <p:spPr>
          <a:xfrm>
            <a:off x="3883174" y="344038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15</a:t>
            </a:r>
            <a:endParaRPr lang="en-US" sz="2400"/>
          </a:p>
        </p:txBody>
      </p:sp>
      <p:sp>
        <p:nvSpPr>
          <p:cNvPr id="54" name="CuadroTexto 53"/>
          <p:cNvSpPr txBox="1"/>
          <p:nvPr/>
        </p:nvSpPr>
        <p:spPr>
          <a:xfrm>
            <a:off x="6622857" y="346589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20</a:t>
            </a:r>
            <a:endParaRPr lang="en-US" sz="2400"/>
          </a:p>
        </p:txBody>
      </p:sp>
      <p:sp>
        <p:nvSpPr>
          <p:cNvPr id="55" name="CuadroTexto 54"/>
          <p:cNvSpPr txBox="1"/>
          <p:nvPr/>
        </p:nvSpPr>
        <p:spPr>
          <a:xfrm>
            <a:off x="6804181" y="475281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11</a:t>
            </a:r>
            <a:endParaRPr lang="en-US" sz="2400"/>
          </a:p>
        </p:txBody>
      </p:sp>
      <p:sp>
        <p:nvSpPr>
          <p:cNvPr id="56" name="CuadroTexto 55"/>
          <p:cNvSpPr txBox="1"/>
          <p:nvPr/>
        </p:nvSpPr>
        <p:spPr>
          <a:xfrm>
            <a:off x="3914040" y="475281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9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3179299" y="368103"/>
                <a:ext cx="58639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𝐶𝐶𝐹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,4,8,16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𝐶𝑢𝑒𝑟𝑑𝑎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:16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𝑅𝑎𝑚𝑎𝑠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:3,4,8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299" y="368103"/>
                <a:ext cx="5863978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48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6"/>
          <p:cNvSpPr/>
          <p:nvPr/>
        </p:nvSpPr>
        <p:spPr>
          <a:xfrm>
            <a:off x="2785404" y="245481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540327" y="245481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8295250" y="245481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540327" y="4710333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Conector recto 20"/>
          <p:cNvCxnSpPr>
            <a:stCxn id="10" idx="6"/>
            <a:endCxn id="9" idx="3"/>
          </p:cNvCxnSpPr>
          <p:nvPr/>
        </p:nvCxnSpPr>
        <p:spPr>
          <a:xfrm flipV="1">
            <a:off x="6468795" y="3223291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0" idx="2"/>
            <a:endCxn id="7" idx="5"/>
          </p:cNvCxnSpPr>
          <p:nvPr/>
        </p:nvCxnSpPr>
        <p:spPr>
          <a:xfrm flipH="1" flipV="1">
            <a:off x="3577901" y="3223291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8" idx="2"/>
            <a:endCxn id="7" idx="6"/>
          </p:cNvCxnSpPr>
          <p:nvPr/>
        </p:nvCxnSpPr>
        <p:spPr>
          <a:xfrm flipH="1">
            <a:off x="3713872" y="2904976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8" idx="6"/>
            <a:endCxn id="9" idx="2"/>
          </p:cNvCxnSpPr>
          <p:nvPr/>
        </p:nvCxnSpPr>
        <p:spPr>
          <a:xfrm>
            <a:off x="6468795" y="2904976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4417747" y="2694802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15</a:t>
            </a:r>
            <a:endParaRPr lang="en-US" sz="2400"/>
          </a:p>
        </p:txBody>
      </p:sp>
      <p:sp>
        <p:nvSpPr>
          <p:cNvPr id="54" name="CuadroTexto 53"/>
          <p:cNvSpPr txBox="1"/>
          <p:nvPr/>
        </p:nvSpPr>
        <p:spPr>
          <a:xfrm>
            <a:off x="7157430" y="272030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20</a:t>
            </a:r>
            <a:endParaRPr lang="en-US" sz="2400"/>
          </a:p>
        </p:txBody>
      </p:sp>
      <p:sp>
        <p:nvSpPr>
          <p:cNvPr id="55" name="CuadroTexto 54"/>
          <p:cNvSpPr txBox="1"/>
          <p:nvPr/>
        </p:nvSpPr>
        <p:spPr>
          <a:xfrm>
            <a:off x="7338754" y="400722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11</a:t>
            </a:r>
            <a:endParaRPr lang="en-US" sz="2400"/>
          </a:p>
        </p:txBody>
      </p:sp>
      <p:sp>
        <p:nvSpPr>
          <p:cNvPr id="56" name="CuadroTexto 55"/>
          <p:cNvSpPr txBox="1"/>
          <p:nvPr/>
        </p:nvSpPr>
        <p:spPr>
          <a:xfrm>
            <a:off x="4448613" y="4007229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9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4966717" y="1527021"/>
                <a:ext cx="25769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={9,11,15,20}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717" y="1527021"/>
                <a:ext cx="2576924" cy="461665"/>
              </a:xfrm>
              <a:prstGeom prst="rect">
                <a:avLst/>
              </a:prstGeom>
              <a:blipFill>
                <a:blip r:embed="rId2"/>
                <a:stretch>
                  <a:fillRect r="-47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3136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6"/>
            <a:endCxn id="5" idx="2"/>
          </p:cNvCxnSpPr>
          <p:nvPr/>
        </p:nvCxnSpPr>
        <p:spPr>
          <a:xfrm>
            <a:off x="3179299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5" idx="6"/>
            <a:endCxn id="6" idx="2"/>
          </p:cNvCxnSpPr>
          <p:nvPr/>
        </p:nvCxnSpPr>
        <p:spPr>
          <a:xfrm>
            <a:off x="5934222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6" idx="4"/>
            <a:endCxn id="9" idx="0"/>
          </p:cNvCxnSpPr>
          <p:nvPr/>
        </p:nvCxnSpPr>
        <p:spPr>
          <a:xfrm>
            <a:off x="8224911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0" idx="6"/>
            <a:endCxn id="9" idx="3"/>
          </p:cNvCxnSpPr>
          <p:nvPr/>
        </p:nvCxnSpPr>
        <p:spPr>
          <a:xfrm flipV="1">
            <a:off x="5934222" y="3968878"/>
            <a:ext cx="1962426" cy="19372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0" idx="2"/>
            <a:endCxn id="7" idx="5"/>
          </p:cNvCxnSpPr>
          <p:nvPr/>
        </p:nvCxnSpPr>
        <p:spPr>
          <a:xfrm flipH="1" flipV="1">
            <a:off x="3043328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8" idx="2"/>
            <a:endCxn id="7" idx="6"/>
          </p:cNvCxnSpPr>
          <p:nvPr/>
        </p:nvCxnSpPr>
        <p:spPr>
          <a:xfrm flipH="1">
            <a:off x="3179299" y="3650563"/>
            <a:ext cx="182645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8" idx="6"/>
            <a:endCxn id="9" idx="2"/>
          </p:cNvCxnSpPr>
          <p:nvPr/>
        </p:nvCxnSpPr>
        <p:spPr>
          <a:xfrm>
            <a:off x="5934222" y="3650563"/>
            <a:ext cx="182645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8" idx="7"/>
            <a:endCxn id="6" idx="3"/>
          </p:cNvCxnSpPr>
          <p:nvPr/>
        </p:nvCxnSpPr>
        <p:spPr>
          <a:xfrm flipV="1">
            <a:off x="5798251" y="1947822"/>
            <a:ext cx="2098397" cy="13844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8" idx="0"/>
            <a:endCxn id="5" idx="4"/>
          </p:cNvCxnSpPr>
          <p:nvPr/>
        </p:nvCxnSpPr>
        <p:spPr>
          <a:xfrm flipV="1">
            <a:off x="5469988" y="2079673"/>
            <a:ext cx="0" cy="11207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7" idx="0"/>
            <a:endCxn id="4" idx="4"/>
          </p:cNvCxnSpPr>
          <p:nvPr/>
        </p:nvCxnSpPr>
        <p:spPr>
          <a:xfrm flipV="1">
            <a:off x="2715065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8" idx="1"/>
            <a:endCxn id="4" idx="5"/>
          </p:cNvCxnSpPr>
          <p:nvPr/>
        </p:nvCxnSpPr>
        <p:spPr>
          <a:xfrm flipH="1" flipV="1">
            <a:off x="3043328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4123392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</a:t>
            </a:r>
            <a:endParaRPr lang="en-US" sz="2400"/>
          </a:p>
        </p:txBody>
      </p:sp>
      <p:sp>
        <p:nvSpPr>
          <p:cNvPr id="47" name="CuadroTexto 46"/>
          <p:cNvSpPr txBox="1"/>
          <p:nvPr/>
        </p:nvSpPr>
        <p:spPr>
          <a:xfrm>
            <a:off x="6711847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8</a:t>
            </a:r>
            <a:endParaRPr lang="en-US" sz="2400"/>
          </a:p>
        </p:txBody>
      </p:sp>
      <p:sp>
        <p:nvSpPr>
          <p:cNvPr id="48" name="CuadroTexto 47"/>
          <p:cNvSpPr txBox="1"/>
          <p:nvPr/>
        </p:nvSpPr>
        <p:spPr>
          <a:xfrm>
            <a:off x="3873698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3</a:t>
            </a:r>
            <a:endParaRPr lang="en-US" sz="2400"/>
          </a:p>
        </p:txBody>
      </p:sp>
      <p:sp>
        <p:nvSpPr>
          <p:cNvPr id="49" name="CuadroTexto 48"/>
          <p:cNvSpPr txBox="1"/>
          <p:nvPr/>
        </p:nvSpPr>
        <p:spPr>
          <a:xfrm>
            <a:off x="2577511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4</a:t>
            </a:r>
            <a:endParaRPr lang="en-US" sz="2400"/>
          </a:p>
        </p:txBody>
      </p:sp>
      <p:sp>
        <p:nvSpPr>
          <p:cNvPr id="50" name="CuadroTexto 49"/>
          <p:cNvSpPr txBox="1"/>
          <p:nvPr/>
        </p:nvSpPr>
        <p:spPr>
          <a:xfrm>
            <a:off x="5305856" y="245536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16</a:t>
            </a:r>
            <a:endParaRPr lang="en-US" sz="2400"/>
          </a:p>
        </p:txBody>
      </p:sp>
      <p:sp>
        <p:nvSpPr>
          <p:cNvPr id="51" name="CuadroTexto 50"/>
          <p:cNvSpPr txBox="1"/>
          <p:nvPr/>
        </p:nvSpPr>
        <p:spPr>
          <a:xfrm>
            <a:off x="6696606" y="24583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12</a:t>
            </a:r>
            <a:endParaRPr lang="en-US" sz="2400"/>
          </a:p>
        </p:txBody>
      </p:sp>
      <p:sp>
        <p:nvSpPr>
          <p:cNvPr id="52" name="CuadroTexto 51"/>
          <p:cNvSpPr txBox="1"/>
          <p:nvPr/>
        </p:nvSpPr>
        <p:spPr>
          <a:xfrm>
            <a:off x="8079313" y="2428191"/>
            <a:ext cx="31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5</a:t>
            </a:r>
            <a:endParaRPr lang="en-US" sz="2400"/>
          </a:p>
        </p:txBody>
      </p:sp>
      <p:sp>
        <p:nvSpPr>
          <p:cNvPr id="53" name="CuadroTexto 52"/>
          <p:cNvSpPr txBox="1"/>
          <p:nvPr/>
        </p:nvSpPr>
        <p:spPr>
          <a:xfrm>
            <a:off x="3883174" y="344038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15</a:t>
            </a:r>
            <a:endParaRPr lang="en-US" sz="2400"/>
          </a:p>
        </p:txBody>
      </p:sp>
      <p:sp>
        <p:nvSpPr>
          <p:cNvPr id="54" name="CuadroTexto 53"/>
          <p:cNvSpPr txBox="1"/>
          <p:nvPr/>
        </p:nvSpPr>
        <p:spPr>
          <a:xfrm>
            <a:off x="6622857" y="346589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20</a:t>
            </a:r>
            <a:endParaRPr lang="en-US" sz="2400"/>
          </a:p>
        </p:txBody>
      </p:sp>
      <p:sp>
        <p:nvSpPr>
          <p:cNvPr id="55" name="CuadroTexto 54"/>
          <p:cNvSpPr txBox="1"/>
          <p:nvPr/>
        </p:nvSpPr>
        <p:spPr>
          <a:xfrm>
            <a:off x="6804181" y="475281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11</a:t>
            </a:r>
            <a:endParaRPr lang="en-US" sz="2400"/>
          </a:p>
        </p:txBody>
      </p:sp>
      <p:sp>
        <p:nvSpPr>
          <p:cNvPr id="56" name="CuadroTexto 55"/>
          <p:cNvSpPr txBox="1"/>
          <p:nvPr/>
        </p:nvSpPr>
        <p:spPr>
          <a:xfrm>
            <a:off x="3914040" y="475281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9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33062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2250831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5005754" y="5455920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g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6"/>
            <a:endCxn id="5" idx="2"/>
          </p:cNvCxnSpPr>
          <p:nvPr/>
        </p:nvCxnSpPr>
        <p:spPr>
          <a:xfrm>
            <a:off x="3179299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5" idx="6"/>
            <a:endCxn id="6" idx="2"/>
          </p:cNvCxnSpPr>
          <p:nvPr/>
        </p:nvCxnSpPr>
        <p:spPr>
          <a:xfrm>
            <a:off x="5934222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6" idx="4"/>
            <a:endCxn id="9" idx="0"/>
          </p:cNvCxnSpPr>
          <p:nvPr/>
        </p:nvCxnSpPr>
        <p:spPr>
          <a:xfrm>
            <a:off x="8224911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>
            <a:stCxn id="10" idx="6"/>
            <a:endCxn id="9" idx="3"/>
          </p:cNvCxnSpPr>
          <p:nvPr/>
        </p:nvCxnSpPr>
        <p:spPr>
          <a:xfrm flipV="1">
            <a:off x="5934222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stCxn id="10" idx="2"/>
            <a:endCxn id="7" idx="5"/>
          </p:cNvCxnSpPr>
          <p:nvPr/>
        </p:nvCxnSpPr>
        <p:spPr>
          <a:xfrm flipH="1" flipV="1">
            <a:off x="3043328" y="3968878"/>
            <a:ext cx="1962426" cy="1937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8" idx="2"/>
            <a:endCxn id="7" idx="6"/>
          </p:cNvCxnSpPr>
          <p:nvPr/>
        </p:nvCxnSpPr>
        <p:spPr>
          <a:xfrm flipH="1">
            <a:off x="3179299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8" idx="6"/>
            <a:endCxn id="9" idx="2"/>
          </p:cNvCxnSpPr>
          <p:nvPr/>
        </p:nvCxnSpPr>
        <p:spPr>
          <a:xfrm>
            <a:off x="5934222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8" idx="7"/>
            <a:endCxn id="6" idx="3"/>
          </p:cNvCxnSpPr>
          <p:nvPr/>
        </p:nvCxnSpPr>
        <p:spPr>
          <a:xfrm flipV="1">
            <a:off x="5798251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8" idx="0"/>
            <a:endCxn id="5" idx="4"/>
          </p:cNvCxnSpPr>
          <p:nvPr/>
        </p:nvCxnSpPr>
        <p:spPr>
          <a:xfrm flipV="1">
            <a:off x="5469988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7" idx="0"/>
            <a:endCxn id="4" idx="4"/>
          </p:cNvCxnSpPr>
          <p:nvPr/>
        </p:nvCxnSpPr>
        <p:spPr>
          <a:xfrm flipV="1">
            <a:off x="2715065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8" idx="1"/>
            <a:endCxn id="4" idx="5"/>
          </p:cNvCxnSpPr>
          <p:nvPr/>
        </p:nvCxnSpPr>
        <p:spPr>
          <a:xfrm flipH="1" flipV="1">
            <a:off x="3043328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4123392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</a:t>
            </a:r>
            <a:endParaRPr lang="en-US" sz="2400"/>
          </a:p>
        </p:txBody>
      </p:sp>
      <p:sp>
        <p:nvSpPr>
          <p:cNvPr id="47" name="CuadroTexto 46"/>
          <p:cNvSpPr txBox="1"/>
          <p:nvPr/>
        </p:nvSpPr>
        <p:spPr>
          <a:xfrm>
            <a:off x="6711847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8</a:t>
            </a:r>
            <a:endParaRPr lang="en-US" sz="2400"/>
          </a:p>
        </p:txBody>
      </p:sp>
      <p:sp>
        <p:nvSpPr>
          <p:cNvPr id="48" name="CuadroTexto 47"/>
          <p:cNvSpPr txBox="1"/>
          <p:nvPr/>
        </p:nvSpPr>
        <p:spPr>
          <a:xfrm>
            <a:off x="3873698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3</a:t>
            </a:r>
            <a:endParaRPr lang="en-US" sz="2400"/>
          </a:p>
        </p:txBody>
      </p:sp>
      <p:sp>
        <p:nvSpPr>
          <p:cNvPr id="49" name="CuadroTexto 48"/>
          <p:cNvSpPr txBox="1"/>
          <p:nvPr/>
        </p:nvSpPr>
        <p:spPr>
          <a:xfrm>
            <a:off x="2577511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4</a:t>
            </a:r>
            <a:endParaRPr lang="en-US" sz="2400"/>
          </a:p>
        </p:txBody>
      </p:sp>
      <p:sp>
        <p:nvSpPr>
          <p:cNvPr id="50" name="CuadroTexto 49"/>
          <p:cNvSpPr txBox="1"/>
          <p:nvPr/>
        </p:nvSpPr>
        <p:spPr>
          <a:xfrm>
            <a:off x="5305856" y="245536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16</a:t>
            </a:r>
            <a:endParaRPr lang="en-US" sz="2400"/>
          </a:p>
        </p:txBody>
      </p:sp>
      <p:sp>
        <p:nvSpPr>
          <p:cNvPr id="51" name="CuadroTexto 50"/>
          <p:cNvSpPr txBox="1"/>
          <p:nvPr/>
        </p:nvSpPr>
        <p:spPr>
          <a:xfrm>
            <a:off x="6696606" y="24583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12</a:t>
            </a:r>
            <a:endParaRPr lang="en-US" sz="2400"/>
          </a:p>
        </p:txBody>
      </p:sp>
      <p:sp>
        <p:nvSpPr>
          <p:cNvPr id="52" name="CuadroTexto 51"/>
          <p:cNvSpPr txBox="1"/>
          <p:nvPr/>
        </p:nvSpPr>
        <p:spPr>
          <a:xfrm>
            <a:off x="8079313" y="2428191"/>
            <a:ext cx="31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5</a:t>
            </a:r>
            <a:endParaRPr lang="en-US" sz="2400"/>
          </a:p>
        </p:txBody>
      </p:sp>
      <p:sp>
        <p:nvSpPr>
          <p:cNvPr id="53" name="CuadroTexto 52"/>
          <p:cNvSpPr txBox="1"/>
          <p:nvPr/>
        </p:nvSpPr>
        <p:spPr>
          <a:xfrm>
            <a:off x="3883174" y="344038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15</a:t>
            </a:r>
            <a:endParaRPr lang="en-US" sz="2400"/>
          </a:p>
        </p:txBody>
      </p:sp>
      <p:sp>
        <p:nvSpPr>
          <p:cNvPr id="54" name="CuadroTexto 53"/>
          <p:cNvSpPr txBox="1"/>
          <p:nvPr/>
        </p:nvSpPr>
        <p:spPr>
          <a:xfrm>
            <a:off x="6622857" y="346589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20</a:t>
            </a:r>
            <a:endParaRPr lang="en-US" sz="2400"/>
          </a:p>
        </p:txBody>
      </p:sp>
      <p:sp>
        <p:nvSpPr>
          <p:cNvPr id="55" name="CuadroTexto 54"/>
          <p:cNvSpPr txBox="1"/>
          <p:nvPr/>
        </p:nvSpPr>
        <p:spPr>
          <a:xfrm>
            <a:off x="6804181" y="475281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11</a:t>
            </a:r>
            <a:endParaRPr lang="en-US" sz="2400"/>
          </a:p>
        </p:txBody>
      </p:sp>
      <p:sp>
        <p:nvSpPr>
          <p:cNvPr id="56" name="CuadroTexto 55"/>
          <p:cNvSpPr txBox="1"/>
          <p:nvPr/>
        </p:nvSpPr>
        <p:spPr>
          <a:xfrm>
            <a:off x="3914040" y="4752816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9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60827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4065564" y="2332892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6820487" y="2332892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onector 6"/>
          <p:cNvSpPr/>
          <p:nvPr/>
        </p:nvSpPr>
        <p:spPr>
          <a:xfrm>
            <a:off x="4065564" y="4353948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6820487" y="4353948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4994032" y="278305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6"/>
            <a:endCxn id="5" idx="2"/>
          </p:cNvCxnSpPr>
          <p:nvPr/>
        </p:nvCxnSpPr>
        <p:spPr>
          <a:xfrm>
            <a:off x="4994032" y="2783058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>
            <a:stCxn id="8" idx="2"/>
            <a:endCxn id="7" idx="6"/>
          </p:cNvCxnSpPr>
          <p:nvPr/>
        </p:nvCxnSpPr>
        <p:spPr>
          <a:xfrm flipH="1">
            <a:off x="4994032" y="4804114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8" idx="0"/>
            <a:endCxn id="5" idx="4"/>
          </p:cNvCxnSpPr>
          <p:nvPr/>
        </p:nvCxnSpPr>
        <p:spPr>
          <a:xfrm flipV="1">
            <a:off x="7284721" y="3233224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>
            <a:stCxn id="7" idx="0"/>
            <a:endCxn id="4" idx="4"/>
          </p:cNvCxnSpPr>
          <p:nvPr/>
        </p:nvCxnSpPr>
        <p:spPr>
          <a:xfrm flipV="1">
            <a:off x="4529798" y="3233224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5938125" y="259839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</a:t>
            </a:r>
            <a:endParaRPr lang="en-US" sz="2400"/>
          </a:p>
        </p:txBody>
      </p:sp>
      <p:sp>
        <p:nvSpPr>
          <p:cNvPr id="49" name="CuadroTexto 48"/>
          <p:cNvSpPr txBox="1"/>
          <p:nvPr/>
        </p:nvSpPr>
        <p:spPr>
          <a:xfrm>
            <a:off x="4392244" y="358174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4</a:t>
            </a:r>
            <a:endParaRPr lang="en-US" sz="2400"/>
          </a:p>
        </p:txBody>
      </p:sp>
      <p:sp>
        <p:nvSpPr>
          <p:cNvPr id="50" name="CuadroTexto 49"/>
          <p:cNvSpPr txBox="1"/>
          <p:nvPr/>
        </p:nvSpPr>
        <p:spPr>
          <a:xfrm>
            <a:off x="7120589" y="360892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16</a:t>
            </a:r>
            <a:endParaRPr lang="en-US" sz="2400"/>
          </a:p>
        </p:txBody>
      </p:sp>
      <p:sp>
        <p:nvSpPr>
          <p:cNvPr id="53" name="CuadroTexto 52"/>
          <p:cNvSpPr txBox="1"/>
          <p:nvPr/>
        </p:nvSpPr>
        <p:spPr>
          <a:xfrm>
            <a:off x="5697907" y="459394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15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4696528" y="1485124"/>
                <a:ext cx="24070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={2,4,15,16}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528" y="1485124"/>
                <a:ext cx="2407006" cy="461665"/>
              </a:xfrm>
              <a:prstGeom prst="rect">
                <a:avLst/>
              </a:prstGeom>
              <a:blipFill>
                <a:blip r:embed="rId2"/>
                <a:stretch>
                  <a:fillRect r="-506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29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760677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f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Conector recto 14"/>
          <p:cNvCxnSpPr>
            <a:stCxn id="5" idx="6"/>
            <a:endCxn id="6" idx="2"/>
          </p:cNvCxnSpPr>
          <p:nvPr/>
        </p:nvCxnSpPr>
        <p:spPr>
          <a:xfrm>
            <a:off x="5934222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6" idx="4"/>
            <a:endCxn id="9" idx="0"/>
          </p:cNvCxnSpPr>
          <p:nvPr/>
        </p:nvCxnSpPr>
        <p:spPr>
          <a:xfrm>
            <a:off x="8224911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>
            <a:stCxn id="8" idx="6"/>
            <a:endCxn id="9" idx="2"/>
          </p:cNvCxnSpPr>
          <p:nvPr/>
        </p:nvCxnSpPr>
        <p:spPr>
          <a:xfrm>
            <a:off x="5934222" y="3650563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>
            <a:stCxn id="8" idx="0"/>
            <a:endCxn id="5" idx="4"/>
          </p:cNvCxnSpPr>
          <p:nvPr/>
        </p:nvCxnSpPr>
        <p:spPr>
          <a:xfrm flipV="1">
            <a:off x="5469988" y="2079673"/>
            <a:ext cx="0" cy="112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6711847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8</a:t>
            </a:r>
            <a:endParaRPr lang="en-US" sz="2400"/>
          </a:p>
        </p:txBody>
      </p:sp>
      <p:sp>
        <p:nvSpPr>
          <p:cNvPr id="50" name="CuadroTexto 49"/>
          <p:cNvSpPr txBox="1"/>
          <p:nvPr/>
        </p:nvSpPr>
        <p:spPr>
          <a:xfrm>
            <a:off x="5305856" y="2455369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16</a:t>
            </a:r>
            <a:endParaRPr lang="en-US" sz="2400"/>
          </a:p>
        </p:txBody>
      </p:sp>
      <p:sp>
        <p:nvSpPr>
          <p:cNvPr id="52" name="CuadroTexto 51"/>
          <p:cNvSpPr txBox="1"/>
          <p:nvPr/>
        </p:nvSpPr>
        <p:spPr>
          <a:xfrm>
            <a:off x="8079313" y="2428191"/>
            <a:ext cx="3139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5</a:t>
            </a:r>
            <a:endParaRPr lang="en-US" sz="2400"/>
          </a:p>
        </p:txBody>
      </p:sp>
      <p:sp>
        <p:nvSpPr>
          <p:cNvPr id="54" name="CuadroTexto 53"/>
          <p:cNvSpPr txBox="1"/>
          <p:nvPr/>
        </p:nvSpPr>
        <p:spPr>
          <a:xfrm>
            <a:off x="6622857" y="346589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20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5716062" y="368162"/>
                <a:ext cx="24070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={5,8,16,20}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062" y="368162"/>
                <a:ext cx="2407006" cy="461665"/>
              </a:xfrm>
              <a:prstGeom prst="rect">
                <a:avLst/>
              </a:prstGeom>
              <a:blipFill>
                <a:blip r:embed="rId2"/>
                <a:stretch>
                  <a:fillRect r="-25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08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2250831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5005754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Conector 5"/>
          <p:cNvSpPr/>
          <p:nvPr/>
        </p:nvSpPr>
        <p:spPr>
          <a:xfrm>
            <a:off x="7760677" y="1179341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Conector 7"/>
          <p:cNvSpPr/>
          <p:nvPr/>
        </p:nvSpPr>
        <p:spPr>
          <a:xfrm>
            <a:off x="5005754" y="3200397"/>
            <a:ext cx="928468" cy="90033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Conector recto 11"/>
          <p:cNvCxnSpPr>
            <a:stCxn id="4" idx="6"/>
            <a:endCxn id="4" idx="6"/>
          </p:cNvCxnSpPr>
          <p:nvPr/>
        </p:nvCxnSpPr>
        <p:spPr>
          <a:xfrm>
            <a:off x="3179299" y="162950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4" idx="6"/>
            <a:endCxn id="5" idx="2"/>
          </p:cNvCxnSpPr>
          <p:nvPr/>
        </p:nvCxnSpPr>
        <p:spPr>
          <a:xfrm>
            <a:off x="3179299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5" idx="6"/>
            <a:endCxn id="6" idx="2"/>
          </p:cNvCxnSpPr>
          <p:nvPr/>
        </p:nvCxnSpPr>
        <p:spPr>
          <a:xfrm>
            <a:off x="5934222" y="1629507"/>
            <a:ext cx="1826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8" idx="7"/>
            <a:endCxn id="6" idx="3"/>
          </p:cNvCxnSpPr>
          <p:nvPr/>
        </p:nvCxnSpPr>
        <p:spPr>
          <a:xfrm flipV="1">
            <a:off x="5798251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>
            <a:stCxn id="8" idx="1"/>
            <a:endCxn id="4" idx="5"/>
          </p:cNvCxnSpPr>
          <p:nvPr/>
        </p:nvCxnSpPr>
        <p:spPr>
          <a:xfrm flipH="1" flipV="1">
            <a:off x="3043328" y="1947822"/>
            <a:ext cx="2098397" cy="1384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4123392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2</a:t>
            </a:r>
            <a:endParaRPr lang="en-US" sz="2400"/>
          </a:p>
        </p:txBody>
      </p:sp>
      <p:sp>
        <p:nvSpPr>
          <p:cNvPr id="47" name="CuadroTexto 46"/>
          <p:cNvSpPr txBox="1"/>
          <p:nvPr/>
        </p:nvSpPr>
        <p:spPr>
          <a:xfrm>
            <a:off x="6711847" y="144484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/>
              <a:t>8</a:t>
            </a:r>
            <a:endParaRPr lang="en-US" sz="2400"/>
          </a:p>
        </p:txBody>
      </p:sp>
      <p:sp>
        <p:nvSpPr>
          <p:cNvPr id="48" name="CuadroTexto 47"/>
          <p:cNvSpPr txBox="1"/>
          <p:nvPr/>
        </p:nvSpPr>
        <p:spPr>
          <a:xfrm>
            <a:off x="3873698" y="242819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3</a:t>
            </a:r>
            <a:endParaRPr lang="en-US" sz="2400"/>
          </a:p>
        </p:txBody>
      </p:sp>
      <p:sp>
        <p:nvSpPr>
          <p:cNvPr id="51" name="CuadroTexto 50"/>
          <p:cNvSpPr txBox="1"/>
          <p:nvPr/>
        </p:nvSpPr>
        <p:spPr>
          <a:xfrm>
            <a:off x="6696606" y="2458384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smtClean="0"/>
              <a:t>12</a:t>
            </a:r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/>
              <p:cNvSpPr txBox="1"/>
              <p:nvPr/>
            </p:nvSpPr>
            <p:spPr>
              <a:xfrm>
                <a:off x="4440443" y="394511"/>
                <a:ext cx="2237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={2,3,8,12}</m:t>
                      </m:r>
                    </m:oMath>
                  </m:oMathPara>
                </a14:m>
                <a:endParaRPr lang="es-ES" sz="2400" b="0" dirty="0" smtClean="0"/>
              </a:p>
            </p:txBody>
          </p:sp>
        </mc:Choice>
        <mc:Fallback>
          <p:sp>
            <p:nvSpPr>
              <p:cNvPr id="32" name="Cuadro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443" y="394511"/>
                <a:ext cx="2237087" cy="461665"/>
              </a:xfrm>
              <a:prstGeom prst="rect">
                <a:avLst/>
              </a:prstGeom>
              <a:blipFill>
                <a:blip r:embed="rId2"/>
                <a:stretch>
                  <a:fillRect r="-545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9369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1277</Words>
  <Application>Microsoft Office PowerPoint</Application>
  <PresentationFormat>Panorámica</PresentationFormat>
  <Paragraphs>814</Paragraphs>
  <Slides>61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17</cp:revision>
  <dcterms:created xsi:type="dcterms:W3CDTF">2022-11-03T03:10:02Z</dcterms:created>
  <dcterms:modified xsi:type="dcterms:W3CDTF">2022-11-03T06:39:02Z</dcterms:modified>
</cp:coreProperties>
</file>