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3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4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0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DF96-6D26-407D-9942-D4E370355F0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4BAA-C535-4D63-A96D-5A9160C25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7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223254"/>
            <a:ext cx="11887200" cy="3587897"/>
          </a:xfrm>
        </p:spPr>
        <p:txBody>
          <a:bodyPr>
            <a:noAutofit/>
          </a:bodyPr>
          <a:lstStyle/>
          <a:p>
            <a:r>
              <a:rPr lang="es-ES" sz="8000" dirty="0" smtClean="0"/>
              <a:t>SOFTWARE UTILIZADO:</a:t>
            </a:r>
            <a:br>
              <a:rPr lang="es-ES" sz="8000" dirty="0" smtClean="0"/>
            </a:br>
            <a:r>
              <a:rPr lang="es-ES" sz="8000" dirty="0" smtClean="0"/>
              <a:t>https</a:t>
            </a:r>
            <a:r>
              <a:rPr lang="es-ES" sz="8000" dirty="0"/>
              <a:t>://graphonline.ru/es/#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035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71" y="249988"/>
            <a:ext cx="7346465" cy="6165074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H="1">
            <a:off x="4783016" y="1294228"/>
            <a:ext cx="196947" cy="426251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078437" y="1294228"/>
            <a:ext cx="2011680" cy="426251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5176911" y="1223889"/>
            <a:ext cx="3334043" cy="2201594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7459008" y="1223889"/>
            <a:ext cx="1248894" cy="1997613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3348111" y="3332525"/>
            <a:ext cx="5162843" cy="17426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4881489" y="3685801"/>
            <a:ext cx="3643533" cy="192527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3263705" y="1128519"/>
            <a:ext cx="3713089" cy="207891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>
            <a:off x="4853355" y="1223889"/>
            <a:ext cx="2236762" cy="4332849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7202857" y="1294228"/>
            <a:ext cx="9572" cy="426251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3348111" y="3520853"/>
            <a:ext cx="3628683" cy="213125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4718067" y="1407037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348854" y="222850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461371" y="11191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420654" y="945372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6571648" y="1503993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199279" y="150346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936528" y="1734298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7637290" y="311469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7655360" y="3658949"/>
            <a:ext cx="42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6414868" y="535811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6" y="175926"/>
            <a:ext cx="7611486" cy="643589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H="1">
            <a:off x="4783016" y="1294228"/>
            <a:ext cx="196947" cy="426251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5078437" y="1294228"/>
            <a:ext cx="2011680" cy="426251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5176911" y="1223889"/>
            <a:ext cx="3334043" cy="2201594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7459008" y="1223889"/>
            <a:ext cx="1248894" cy="1997613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348111" y="3332525"/>
            <a:ext cx="5162843" cy="17426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4881489" y="3685801"/>
            <a:ext cx="3643533" cy="192527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3263705" y="1128519"/>
            <a:ext cx="3713089" cy="207891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4853355" y="1223889"/>
            <a:ext cx="2236762" cy="4332849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202857" y="1294228"/>
            <a:ext cx="9572" cy="426251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3348111" y="3520853"/>
            <a:ext cx="3628683" cy="213125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718067" y="1407037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348854" y="222850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461371" y="11191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20654" y="945372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571648" y="1503993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199279" y="150346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936528" y="1734298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637290" y="311469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655360" y="3658949"/>
            <a:ext cx="42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414868" y="535811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5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03" y="272784"/>
            <a:ext cx="6569612" cy="6263257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169594" y="871667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468773" y="189408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g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7859" y="384620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016661" y="831547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339823" y="2355748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254663" y="236803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816382" y="3966383"/>
            <a:ext cx="32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l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974569" y="4418540"/>
            <a:ext cx="44616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127150" y="4825016"/>
            <a:ext cx="42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736931" y="461716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4825218" y="956075"/>
            <a:ext cx="3472886" cy="2240460"/>
          </a:xfrm>
          <a:prstGeom prst="line">
            <a:avLst/>
          </a:prstGeom>
          <a:ln w="76200">
            <a:solidFill>
              <a:srgbClr val="C7B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4375052" y="1095502"/>
            <a:ext cx="167716" cy="4573778"/>
          </a:xfrm>
          <a:prstGeom prst="line">
            <a:avLst/>
          </a:prstGeom>
          <a:ln w="76200">
            <a:solidFill>
              <a:srgbClr val="C7B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4712678" y="1055345"/>
            <a:ext cx="3017919" cy="4656139"/>
          </a:xfrm>
          <a:prstGeom prst="line">
            <a:avLst/>
          </a:prstGeom>
          <a:ln w="76200">
            <a:solidFill>
              <a:srgbClr val="C7B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>
            <a:off x="3810511" y="913871"/>
            <a:ext cx="3880912" cy="2240460"/>
          </a:xfrm>
          <a:prstGeom prst="line">
            <a:avLst/>
          </a:prstGeom>
          <a:ln w="76200">
            <a:solidFill>
              <a:srgbClr val="C7B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4458911" y="1069413"/>
            <a:ext cx="3271686" cy="4613935"/>
          </a:xfrm>
          <a:prstGeom prst="line">
            <a:avLst/>
          </a:prstGeom>
          <a:ln w="76200">
            <a:solidFill>
              <a:srgbClr val="C7B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H="1">
            <a:off x="7814457" y="1109570"/>
            <a:ext cx="37641" cy="4559710"/>
          </a:xfrm>
          <a:prstGeom prst="line">
            <a:avLst/>
          </a:prstGeom>
          <a:ln w="76200">
            <a:solidFill>
              <a:srgbClr val="C7B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7974502" y="1095502"/>
            <a:ext cx="446339" cy="2058829"/>
          </a:xfrm>
          <a:prstGeom prst="line">
            <a:avLst/>
          </a:prstGeom>
          <a:ln w="76200">
            <a:solidFill>
              <a:srgbClr val="C7B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H="1" flipV="1">
            <a:off x="3773039" y="3495885"/>
            <a:ext cx="491732" cy="2229668"/>
          </a:xfrm>
          <a:prstGeom prst="line">
            <a:avLst/>
          </a:prstGeom>
          <a:ln w="76200">
            <a:solidFill>
              <a:srgbClr val="C7B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H="1" flipV="1">
            <a:off x="3905233" y="3383415"/>
            <a:ext cx="3752098" cy="2467496"/>
          </a:xfrm>
          <a:prstGeom prst="line">
            <a:avLst/>
          </a:prstGeom>
          <a:ln w="76200">
            <a:solidFill>
              <a:srgbClr val="C7B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H="1">
            <a:off x="7984364" y="3587261"/>
            <a:ext cx="479232" cy="2124224"/>
          </a:xfrm>
          <a:prstGeom prst="line">
            <a:avLst/>
          </a:prstGeom>
          <a:ln w="76200">
            <a:solidFill>
              <a:srgbClr val="C7B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73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SOFTWARE UTILIZADO: https://graphonline.ru/es/#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2022-10-15T04:47:58Z</dcterms:created>
  <dcterms:modified xsi:type="dcterms:W3CDTF">2022-10-15T05:27:39Z</dcterms:modified>
</cp:coreProperties>
</file>