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9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7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92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018CE-2A26-43EA-B87C-6F5BCCDF5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1" b="12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FAB50-C005-534F-A8F7-6453D0877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Metadata Registry Interface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C5255-D38F-C44D-AA96-6689D4890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US" dirty="0"/>
              <a:t>Version 0.2.0</a:t>
            </a:r>
          </a:p>
        </p:txBody>
      </p:sp>
    </p:spTree>
    <p:extLst>
      <p:ext uri="{BB962C8B-B14F-4D97-AF65-F5344CB8AC3E}">
        <p14:creationId xmlns:p14="http://schemas.microsoft.com/office/powerpoint/2010/main" val="411288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1E6-13E6-5E4A-BBEF-D472EC4F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33A0-EE6C-1D4F-835A-0FCD1E5A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810605" cy="39863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Physical Entity</a:t>
            </a:r>
          </a:p>
          <a:p>
            <a:r>
              <a:rPr lang="en-US" dirty="0"/>
              <a:t>Physical Attribute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physical_entity</a:t>
            </a:r>
            <a:r>
              <a:rPr lang="en-US" dirty="0"/>
              <a:t>” points to a Physical Entity UUID</a:t>
            </a:r>
          </a:p>
          <a:p>
            <a:r>
              <a:rPr lang="en-US" dirty="0"/>
              <a:t>Physical Entity Association</a:t>
            </a:r>
          </a:p>
          <a:p>
            <a:pPr lvl="1"/>
            <a:r>
              <a:rPr lang="en-US" dirty="0"/>
              <a:t>As part of each “</a:t>
            </a:r>
            <a:r>
              <a:rPr lang="en-US" dirty="0" err="1"/>
              <a:t>source_target_entity_link</a:t>
            </a:r>
            <a:r>
              <a:rPr lang="en-US" dirty="0"/>
              <a:t>”:</a:t>
            </a:r>
          </a:p>
          <a:p>
            <a:pPr lvl="2"/>
            <a:r>
              <a:rPr lang="en-US" dirty="0"/>
              <a:t>“from” points to a Physical Entity UUID</a:t>
            </a:r>
          </a:p>
          <a:p>
            <a:pPr lvl="2"/>
            <a:r>
              <a:rPr lang="en-US" dirty="0"/>
              <a:t>“to” points to a Physical Entity UUID</a:t>
            </a:r>
          </a:p>
          <a:p>
            <a:r>
              <a:rPr lang="en-US" dirty="0"/>
              <a:t>Physical Attribute Association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physical_entity_association</a:t>
            </a:r>
            <a:r>
              <a:rPr lang="en-US" dirty="0"/>
              <a:t>” points to an Entity Association UUID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source_target_attribute_link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“from” points to a Physical Attribute UUID</a:t>
            </a:r>
          </a:p>
          <a:p>
            <a:pPr lvl="2"/>
            <a:r>
              <a:rPr lang="en-US" dirty="0"/>
              <a:t>“to” points to a Physical Attribute UUID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ABF5F-88ED-E04C-A769-3680A3988FF2}"/>
              </a:ext>
            </a:extLst>
          </p:cNvPr>
          <p:cNvSpPr/>
          <p:nvPr/>
        </p:nvSpPr>
        <p:spPr>
          <a:xfrm>
            <a:off x="5602012" y="1561271"/>
            <a:ext cx="1408387" cy="6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586DB-B9D5-F54D-BF17-1FAE8080AD4B}"/>
              </a:ext>
            </a:extLst>
          </p:cNvPr>
          <p:cNvSpPr/>
          <p:nvPr/>
        </p:nvSpPr>
        <p:spPr>
          <a:xfrm>
            <a:off x="5602013" y="2749990"/>
            <a:ext cx="1408387" cy="6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B45C0-77A2-E145-B895-C51D53CFEFA6}"/>
              </a:ext>
            </a:extLst>
          </p:cNvPr>
          <p:cNvSpPr/>
          <p:nvPr/>
        </p:nvSpPr>
        <p:spPr>
          <a:xfrm>
            <a:off x="8318934" y="1561270"/>
            <a:ext cx="1408387" cy="6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Association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87DA6-A18D-2B47-BE48-5FA86BF393CC}"/>
              </a:ext>
            </a:extLst>
          </p:cNvPr>
          <p:cNvSpPr/>
          <p:nvPr/>
        </p:nvSpPr>
        <p:spPr>
          <a:xfrm>
            <a:off x="8318937" y="2749989"/>
            <a:ext cx="1408387" cy="6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 Association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15634BF-BB56-8145-BBC0-38ACCA65B71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16200000" flipV="1">
            <a:off x="6041452" y="2485234"/>
            <a:ext cx="529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D067E60-3B85-1A49-9113-234D2E941D7B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8736003" y="2507604"/>
            <a:ext cx="57425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80C8B9-F208-684A-9C02-F7D380B1FC4A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 flipV="1">
            <a:off x="7010401" y="3079593"/>
            <a:ext cx="13085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549691C-E356-0B4B-857E-7F181B55F4EE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7010400" y="1890874"/>
            <a:ext cx="13085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3D8AAA-25C9-FF40-851C-ADEED14344BA}"/>
              </a:ext>
            </a:extLst>
          </p:cNvPr>
          <p:cNvSpPr txBox="1"/>
          <p:nvPr/>
        </p:nvSpPr>
        <p:spPr>
          <a:xfrm>
            <a:off x="9023127" y="2472990"/>
            <a:ext cx="211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physical_entity_association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B354D-E936-6F4C-92EA-CDE94DF0E810}"/>
              </a:ext>
            </a:extLst>
          </p:cNvPr>
          <p:cNvSpPr txBox="1"/>
          <p:nvPr/>
        </p:nvSpPr>
        <p:spPr>
          <a:xfrm>
            <a:off x="7646267" y="3376845"/>
            <a:ext cx="211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source_target_attribute_links</a:t>
            </a:r>
            <a:r>
              <a:rPr lang="en-US" sz="1200" dirty="0"/>
              <a:t> – transformation 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from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F5D1F0-3517-B843-93A8-418FEDE482EB}"/>
              </a:ext>
            </a:extLst>
          </p:cNvPr>
          <p:cNvSpPr txBox="1"/>
          <p:nvPr/>
        </p:nvSpPr>
        <p:spPr>
          <a:xfrm>
            <a:off x="6306205" y="2446688"/>
            <a:ext cx="2112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physical_entity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58CBBA-1316-8E47-8A4D-7948F16DE3DA}"/>
              </a:ext>
            </a:extLst>
          </p:cNvPr>
          <p:cNvSpPr txBox="1"/>
          <p:nvPr/>
        </p:nvSpPr>
        <p:spPr>
          <a:xfrm>
            <a:off x="7646273" y="1279761"/>
            <a:ext cx="211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source_target_entity_link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from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966835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3E8E2"/>
      </a:lt2>
      <a:accent1>
        <a:srgbClr val="CB7CE1"/>
      </a:accent1>
      <a:accent2>
        <a:srgbClr val="8D5FDA"/>
      </a:accent2>
      <a:accent3>
        <a:srgbClr val="7C80E1"/>
      </a:accent3>
      <a:accent4>
        <a:srgbClr val="5F97DA"/>
      </a:accent4>
      <a:accent5>
        <a:srgbClr val="4EB2C0"/>
      </a:accent5>
      <a:accent6>
        <a:srgbClr val="4FB697"/>
      </a:accent6>
      <a:hlink>
        <a:srgbClr val="628F5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Metadata Registry Interface Specifications</vt:lpstr>
      <vt:lpstr>Main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Registry Interface Specifications</dc:title>
  <dc:creator>Jac. Beekers</dc:creator>
  <cp:lastModifiedBy>Jac. Beekers</cp:lastModifiedBy>
  <cp:revision>3</cp:revision>
  <dcterms:created xsi:type="dcterms:W3CDTF">2020-11-30T18:57:22Z</dcterms:created>
  <dcterms:modified xsi:type="dcterms:W3CDTF">2020-11-30T19:19:19Z</dcterms:modified>
</cp:coreProperties>
</file>