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1031-D66B-415F-B11F-F561198D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08936-4531-42B7-9E7E-68AC788E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612-3206-4679-90F5-35CBD81C93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860B5-5D19-4E4D-82A3-8DE9CD2C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88EA9-A556-4E8B-9EA3-F7199B01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188E-387C-4E41-A19A-434BDEF5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7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E33E5-BA7D-4F7D-8EEC-0690A5F7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34CFC-3EB0-4A23-A0A5-E8C8262B2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9D20C-4689-4179-B38A-3B18BBC9B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81612-3206-4679-90F5-35CBD81C93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4216-09B7-4392-A71C-1A5B29569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B32DC-6513-436B-8817-2D6B246FD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188E-387C-4E41-A19A-434BDEF5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6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B3A2518-18F7-43DA-817D-7888E7DC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CA" sz="4000" b="1">
                <a:solidFill>
                  <a:schemeClr val="accent5">
                    <a:lumMod val="75000"/>
                  </a:schemeClr>
                </a:solidFill>
              </a:rPr>
              <a:t>LOG3900</a:t>
            </a:r>
            <a:br>
              <a:rPr lang="fr-CA" b="1">
                <a:solidFill>
                  <a:schemeClr val="accent5">
                    <a:lumMod val="75000"/>
                  </a:schemeClr>
                </a:solidFill>
              </a:rPr>
            </a:br>
            <a:r>
              <a:rPr lang="fr-CA" sz="2000" b="1">
                <a:solidFill>
                  <a:schemeClr val="accent5">
                    <a:lumMod val="75000"/>
                  </a:schemeClr>
                </a:solidFill>
              </a:rPr>
              <a:t>PROJET D’ÉVOLUTION </a:t>
            </a:r>
            <a:br>
              <a:rPr lang="fr-CA" sz="2000" b="1">
                <a:solidFill>
                  <a:schemeClr val="accent5">
                    <a:lumMod val="75000"/>
                  </a:schemeClr>
                </a:solidFill>
              </a:rPr>
            </a:br>
            <a:r>
              <a:rPr lang="fr-CA" sz="2000" b="1">
                <a:solidFill>
                  <a:schemeClr val="accent5">
                    <a:lumMod val="75000"/>
                  </a:schemeClr>
                </a:solidFill>
              </a:rPr>
              <a:t>D’UN LOGICIEL</a:t>
            </a:r>
            <a:br>
              <a:rPr lang="fr-CA" sz="2000" b="1">
                <a:solidFill>
                  <a:schemeClr val="accent5">
                    <a:lumMod val="75000"/>
                  </a:schemeClr>
                </a:solidFill>
              </a:rPr>
            </a:br>
            <a:br>
              <a:rPr lang="fr-CA" sz="3600" b="1">
                <a:solidFill>
                  <a:schemeClr val="accent5">
                    <a:lumMod val="75000"/>
                  </a:schemeClr>
                </a:solidFill>
              </a:rPr>
            </a:br>
            <a:r>
              <a:rPr lang="fr-CA" sz="2000" b="1">
                <a:solidFill>
                  <a:schemeClr val="accent5">
                    <a:lumMod val="75000"/>
                  </a:schemeClr>
                </a:solidFill>
              </a:rPr>
              <a:t>VOLET GESTION DE PROJET</a:t>
            </a:r>
            <a:br>
              <a:rPr lang="fr-CA" sz="3200" b="1">
                <a:solidFill>
                  <a:schemeClr val="accent5">
                    <a:lumMod val="75000"/>
                  </a:schemeClr>
                </a:solidFill>
              </a:rPr>
            </a:br>
            <a:r>
              <a:rPr lang="fr-CA" sz="3000" b="1">
                <a:solidFill>
                  <a:schemeClr val="accent5">
                    <a:lumMod val="75000"/>
                  </a:schemeClr>
                </a:solidFill>
              </a:rPr>
              <a:t>CYCLE D’ACQUISITION ET ENTENTES CONTRACTUELLES</a:t>
            </a:r>
            <a:endParaRPr lang="fr-CA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49996-56DC-4E52-9412-73D8E63054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2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C4BAD91-DA5C-4B75-9B48-A921F587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Survol</a:t>
            </a:r>
            <a:endParaRPr lang="fr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E6A8AE-7FA9-4FE7-B208-AC3F0FD38C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0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4A060D3-6B23-4FF7-8D40-8A0E8EAA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Terminologie</a:t>
            </a:r>
            <a:endParaRPr lang="fr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0F893-F31D-43A4-BCF8-6BCACD4C5D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66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38837BD-6B6D-4DD8-A2D7-5031FB44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Terminologie (suite)</a:t>
            </a:r>
            <a:endParaRPr lang="fr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4BE996-B19A-4597-9ACB-DFC938DA00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E26C422-E72F-4143-A2AB-80A02314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Types de contrat</a:t>
            </a:r>
            <a:endParaRPr lang="fr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7BD12A-4467-4683-820F-99D7495869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2046F55-AEBC-4746-8BF6-822AA7A0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Contrat livraison clé en main – Prix ferme</a:t>
            </a:r>
            <a:endParaRPr lang="fr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70636-1DE4-4AB1-A7B4-D38A58C863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17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AEE9AEC-9EB5-4517-A5C2-A06ED973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Contrat livraison clé en main – Prix ferme (suite)</a:t>
            </a:r>
            <a:endParaRPr lang="fr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AD4D5-2632-4276-8BB5-989502C6DB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70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6872461-5092-4961-BB8A-BB0BC855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Contrat à terme - Temps plus frais</a:t>
            </a:r>
            <a:endParaRPr lang="fr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6382C-7B77-4792-809D-D163091142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48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670240-EE98-4449-93D8-7F9A17E0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Contrat à terme - Temps plus frais (suite)</a:t>
            </a:r>
            <a:endParaRPr lang="fr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0B3A5-BF60-4BBF-8BEA-A45DB651F1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54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88D19DA-6875-41C3-8160-FB64CAF7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Partage des économies</a:t>
            </a:r>
            <a:endParaRPr lang="fr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9E1532-444C-412B-BEFD-230E4BC145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28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B11B095-60DC-4CF6-B4B5-87DC13EC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Partage des économies (suite)</a:t>
            </a:r>
            <a:endParaRPr lang="fr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ECDE2C-01E7-48C6-B68A-AF7CCC8491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8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48F52D-3019-4A6F-A9CE-B918A995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Gestion de projet…</a:t>
            </a:r>
            <a:endParaRPr lang="fr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DB4F6F-11F6-4882-971D-C2243CC0AD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38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7757F7C-6B74-4DA2-BF0B-A69E765D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Critères de sélection de contrat</a:t>
            </a:r>
            <a:endParaRPr lang="fr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B41FB-1D31-488C-A173-6640795A00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4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205C18D-6855-43BA-B6D5-B206728F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Survol</a:t>
            </a:r>
            <a:endParaRPr lang="fr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A6ADEA-A344-4404-9CEA-2290CF3E62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0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C760EA-4F80-40FA-98C5-F4D28395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Phases du cycle d'acquisition</a:t>
            </a:r>
            <a:endParaRPr lang="fr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EF62EF-7FB4-469B-9BF8-E0A2E4550B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6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89D2A3F-4134-48A2-ACB9-B78CBD17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Phases du cycle d'acquisition</a:t>
            </a:r>
            <a:endParaRPr lang="fr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E7A104-26A9-487F-B827-B954B799A2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9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618A8C4-A41B-4A14-9BF4-E57C5090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Phases du cycle d'acquisition</a:t>
            </a:r>
            <a:endParaRPr lang="fr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BE3DC1-D354-4E08-9295-EE89290A17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8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7CC2E4-27FF-4D1D-BAFD-D22367BA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Phases du cycle d'acquisition</a:t>
            </a:r>
            <a:endParaRPr lang="fr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F91BF-0691-410D-95CD-19C33A6349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1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7B0AF61-3C9A-43E3-B7C2-17CAA25B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Un exemple de demande de propositions</a:t>
            </a:r>
            <a:endParaRPr lang="fr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B71E86-570A-4C38-A2D2-2B7DD4AFFC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BBFD463-76D8-4E63-A2E8-751AEBC9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Phases du cycle d'acquisition</a:t>
            </a:r>
            <a:endParaRPr lang="fr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E557EB-2C59-4EA4-BE3D-2E6860ABE7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4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LOG3900 PROJET D’ÉVOLUTION  D’UN LOGICIEL  VOLET GESTION DE PROJET CYCLE D’ACQUISITION ET ENTENTES CONTRACTUELLES</vt:lpstr>
      <vt:lpstr>Gestion de projet…</vt:lpstr>
      <vt:lpstr>Survol</vt:lpstr>
      <vt:lpstr>Phases du cycle d'acquisition</vt:lpstr>
      <vt:lpstr>Phases du cycle d'acquisition</vt:lpstr>
      <vt:lpstr>Phases du cycle d'acquisition</vt:lpstr>
      <vt:lpstr>Phases du cycle d'acquisition</vt:lpstr>
      <vt:lpstr>Un exemple de demande de propositions</vt:lpstr>
      <vt:lpstr>Phases du cycle d'acquisition</vt:lpstr>
      <vt:lpstr>Survol</vt:lpstr>
      <vt:lpstr>Terminologie</vt:lpstr>
      <vt:lpstr>Terminologie (suite)</vt:lpstr>
      <vt:lpstr>Types de contrat</vt:lpstr>
      <vt:lpstr>Contrat livraison clé en main – Prix ferme</vt:lpstr>
      <vt:lpstr>Contrat livraison clé en main – Prix ferme (suite)</vt:lpstr>
      <vt:lpstr>Contrat à terme - Temps plus frais</vt:lpstr>
      <vt:lpstr>Contrat à terme - Temps plus frais (suite)</vt:lpstr>
      <vt:lpstr>Partage des économies</vt:lpstr>
      <vt:lpstr>Partage des économies (suite)</vt:lpstr>
      <vt:lpstr>Critères de sélection de contrat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LOG3900 PROJET D’ÉVOLUTION  D’UN LOGICIEL  VOLET GESTION DE PROJET CYCLE D’ACQUISITION ET ENTENTES CONTRACTUELLES</dc:title>
  <dc:creator>simon tran</dc:creator>
  <cp:lastModifiedBy>simon tran</cp:lastModifiedBy>
  <cp:revision>1</cp:revision>
  <dcterms:created xsi:type="dcterms:W3CDTF">2021-01-25T18:43:25Z</dcterms:created>
  <dcterms:modified xsi:type="dcterms:W3CDTF">2021-01-25T18:43:25Z</dcterms:modified>
</cp:coreProperties>
</file>