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E651B-7ED0-40BD-A3DA-1EF5B9910F6B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80245-28F4-4879-8787-1B2712A63B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83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10 min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80245-28F4-4879-8787-1B2712A63B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32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5 min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80245-28F4-4879-8787-1B2712A63B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04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Eerste opdrachten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80245-28F4-4879-8787-1B2712A63B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42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Ruben uitleg over de uitdagende opdrachten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80245-28F4-4879-8787-1B2712A63B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71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15 min werken aan de opdrachten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80245-28F4-4879-8787-1B2712A63B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52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Jacco (5 min)</a:t>
            </a:r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80245-28F4-4879-8787-1B2712A63B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23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C39F09-C55A-8A1B-6EA1-909FCB8121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F35600B-862F-CCBB-BC9D-3CBF41D2E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FFCF110-32A4-FFA8-E805-27E7AFAD1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6306-22B3-4D5D-B38D-055A52F5546A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9D2AA1-BAF4-E589-6D13-479EEAD16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06C80F4-72C1-6225-AD50-1002E3C2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76AD-719E-4EDC-9A18-BD49658CAD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4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59F7DE-826F-0326-53A6-BE270817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A70BFEC-62E7-D5E6-56A9-843D10E26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D8A3524-8977-AACB-874B-C4CCE6EF6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6306-22B3-4D5D-B38D-055A52F5546A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C0B10BD-0260-3F81-8CFE-C0E092DC9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9B24C3E-142B-6B2F-8E8F-BF9AAF485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76AD-719E-4EDC-9A18-BD49658CAD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48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8A58A233-9FA0-1385-7CA8-096F268426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10AA249-65B1-3306-B44F-1619AA38A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67DA84D-E800-1FBD-13C4-3BFA4CCC9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6306-22B3-4D5D-B38D-055A52F5546A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1FDDE30-DAAF-4AD7-D590-4813C2A75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1012B02-E6CF-8321-82CE-E88FBA37D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76AD-719E-4EDC-9A18-BD49658CAD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73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F4690F-1A74-CF94-7F62-6DCB89FCD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6B706F9-CE1A-C512-95CB-139379EEA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AEE2FC-FC26-E504-D7C0-1C14FD4BB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6306-22B3-4D5D-B38D-055A52F5546A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B0B3E85-0A37-96C7-2B6A-0E5A3E57D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8FD270C-3814-FE39-53EA-1BF0BD918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76AD-719E-4EDC-9A18-BD49658CAD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25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7F974D-9BC8-7F1A-EF8F-3F7CD423D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11B2F8D-7071-15A9-1737-A512E7AE2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81A55C1-BD0C-1DB6-089D-B1814C532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6306-22B3-4D5D-B38D-055A52F5546A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F921FF9-FBF2-C310-F8CF-547CDB1F0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9F33C95-C3F8-B70F-00B1-52A2BF3C3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76AD-719E-4EDC-9A18-BD49658CAD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67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D66B68-F1BC-D5A2-7DDF-7A5FE8813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EFB4BC3-9C94-308D-76D3-C02DB39D74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58CF438-6E51-7F7F-DDC8-1CA908E05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F05439A-95AF-D553-7DC0-62C5827A4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6306-22B3-4D5D-B38D-055A52F5546A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2C914E0-D822-F350-3E20-B70076E78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9BC51D8-8EC9-2143-3CC0-A06714F6B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76AD-719E-4EDC-9A18-BD49658CAD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3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025318-8695-A807-CFAC-EEB0BB45D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DB9583D-9F39-5D30-8C4D-4E2C84A2C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7758AA0-B985-2320-7694-3A0272D76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9B3F0B6-B701-AD57-087F-DEE35BBAA3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9C85F53-FCE9-10F3-4705-9C5AC79FA6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D43943AD-ED15-446F-35F3-1CFB3B784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6306-22B3-4D5D-B38D-055A52F5546A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3A39342-05AF-4A87-64CD-7793B732A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EC52F05-FDDB-9E4A-2908-C0816D71E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76AD-719E-4EDC-9A18-BD49658CAD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59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C9DE22-2163-5795-49A9-F190E03D3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F06207A-5AEB-F559-B9C9-817FAE7AE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6306-22B3-4D5D-B38D-055A52F5546A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D41435A-4117-5F67-274B-8A0619ED9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1BDEC42-4D59-D2FE-8BF2-1C5033A7D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76AD-719E-4EDC-9A18-BD49658CAD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39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7B73F4A3-52C4-9FBB-78B4-7EFD7B377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6306-22B3-4D5D-B38D-055A52F5546A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C8805DF-DDCA-B6A5-E453-FE75BDEF2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D8D36F5-B935-F32A-2CED-2CC887D4C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76AD-719E-4EDC-9A18-BD49658CAD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1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CA17D1-59ED-8D94-5FE9-413E3751B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4B261EF-61EA-A9DD-64E1-62A2017A1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CF1A939-A3C1-F33D-0AD8-06C0FD4EB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631521E-54F9-0FAB-669E-E6DF78AF2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6306-22B3-4D5D-B38D-055A52F5546A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420D1B3-9827-9B9E-99C9-438FE923D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178AE4B-EBDB-CFEC-A903-A8D617F8C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76AD-719E-4EDC-9A18-BD49658CAD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5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140B2A-735F-21C6-13B2-71BD43DAC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CF9E82F-9700-DE94-3492-385954BF15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BA5F42A-CEBB-AE3C-F168-348518925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3A67F3D-9903-25FF-0B89-42564A934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6306-22B3-4D5D-B38D-055A52F5546A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A8A60B1-8482-C166-2CEC-A006579D9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923DDB9-495D-5B6D-47C6-5782047A8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76AD-719E-4EDC-9A18-BD49658CAD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47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B026E3A-370A-EA46-9AB6-1B77F0E92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A456B98-2733-B5C1-5623-BC51960E4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2F59B80-C0F5-784A-F103-D45888BA57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446306-22B3-4D5D-B38D-055A52F5546A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0B45F94-9AF3-4D0E-B5BB-0CF7D4CD3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FFB5008-8EAF-D699-60F5-57D3AAF53D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6476AD-719E-4EDC-9A18-BD49658CAD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11E881-1497-6BF8-0C84-C5F34EB723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b="1" dirty="0">
                <a:solidFill>
                  <a:schemeClr val="bg1"/>
                </a:solidFill>
              </a:rPr>
              <a:t>Welkom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86D7CE7-0985-9569-6BB1-003079E1E8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sz="3200" b="1" dirty="0">
                <a:solidFill>
                  <a:schemeClr val="bg1"/>
                </a:solidFill>
              </a:rPr>
              <a:t>Wiskundig programmeren</a:t>
            </a:r>
          </a:p>
        </p:txBody>
      </p:sp>
    </p:spTree>
    <p:extLst>
      <p:ext uri="{BB962C8B-B14F-4D97-AF65-F5344CB8AC3E}">
        <p14:creationId xmlns:p14="http://schemas.microsoft.com/office/powerpoint/2010/main" val="2278580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ADBC65-F1AE-0D61-56EC-C8785A6ED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en-US" sz="3200" dirty="0"/>
              <a:t>Wat is </a:t>
            </a:r>
            <a:r>
              <a:rPr lang="en-US" sz="3200" dirty="0" err="1"/>
              <a:t>programmeren</a:t>
            </a:r>
            <a:r>
              <a:rPr lang="en-US" sz="3200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48FBA1B-EB06-85B4-EF1D-5757FBF0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/>
          </a:bodyPr>
          <a:lstStyle/>
          <a:p>
            <a:r>
              <a:rPr lang="en-US" sz="2000" dirty="0" err="1"/>
              <a:t>Programmeren</a:t>
            </a:r>
            <a:r>
              <a:rPr lang="en-US" sz="2000" dirty="0"/>
              <a:t> != </a:t>
            </a:r>
            <a:r>
              <a:rPr lang="en-US" sz="2000" dirty="0" err="1"/>
              <a:t>coderen</a:t>
            </a:r>
            <a:endParaRPr lang="en-US" sz="2000" dirty="0"/>
          </a:p>
          <a:p>
            <a:r>
              <a:rPr lang="en-US" sz="2000" dirty="0" err="1"/>
              <a:t>Variabelen</a:t>
            </a:r>
            <a:endParaRPr lang="en-US" sz="2000" dirty="0"/>
          </a:p>
          <a:p>
            <a:pPr lvl="1"/>
            <a:r>
              <a:rPr lang="en-US" sz="2000" dirty="0"/>
              <a:t>types</a:t>
            </a:r>
          </a:p>
          <a:p>
            <a:r>
              <a:rPr lang="en-US" sz="2000" dirty="0" err="1"/>
              <a:t>Functies</a:t>
            </a:r>
            <a:endParaRPr lang="en-US" sz="2000" dirty="0"/>
          </a:p>
          <a:p>
            <a:pPr lvl="1"/>
            <a:r>
              <a:rPr lang="en-US" sz="2000" dirty="0"/>
              <a:t>print()</a:t>
            </a:r>
          </a:p>
          <a:p>
            <a:pPr lvl="1"/>
            <a:r>
              <a:rPr lang="en-US" sz="2000" dirty="0"/>
              <a:t>main()</a:t>
            </a:r>
          </a:p>
          <a:p>
            <a:pPr lvl="1"/>
            <a:r>
              <a:rPr lang="en-US" sz="2000" dirty="0" err="1"/>
              <a:t>mijnFunctie</a:t>
            </a:r>
            <a:r>
              <a:rPr lang="en-US" sz="2000" dirty="0"/>
              <a:t>()</a:t>
            </a:r>
          </a:p>
          <a:p>
            <a:r>
              <a:rPr lang="en-US" sz="2000" dirty="0"/>
              <a:t>Parameters</a:t>
            </a:r>
          </a:p>
          <a:p>
            <a:endParaRPr lang="en-US" sz="2000" dirty="0"/>
          </a:p>
        </p:txBody>
      </p:sp>
      <p:pic>
        <p:nvPicPr>
          <p:cNvPr id="13" name="Picture 4" descr="CPU met binaire nummers en blauwdruk">
            <a:extLst>
              <a:ext uri="{FF2B5EF4-FFF2-40B4-BE49-F238E27FC236}">
                <a16:creationId xmlns:a16="http://schemas.microsoft.com/office/drawing/2014/main" id="{407E6091-1AF8-D741-AFAC-E8C1CDCE51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811" r="17911"/>
          <a:stretch/>
        </p:blipFill>
        <p:spPr>
          <a:xfrm>
            <a:off x="5086726" y="10"/>
            <a:ext cx="7105273" cy="6857990"/>
          </a:xfrm>
          <a:prstGeom prst="rect">
            <a:avLst/>
          </a:prstGeom>
        </p:spPr>
      </p:pic>
      <p:grpSp>
        <p:nvGrpSpPr>
          <p:cNvPr id="14" name="Group 8">
            <a:extLst>
              <a:ext uri="{FF2B5EF4-FFF2-40B4-BE49-F238E27FC236}">
                <a16:creationId xmlns:a16="http://schemas.microsoft.com/office/drawing/2014/main" id="{A5AFD70F-20E3-55D2-E154-7D4FACFBB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FBDB812-268E-7EC5-B48A-7522718164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0">
              <a:extLst>
                <a:ext uri="{FF2B5EF4-FFF2-40B4-BE49-F238E27FC236}">
                  <a16:creationId xmlns:a16="http://schemas.microsoft.com/office/drawing/2014/main" id="{EDA30E18-AA70-D998-AAFC-727CB0367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4924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E03F3-9349-3EE7-674C-E801F57EA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4085665" cy="1402470"/>
          </a:xfrm>
        </p:spPr>
        <p:txBody>
          <a:bodyPr anchor="t">
            <a:normAutofit/>
          </a:bodyPr>
          <a:lstStyle/>
          <a:p>
            <a:r>
              <a:rPr lang="nl-NL" sz="3200" dirty="0"/>
              <a:t>Tellen en computers</a:t>
            </a:r>
            <a:endParaRPr lang="en-US" sz="32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C98FA6A-F0C5-EC89-1DFB-6491561EF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551176"/>
            <a:ext cx="4085665" cy="3591207"/>
          </a:xfrm>
        </p:spPr>
        <p:txBody>
          <a:bodyPr>
            <a:normAutofit/>
          </a:bodyPr>
          <a:lstStyle/>
          <a:p>
            <a:r>
              <a:rPr lang="en-US" sz="2000" dirty="0"/>
              <a:t>2</a:t>
            </a:r>
            <a:r>
              <a:rPr lang="en-US" sz="2000" baseline="-25000" dirty="0"/>
              <a:t>10</a:t>
            </a:r>
            <a:r>
              <a:rPr lang="en-US" sz="2000" dirty="0"/>
              <a:t> = 10</a:t>
            </a:r>
            <a:r>
              <a:rPr lang="en-US" sz="2000" baseline="-25000" dirty="0"/>
              <a:t>2</a:t>
            </a:r>
          </a:p>
          <a:p>
            <a:endParaRPr lang="en-US" sz="2000" baseline="-25000" dirty="0"/>
          </a:p>
          <a:p>
            <a:r>
              <a:rPr lang="en-US" sz="2000" dirty="0">
                <a:solidFill>
                  <a:srgbClr val="FF0000"/>
                </a:solidFill>
              </a:rPr>
              <a:t>7</a:t>
            </a:r>
            <a:r>
              <a:rPr lang="en-US" sz="2000" dirty="0">
                <a:solidFill>
                  <a:srgbClr val="FFC000"/>
                </a:solidFill>
              </a:rPr>
              <a:t>2</a:t>
            </a:r>
            <a:r>
              <a:rPr lang="en-US" sz="2000" dirty="0">
                <a:solidFill>
                  <a:srgbClr val="00B050"/>
                </a:solidFill>
              </a:rPr>
              <a:t>4</a:t>
            </a:r>
            <a:r>
              <a:rPr lang="en-US" sz="2000" baseline="-25000" dirty="0">
                <a:solidFill>
                  <a:srgbClr val="00B0F0"/>
                </a:solidFill>
              </a:rPr>
              <a:t>10</a:t>
            </a:r>
            <a:r>
              <a:rPr lang="en-US" sz="2000" dirty="0"/>
              <a:t> = </a:t>
            </a:r>
            <a:r>
              <a:rPr lang="en-US" sz="2000" dirty="0">
                <a:solidFill>
                  <a:srgbClr val="FF0000"/>
                </a:solidFill>
              </a:rPr>
              <a:t>7</a:t>
            </a:r>
            <a:r>
              <a:rPr lang="en-US" sz="2000" dirty="0"/>
              <a:t>*</a:t>
            </a:r>
            <a:r>
              <a:rPr lang="en-US" sz="2000" dirty="0">
                <a:solidFill>
                  <a:srgbClr val="00B0F0"/>
                </a:solidFill>
              </a:rPr>
              <a:t>10</a:t>
            </a:r>
            <a:r>
              <a:rPr lang="en-US" sz="2000" baseline="30000" dirty="0"/>
              <a:t>2</a:t>
            </a:r>
            <a:r>
              <a:rPr lang="en-US" sz="2000" dirty="0"/>
              <a:t> + </a:t>
            </a:r>
            <a:r>
              <a:rPr lang="en-US" sz="2000" dirty="0">
                <a:solidFill>
                  <a:srgbClr val="FFC000"/>
                </a:solidFill>
              </a:rPr>
              <a:t>2</a:t>
            </a:r>
            <a:r>
              <a:rPr lang="en-US" sz="2000" dirty="0"/>
              <a:t>*</a:t>
            </a:r>
            <a:r>
              <a:rPr lang="en-US" sz="2000" dirty="0">
                <a:solidFill>
                  <a:srgbClr val="00B0F0"/>
                </a:solidFill>
              </a:rPr>
              <a:t>10</a:t>
            </a:r>
            <a:r>
              <a:rPr lang="en-US" sz="2000" baseline="30000" dirty="0"/>
              <a:t>1</a:t>
            </a:r>
            <a:r>
              <a:rPr lang="nl-NL" sz="2000" baseline="30000" dirty="0"/>
              <a:t> </a:t>
            </a:r>
            <a:r>
              <a:rPr lang="nl-NL" sz="2000" dirty="0"/>
              <a:t>+ </a:t>
            </a:r>
            <a:r>
              <a:rPr lang="nl-NL" sz="2000" dirty="0">
                <a:solidFill>
                  <a:srgbClr val="00B050"/>
                </a:solidFill>
              </a:rPr>
              <a:t>4</a:t>
            </a:r>
            <a:r>
              <a:rPr lang="nl-NL" sz="2000" dirty="0"/>
              <a:t>*</a:t>
            </a:r>
            <a:r>
              <a:rPr lang="nl-NL" sz="2000" dirty="0">
                <a:solidFill>
                  <a:srgbClr val="00B0F0"/>
                </a:solidFill>
              </a:rPr>
              <a:t>10</a:t>
            </a:r>
            <a:r>
              <a:rPr lang="nl-NL" sz="2000" baseline="30000" dirty="0"/>
              <a:t>0</a:t>
            </a:r>
            <a:endParaRPr lang="en-US" sz="2000" dirty="0"/>
          </a:p>
        </p:txBody>
      </p:sp>
      <p:pic>
        <p:nvPicPr>
          <p:cNvPr id="5" name="Picture 4" descr="Formules op een achtergrond">
            <a:extLst>
              <a:ext uri="{FF2B5EF4-FFF2-40B4-BE49-F238E27FC236}">
                <a16:creationId xmlns:a16="http://schemas.microsoft.com/office/drawing/2014/main" id="{1619E808-5B66-2CB8-2E48-9B85ECE117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01" r="18766"/>
          <a:stretch/>
        </p:blipFill>
        <p:spPr>
          <a:xfrm>
            <a:off x="5650992" y="10"/>
            <a:ext cx="654100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668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AF3676-3697-6952-6AEC-898728994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Zelf aan de slag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F0CA5DF-6A07-FCFE-3189-82494230D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087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067371-E4C8-546B-377B-F645A6BCF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Algemene update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E115C16-DE37-60D3-C601-C50A86421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09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556F8C-CFCD-9322-2ACF-31D66F6C4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Hard aan de slag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49685E-88FD-CA87-A0D1-030CDA271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57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3DC755-0C4D-30F3-5B8C-E3D329F54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Afsluiting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3EB411-5CE5-87F5-20E4-5F39314C2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77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B86C6E-F399-3804-E5F3-A4D69BAB1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Bonusopdrachten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35F219E-3299-7EB3-E473-A95C5512C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* ‘1’ = 11</a:t>
            </a:r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naar</a:t>
            </a:r>
            <a:r>
              <a:rPr lang="en-US" dirty="0"/>
              <a:t> while loop (of </a:t>
            </a:r>
            <a:r>
              <a:rPr lang="en-US" dirty="0" err="1"/>
              <a:t>andersom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42902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90</Words>
  <Application>Microsoft Office PowerPoint</Application>
  <PresentationFormat>Breedbeeld</PresentationFormat>
  <Paragraphs>36</Paragraphs>
  <Slides>8</Slides>
  <Notes>6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Kantoorthema</vt:lpstr>
      <vt:lpstr>Welkom</vt:lpstr>
      <vt:lpstr>Wat is programmeren?</vt:lpstr>
      <vt:lpstr>Tellen en computers</vt:lpstr>
      <vt:lpstr>Zelf aan de slag</vt:lpstr>
      <vt:lpstr>Algemene update</vt:lpstr>
      <vt:lpstr>Hard aan de slag</vt:lpstr>
      <vt:lpstr>Afsluiting</vt:lpstr>
      <vt:lpstr>Bonusopdrachten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Welkom</dc:title>
  <dc:creator>Justin van der Lee</dc:creator>
  <cp:lastModifiedBy>Justin van der Lee</cp:lastModifiedBy>
  <cp:revision>1</cp:revision>
  <dcterms:created xsi:type="dcterms:W3CDTF">2024-04-02T18:43:10Z</dcterms:created>
  <dcterms:modified xsi:type="dcterms:W3CDTF">2024-04-02T19:59:42Z</dcterms:modified>
</cp:coreProperties>
</file>