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651B-7ED0-40BD-A3DA-1EF5B9910F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0245-28F4-4879-8787-1B2712A63B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10 min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5 min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Eerste opdrachten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Jacco (5 min)</a:t>
            </a: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0245-28F4-4879-8787-1B2712A63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39F09-C55A-8A1B-6EA1-909FCB81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35600B-862F-CCBB-BC9D-3CBF41D2E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CF110-32A4-FFA8-E805-27E7AFAD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9D2AA1-BAF4-E589-6D13-479EEAD1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6C80F4-72C1-6225-AD50-1002E3C2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F7DE-826F-0326-53A6-BE270817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70BFEC-62E7-D5E6-56A9-843D10E26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8A3524-8977-AACB-874B-C4CCE6EF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B10BD-0260-3F81-8CFE-C0E092DC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B24C3E-142B-6B2F-8E8F-BF9AAF4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A58A233-9FA0-1385-7CA8-096F26842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0AA249-65B1-3306-B44F-1619AA38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7DA84D-E800-1FBD-13C4-3BFA4CCC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FDDE30-DAAF-4AD7-D590-4813C2A7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012B02-E6CF-8321-82CE-E88FBA37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690F-1A74-CF94-7F62-6DCB89FC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706F9-CE1A-C512-95CB-139379EE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AEE2FC-FC26-E504-D7C0-1C14FD4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B3E85-0A37-96C7-2B6A-0E5A3E57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FD270C-3814-FE39-53EA-1BF0BD91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F974D-9BC8-7F1A-EF8F-3F7CD423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1B2F8D-7071-15A9-1737-A512E7AE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1A55C1-BD0C-1DB6-089D-B1814C53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921FF9-FBF2-C310-F8CF-547CDB1F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F33C95-C3F8-B70F-00B1-52A2BF3C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66B68-F1BC-D5A2-7DDF-7A5FE881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FB4BC3-9C94-308D-76D3-C02DB39D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8CF438-6E51-7F7F-DDC8-1CA908E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05439A-95AF-D553-7DC0-62C5827A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C914E0-D822-F350-3E20-B70076E7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BC51D8-8EC9-2143-3CC0-A06714F6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25318-8695-A807-CFAC-EEB0BB45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B9583D-9F39-5D30-8C4D-4E2C84A2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758AA0-B985-2320-7694-3A0272D7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B3F0B6-B701-AD57-087F-DEE35BBA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C85F53-FCE9-10F3-4705-9C5AC79F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3943AD-ED15-446F-35F3-1CFB3B78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3A39342-05AF-4A87-64CD-7793B732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C52F05-FDDB-9E4A-2908-C0816D71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9DE22-2163-5795-49A9-F190E03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06207A-5AEB-F559-B9C9-817FAE7A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41435A-4117-5F67-274B-8A0619ED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BDEC42-4D59-D2FE-8BF2-1C5033A7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B73F4A3-52C4-9FBB-78B4-7EFD7B37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8805DF-DDCA-B6A5-E453-FE75BDEF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8D36F5-B935-F32A-2CED-2CC887D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A17D1-59ED-8D94-5FE9-413E375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261EF-61EA-A9DD-64E1-62A2017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F1A939-A3C1-F33D-0AD8-06C0FD4E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31521E-54F9-0FAB-669E-E6DF78AF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20D1B3-9827-9B9E-99C9-438FE923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78AE4B-EBDB-CFEC-A903-A8D617F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40B2A-735F-21C6-13B2-71BD43DA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F9E82F-9700-DE94-3492-385954BF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A5F42A-CEBB-AE3C-F168-34851892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A67F3D-9903-25FF-0B89-42564A93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8A60B1-8482-C166-2CEC-A006579D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23DDB9-495D-5B6D-47C6-5782047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B026E3A-370A-EA46-9AB6-1B77F0E9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456B98-2733-B5C1-5623-BC51960E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F59B80-C0F5-784A-F103-D45888BA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46306-22B3-4D5D-B38D-055A52F55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B45F94-9AF3-4D0E-B5BB-0CF7D4CD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FB5008-8EAF-D699-60F5-57D3AAF5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476AD-719E-4EDC-9A18-BD49658CA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1E881-1497-6BF8-0C84-C5F34EB72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Welkom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6D7CE7-0985-9569-6BB1-003079E1E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3200" b="1" dirty="0">
                <a:solidFill>
                  <a:schemeClr val="bg1"/>
                </a:solidFill>
              </a:rPr>
              <a:t>Wiskundig programmeren</a:t>
            </a:r>
          </a:p>
        </p:txBody>
      </p:sp>
    </p:spTree>
    <p:extLst>
      <p:ext uri="{BB962C8B-B14F-4D97-AF65-F5344CB8AC3E}">
        <p14:creationId xmlns:p14="http://schemas.microsoft.com/office/powerpoint/2010/main" val="227858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DBC65-F1AE-0D61-56EC-C8785A6E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Wat is </a:t>
            </a:r>
            <a:r>
              <a:rPr lang="en-US" sz="3200" dirty="0" err="1"/>
              <a:t>programmeren</a:t>
            </a:r>
            <a:r>
              <a:rPr lang="en-US" sz="3200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FBA1B-EB06-85B4-EF1D-5757FBF0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Programmeren</a:t>
            </a:r>
            <a:r>
              <a:rPr lang="en-US" sz="2000" dirty="0"/>
              <a:t> != </a:t>
            </a:r>
            <a:r>
              <a:rPr lang="en-US" sz="2000" dirty="0" err="1"/>
              <a:t>coderen</a:t>
            </a:r>
            <a:endParaRPr lang="en-US" sz="2000" dirty="0"/>
          </a:p>
          <a:p>
            <a:r>
              <a:rPr lang="en-US" sz="2000" dirty="0" err="1"/>
              <a:t>Variabelen</a:t>
            </a:r>
            <a:endParaRPr lang="en-US" sz="2000" dirty="0"/>
          </a:p>
          <a:p>
            <a:pPr lvl="1"/>
            <a:r>
              <a:rPr lang="en-US" sz="2000" dirty="0"/>
              <a:t>types</a:t>
            </a:r>
          </a:p>
          <a:p>
            <a:r>
              <a:rPr lang="en-US" sz="2000" dirty="0" err="1"/>
              <a:t>Functies</a:t>
            </a:r>
            <a:endParaRPr lang="en-US" sz="2000" dirty="0"/>
          </a:p>
          <a:p>
            <a:pPr lvl="1"/>
            <a:r>
              <a:rPr lang="en-US" sz="2000" dirty="0"/>
              <a:t>print()</a:t>
            </a:r>
          </a:p>
          <a:p>
            <a:pPr lvl="1"/>
            <a:r>
              <a:rPr lang="en-US" sz="2000" dirty="0"/>
              <a:t>main()</a:t>
            </a:r>
          </a:p>
          <a:p>
            <a:pPr lvl="1"/>
            <a:r>
              <a:rPr lang="en-US" sz="2000" dirty="0" err="1"/>
              <a:t>mijnFunctie</a:t>
            </a:r>
            <a:r>
              <a:rPr lang="en-US" sz="2000" dirty="0"/>
              <a:t>()</a:t>
            </a:r>
          </a:p>
          <a:p>
            <a:r>
              <a:rPr lang="en-US" sz="2000" dirty="0"/>
              <a:t>Parameters</a:t>
            </a:r>
          </a:p>
          <a:p>
            <a:endParaRPr lang="en-US" sz="2000" dirty="0"/>
          </a:p>
        </p:txBody>
      </p:sp>
      <p:pic>
        <p:nvPicPr>
          <p:cNvPr id="13" name="Picture 4" descr="CPU met binaire nummers en blauwdruk">
            <a:extLst>
              <a:ext uri="{FF2B5EF4-FFF2-40B4-BE49-F238E27FC236}">
                <a16:creationId xmlns:a16="http://schemas.microsoft.com/office/drawing/2014/main" id="{407E6091-1AF8-D741-AFAC-E8C1CDCE5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1" r="1791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14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9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E03F3-9349-3EE7-674C-E801F57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nl-NL" sz="3200" dirty="0"/>
              <a:t>Tellen en computers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98FA6A-F0C5-EC89-1DFB-6491561E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>
                <a:solidFill>
                  <a:srgbClr val="FFC000"/>
                </a:solidFill>
              </a:rPr>
              <a:t>2</a:t>
            </a:r>
            <a:r>
              <a:rPr lang="en-US" sz="2000" dirty="0">
                <a:solidFill>
                  <a:srgbClr val="00B050"/>
                </a:solidFill>
              </a:rPr>
              <a:t>4</a:t>
            </a:r>
            <a:r>
              <a:rPr lang="en-US" sz="2000" baseline="-25000" dirty="0">
                <a:solidFill>
                  <a:srgbClr val="00B0F0"/>
                </a:solidFill>
              </a:rPr>
              <a:t>10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7</a:t>
            </a:r>
            <a:r>
              <a:rPr lang="en-US" sz="2000" dirty="0"/>
              <a:t>*</a:t>
            </a:r>
            <a:r>
              <a:rPr lang="en-US" sz="2000" dirty="0">
                <a:solidFill>
                  <a:srgbClr val="00B0F0"/>
                </a:solidFill>
              </a:rPr>
              <a:t>10</a:t>
            </a:r>
            <a:r>
              <a:rPr lang="en-US" sz="2000" baseline="30000" dirty="0"/>
              <a:t>2</a:t>
            </a:r>
            <a:r>
              <a:rPr lang="en-US" sz="2000" dirty="0"/>
              <a:t> + </a:t>
            </a:r>
            <a:r>
              <a:rPr lang="en-US" sz="2000" dirty="0">
                <a:solidFill>
                  <a:srgbClr val="FFC000"/>
                </a:solidFill>
              </a:rPr>
              <a:t>2</a:t>
            </a:r>
            <a:r>
              <a:rPr lang="en-US" sz="2000" dirty="0"/>
              <a:t>*</a:t>
            </a:r>
            <a:r>
              <a:rPr lang="en-US" sz="2000" dirty="0">
                <a:solidFill>
                  <a:srgbClr val="00B0F0"/>
                </a:solidFill>
              </a:rPr>
              <a:t>10</a:t>
            </a:r>
            <a:r>
              <a:rPr lang="en-US" sz="2000" baseline="30000" dirty="0"/>
              <a:t>1</a:t>
            </a:r>
            <a:r>
              <a:rPr lang="nl-NL" sz="2000" baseline="30000" dirty="0"/>
              <a:t> </a:t>
            </a:r>
            <a:r>
              <a:rPr lang="nl-NL" sz="2000" dirty="0"/>
              <a:t>+ </a:t>
            </a:r>
            <a:r>
              <a:rPr lang="nl-NL" sz="2000" dirty="0">
                <a:solidFill>
                  <a:srgbClr val="00B050"/>
                </a:solidFill>
              </a:rPr>
              <a:t>4</a:t>
            </a:r>
            <a:r>
              <a:rPr lang="nl-NL" sz="2000" dirty="0"/>
              <a:t>*</a:t>
            </a:r>
            <a:r>
              <a:rPr lang="nl-NL" sz="2000" dirty="0">
                <a:solidFill>
                  <a:srgbClr val="00B0F0"/>
                </a:solidFill>
              </a:rPr>
              <a:t>10</a:t>
            </a:r>
            <a:r>
              <a:rPr lang="nl-NL" sz="2000" baseline="30000" dirty="0"/>
              <a:t>0</a:t>
            </a:r>
          </a:p>
          <a:p>
            <a:endParaRPr lang="nl-NL" sz="2000" baseline="30000" dirty="0"/>
          </a:p>
          <a:p>
            <a:r>
              <a:rPr lang="en-US" sz="2000" dirty="0"/>
              <a:t>2</a:t>
            </a:r>
            <a:r>
              <a:rPr lang="en-US" sz="2000" baseline="-25000" dirty="0"/>
              <a:t>10</a:t>
            </a:r>
            <a:r>
              <a:rPr lang="en-US" sz="2000" dirty="0"/>
              <a:t> = 10</a:t>
            </a:r>
            <a:r>
              <a:rPr lang="en-US" sz="2000" baseline="-25000" dirty="0"/>
              <a:t>2</a:t>
            </a:r>
          </a:p>
          <a:p>
            <a:endParaRPr lang="en-US" sz="2000" dirty="0"/>
          </a:p>
        </p:txBody>
      </p:sp>
      <p:pic>
        <p:nvPicPr>
          <p:cNvPr id="5" name="Picture 4" descr="Formules op een achtergrond">
            <a:extLst>
              <a:ext uri="{FF2B5EF4-FFF2-40B4-BE49-F238E27FC236}">
                <a16:creationId xmlns:a16="http://schemas.microsoft.com/office/drawing/2014/main" id="{1619E808-5B66-2CB8-2E48-9B85ECE11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1" r="1876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F3676-3697-6952-6AEC-89872899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Zelf aan de slag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0CA5DF-6A07-FCFE-3189-82494230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A45E33AD-2276-28F7-FFDC-D5EDB327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08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e achtergrond">
            <a:extLst>
              <a:ext uri="{FF2B5EF4-FFF2-40B4-BE49-F238E27FC236}">
                <a16:creationId xmlns:a16="http://schemas.microsoft.com/office/drawing/2014/main" id="{98E30980-03D8-C110-E796-8BAD9AB2A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3" r="36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3DC755-0C4D-30F3-5B8C-E3D329F5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Afsluiting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EB411-5CE5-87F5-20E4-5F39314C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Wiskunde en programmeren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3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86C6E-F399-3804-E5F3-A4D69BAB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Bonusopdrachten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5F219E-3299-7EB3-E473-A95C5512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* ‘1’ = 11, </a:t>
            </a:r>
            <a:r>
              <a:rPr lang="en-US" dirty="0" err="1"/>
              <a:t>Waarom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naar</a:t>
            </a:r>
            <a:r>
              <a:rPr lang="en-US" dirty="0"/>
              <a:t> while loop</a:t>
            </a:r>
          </a:p>
          <a:p>
            <a:pPr marL="0" indent="0">
              <a:buNone/>
            </a:pPr>
            <a:r>
              <a:rPr lang="en-US" sz="2000" dirty="0"/>
              <a:t>for x in range (0, 10):</a:t>
            </a:r>
          </a:p>
          <a:p>
            <a:pPr marL="0" indent="0">
              <a:buNone/>
            </a:pPr>
            <a:r>
              <a:rPr lang="en-US" sz="2000" dirty="0"/>
              <a:t>	print(x)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290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</Words>
  <Application>Microsoft Office PowerPoint</Application>
  <PresentationFormat>Breedbeeld</PresentationFormat>
  <Paragraphs>34</Paragraphs>
  <Slides>6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Kantoorthema</vt:lpstr>
      <vt:lpstr>Welkom</vt:lpstr>
      <vt:lpstr>Wat is programmeren?</vt:lpstr>
      <vt:lpstr>Tellen en computers</vt:lpstr>
      <vt:lpstr>Zelf aan de slag</vt:lpstr>
      <vt:lpstr>Afsluiting</vt:lpstr>
      <vt:lpstr>Bonusopdrachten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</dc:title>
  <dc:creator>Justin van der Lee</dc:creator>
  <cp:lastModifiedBy>Justin van der Lee (student)</cp:lastModifiedBy>
  <cp:revision>2</cp:revision>
  <dcterms:created xsi:type="dcterms:W3CDTF">2024-04-02T18:43:10Z</dcterms:created>
  <dcterms:modified xsi:type="dcterms:W3CDTF">2024-04-11T15:28:27Z</dcterms:modified>
</cp:coreProperties>
</file>