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  <p:sldMasterId id="2147483700" r:id="rId3"/>
    <p:sldMasterId id="2147483739" r:id="rId4"/>
    <p:sldMasterId id="2147484025" r:id="rId5"/>
    <p:sldMasterId id="2147484051" r:id="rId6"/>
    <p:sldMasterId id="2147484064" r:id="rId7"/>
  </p:sldMasterIdLst>
  <p:notesMasterIdLst>
    <p:notesMasterId r:id="rId15"/>
  </p:notesMasterIdLst>
  <p:sldIdLst>
    <p:sldId id="256" r:id="rId8"/>
    <p:sldId id="258" r:id="rId9"/>
    <p:sldId id="257" r:id="rId10"/>
    <p:sldId id="260" r:id="rId11"/>
    <p:sldId id="261" r:id="rId12"/>
    <p:sldId id="264" r:id="rId13"/>
    <p:sldId id="265" r:id="rId14"/>
  </p:sldIdLst>
  <p:sldSz cx="12188825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750" autoAdjust="0"/>
  </p:normalViewPr>
  <p:slideViewPr>
    <p:cSldViewPr snapToGrid="0">
      <p:cViewPr varScale="1">
        <p:scale>
          <a:sx n="47" d="100"/>
          <a:sy n="47" d="100"/>
        </p:scale>
        <p:origin x="10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320" y="701640"/>
            <a:ext cx="6155280" cy="3463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293E40"/>
                </a:solidFill>
                <a:latin typeface="Century Gothic"/>
              </a:rPr>
              <a:t>Click to move the slide</a:t>
            </a:r>
          </a:p>
        </p:txBody>
      </p:sp>
      <p:sp>
        <p:nvSpPr>
          <p:cNvPr id="1883" name="PlaceHolder 2"/>
          <p:cNvSpPr>
            <a:spLocks noGrp="1"/>
          </p:cNvSpPr>
          <p:nvPr>
            <p:ph type="body"/>
          </p:nvPr>
        </p:nvSpPr>
        <p:spPr>
          <a:xfrm>
            <a:off x="700920" y="4386960"/>
            <a:ext cx="5607720" cy="4155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042000" cy="461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885" name="PlaceHolder 4"/>
          <p:cNvSpPr>
            <a:spLocks noGrp="1"/>
          </p:cNvSpPr>
          <p:nvPr>
            <p:ph type="dt"/>
          </p:nvPr>
        </p:nvSpPr>
        <p:spPr>
          <a:xfrm>
            <a:off x="3967920" y="0"/>
            <a:ext cx="3042000" cy="4611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886" name="PlaceHolder 5"/>
          <p:cNvSpPr>
            <a:spLocks noGrp="1"/>
          </p:cNvSpPr>
          <p:nvPr>
            <p:ph type="ftr"/>
          </p:nvPr>
        </p:nvSpPr>
        <p:spPr>
          <a:xfrm>
            <a:off x="0" y="8774640"/>
            <a:ext cx="3042000" cy="4611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887" name="PlaceHolder 6"/>
          <p:cNvSpPr>
            <a:spLocks noGrp="1"/>
          </p:cNvSpPr>
          <p:nvPr>
            <p:ph type="sldNum"/>
          </p:nvPr>
        </p:nvSpPr>
        <p:spPr>
          <a:xfrm>
            <a:off x="3967920" y="8774640"/>
            <a:ext cx="3042000" cy="461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E1B2684-8A40-49C4-879B-87D48069F73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ylu3bpKHEXE?utm_source=unsplash&amp;utm_medium=referral&amp;utm_content=creditCopyTe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92150"/>
            <a:ext cx="6153150" cy="3462338"/>
          </a:xfrm>
          <a:prstGeom prst="rect">
            <a:avLst/>
          </a:prstGeom>
        </p:spPr>
      </p:sp>
      <p:sp>
        <p:nvSpPr>
          <p:cNvPr id="1939" name="PlaceHolder 2"/>
          <p:cNvSpPr>
            <a:spLocks noGrp="1"/>
          </p:cNvSpPr>
          <p:nvPr>
            <p:ph type="body"/>
          </p:nvPr>
        </p:nvSpPr>
        <p:spPr>
          <a:xfrm>
            <a:off x="438120" y="4386960"/>
            <a:ext cx="6133680" cy="415584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Make title more precise</a:t>
            </a:r>
          </a:p>
          <a:p>
            <a:r>
              <a:rPr lang="en-US" dirty="0"/>
              <a:t>Attendees will be learn about supporting/running their own chapter</a:t>
            </a:r>
          </a:p>
          <a:p>
            <a:r>
              <a:rPr lang="en-US" dirty="0"/>
              <a:t>Essentially becoming an influencer on the group and also community building</a:t>
            </a:r>
          </a:p>
          <a:p>
            <a:r>
              <a:rPr lang="en-US" dirty="0"/>
              <a:t>Fix logo</a:t>
            </a:r>
          </a:p>
          <a:p>
            <a:r>
              <a:rPr lang="en-US" dirty="0"/>
              <a:t>Add talking points on notes at bottom of ppt</a:t>
            </a:r>
          </a:p>
          <a:p>
            <a:r>
              <a:rPr lang="en-US" dirty="0"/>
              <a:t>SN does 2 things;</a:t>
            </a:r>
          </a:p>
          <a:p>
            <a:pPr lvl="1"/>
            <a:r>
              <a:rPr lang="en-US" dirty="0"/>
              <a:t>SN will help sponsor it at a $/per head</a:t>
            </a:r>
          </a:p>
          <a:p>
            <a:pPr lvl="1"/>
            <a:r>
              <a:rPr lang="en-US" dirty="0"/>
              <a:t>Marketing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940" name="TextShape 3"/>
          <p:cNvSpPr txBox="1"/>
          <p:nvPr/>
        </p:nvSpPr>
        <p:spPr>
          <a:xfrm>
            <a:off x="3970800" y="8728200"/>
            <a:ext cx="3037320" cy="461520"/>
          </a:xfrm>
          <a:prstGeom prst="rect">
            <a:avLst/>
          </a:prstGeom>
          <a:noFill/>
          <a:ln>
            <a:noFill/>
          </a:ln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1D5A87C3-44A7-471B-BDDD-14C04D5F7050}" type="slidenum">
              <a:rPr lang="en-US" sz="1200" b="0" strike="noStrike" spc="-1">
                <a:solidFill>
                  <a:srgbClr val="000000"/>
                </a:solidFill>
                <a:latin typeface="+mj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92150"/>
            <a:ext cx="6153150" cy="3462338"/>
          </a:xfrm>
          <a:prstGeom prst="rect">
            <a:avLst/>
          </a:prstGeom>
        </p:spPr>
      </p:sp>
      <p:sp>
        <p:nvSpPr>
          <p:cNvPr id="1945" name="PlaceHolder 2"/>
          <p:cNvSpPr>
            <a:spLocks noGrp="1"/>
          </p:cNvSpPr>
          <p:nvPr>
            <p:ph type="body"/>
          </p:nvPr>
        </p:nvSpPr>
        <p:spPr>
          <a:xfrm>
            <a:off x="438120" y="4386960"/>
            <a:ext cx="6133680" cy="415584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95000"/>
              </a:lnSpc>
              <a:spcAft>
                <a:spcPts val="601"/>
              </a:spcAft>
            </a:pPr>
            <a:r>
              <a:rPr lang="en-US" sz="1200" b="1" strike="noStrike" spc="-1" dirty="0">
                <a:solidFill>
                  <a:srgbClr val="0070C0"/>
                </a:solidFill>
                <a:latin typeface="Avenir Book"/>
                <a:ea typeface="Avenir Book"/>
              </a:rPr>
              <a:t>Note: </a:t>
            </a:r>
            <a:r>
              <a:rPr lang="en-US" sz="1200" b="0" strike="noStrike" spc="-1" dirty="0">
                <a:solidFill>
                  <a:srgbClr val="0070C0"/>
                </a:solidFill>
                <a:latin typeface="Avenir Book"/>
                <a:ea typeface="Avenir Book"/>
              </a:rPr>
              <a:t>Speaker Introduction slide – option 1. Please use one slide per presenter.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946" name="TextShape 3"/>
          <p:cNvSpPr txBox="1"/>
          <p:nvPr/>
        </p:nvSpPr>
        <p:spPr>
          <a:xfrm>
            <a:off x="3970800" y="8728200"/>
            <a:ext cx="3037320" cy="461520"/>
          </a:xfrm>
          <a:prstGeom prst="rect">
            <a:avLst/>
          </a:prstGeom>
          <a:noFill/>
          <a:ln>
            <a:noFill/>
          </a:ln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A3C0AE41-0CE4-409A-A94C-80DD595EA641}" type="slidenum">
              <a:rPr lang="en-US" sz="1200" b="0" strike="noStrike" spc="-1">
                <a:solidFill>
                  <a:srgbClr val="000000"/>
                </a:solidFill>
                <a:latin typeface="+mj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92150"/>
            <a:ext cx="6153150" cy="3462338"/>
          </a:xfrm>
          <a:prstGeom prst="rect">
            <a:avLst/>
          </a:prstGeom>
        </p:spPr>
      </p:sp>
      <p:sp>
        <p:nvSpPr>
          <p:cNvPr id="1942" name="PlaceHolder 2"/>
          <p:cNvSpPr>
            <a:spLocks noGrp="1"/>
          </p:cNvSpPr>
          <p:nvPr>
            <p:ph type="body"/>
          </p:nvPr>
        </p:nvSpPr>
        <p:spPr>
          <a:xfrm>
            <a:off x="438120" y="4386960"/>
            <a:ext cx="6133680" cy="415584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Benefit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1200" b="0" strike="noStrike" spc="-1" dirty="0">
                <a:latin typeface="Arial"/>
              </a:rPr>
              <a:t>Relationship w </a:t>
            </a:r>
            <a:r>
              <a:rPr lang="en-US" sz="1200" b="0" strike="noStrike" spc="-1" dirty="0" err="1">
                <a:latin typeface="Arial"/>
              </a:rPr>
              <a:t>servicenow</a:t>
            </a:r>
            <a:r>
              <a:rPr lang="en-US" sz="1200" b="0" strike="noStrike" spc="-1" dirty="0">
                <a:latin typeface="Arial"/>
              </a:rPr>
              <a:t> (marketing, product)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1200" b="0" strike="noStrike" spc="-1" dirty="0">
                <a:latin typeface="Arial"/>
              </a:rPr>
              <a:t>Expanding your network to other places</a:t>
            </a:r>
          </a:p>
        </p:txBody>
      </p:sp>
      <p:sp>
        <p:nvSpPr>
          <p:cNvPr id="1943" name="TextShape 3"/>
          <p:cNvSpPr txBox="1"/>
          <p:nvPr/>
        </p:nvSpPr>
        <p:spPr>
          <a:xfrm>
            <a:off x="3970800" y="8728200"/>
            <a:ext cx="3037320" cy="461520"/>
          </a:xfrm>
          <a:prstGeom prst="rect">
            <a:avLst/>
          </a:prstGeom>
          <a:noFill/>
          <a:ln>
            <a:noFill/>
          </a:ln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72F333A8-E6C5-4AE5-AB6D-1A9FA4C74DD7}" type="slidenum">
              <a:rPr lang="en-US" sz="1200" b="0" strike="noStrike" spc="-1">
                <a:solidFill>
                  <a:srgbClr val="000000"/>
                </a:solidFill>
                <a:latin typeface="+mj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92150"/>
            <a:ext cx="6153150" cy="3462338"/>
          </a:xfrm>
          <a:prstGeom prst="rect">
            <a:avLst/>
          </a:prstGeom>
        </p:spPr>
      </p:sp>
      <p:sp>
        <p:nvSpPr>
          <p:cNvPr id="1951" name="PlaceHolder 2"/>
          <p:cNvSpPr>
            <a:spLocks noGrp="1"/>
          </p:cNvSpPr>
          <p:nvPr>
            <p:ph type="body"/>
          </p:nvPr>
        </p:nvSpPr>
        <p:spPr>
          <a:xfrm>
            <a:off x="438120" y="4386960"/>
            <a:ext cx="6133680" cy="415584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SN does 2 things;</a:t>
            </a:r>
          </a:p>
          <a:p>
            <a:pPr marL="171450" indent="-171450">
              <a:buFontTx/>
              <a:buChar char="-"/>
            </a:pPr>
            <a:r>
              <a:rPr lang="en-US" dirty="0"/>
              <a:t>Sponsors it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Marketing</a:t>
            </a:r>
          </a:p>
          <a:p>
            <a:r>
              <a:rPr lang="en-US" sz="2000" b="0" strike="noStrike" spc="-1" dirty="0" err="1">
                <a:latin typeface="+mn-lt"/>
              </a:rPr>
              <a:t>Nixd</a:t>
            </a:r>
            <a:endParaRPr lang="en-US" sz="2000" b="0" strike="noStrike" spc="-1" dirty="0">
              <a:latin typeface="+mn-lt"/>
            </a:endParaRP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Finding consistent places to host is the biggest problem with meetups.</a:t>
            </a: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Since they are not organized by </a:t>
            </a:r>
            <a:r>
              <a:rPr lang="en-US" sz="2000" b="0" strike="noStrike" spc="-1" dirty="0" err="1">
                <a:solidFill>
                  <a:srgbClr val="293E40"/>
                </a:solidFill>
                <a:latin typeface="Century Gothic"/>
              </a:rPr>
              <a:t>Servicenow</a:t>
            </a: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, getting low-cost, free hosting locations is key.</a:t>
            </a: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Depending on what content you are going over you may need to think about power, </a:t>
            </a:r>
            <a:r>
              <a:rPr lang="en-US" sz="2000" b="0" strike="noStrike" spc="-1" dirty="0" err="1">
                <a:solidFill>
                  <a:srgbClr val="293E40"/>
                </a:solidFill>
                <a:latin typeface="Century Gothic"/>
              </a:rPr>
              <a:t>wifi</a:t>
            </a: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, and a projector.</a:t>
            </a:r>
          </a:p>
          <a:p>
            <a:endParaRPr lang="en-US" sz="2000" b="0" strike="noStrike" spc="-1" dirty="0">
              <a:latin typeface="+mn-lt"/>
            </a:endParaRPr>
          </a:p>
          <a:p>
            <a:r>
              <a:rPr lang="en-US" sz="2000" b="0" strike="noStrike" spc="-1" dirty="0" err="1">
                <a:latin typeface="+mn-lt"/>
              </a:rPr>
              <a:t>Nixd</a:t>
            </a:r>
            <a:endParaRPr lang="en-US" sz="2000" b="0" strike="noStrike" spc="-1" dirty="0">
              <a:latin typeface="+mn-lt"/>
            </a:endParaRP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Finding content and adapting it your group can be time consuming</a:t>
            </a: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This is a great place to contribute to your meetup.  Think about what you’d want to go over.</a:t>
            </a: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Lots of places to draw inspiration from.  </a:t>
            </a:r>
          </a:p>
          <a:p>
            <a:endParaRPr lang="en-US" sz="2000" b="0" strike="noStrike" spc="-1" dirty="0">
              <a:latin typeface="+mn-lt"/>
            </a:endParaRPr>
          </a:p>
          <a:p>
            <a:r>
              <a:rPr lang="en-US" sz="2000" b="0" strike="noStrike" spc="-1" dirty="0" err="1">
                <a:latin typeface="+mn-lt"/>
              </a:rPr>
              <a:t>Nixd</a:t>
            </a:r>
            <a:endParaRPr lang="en-US" sz="2000" b="0" strike="noStrike" spc="-1" dirty="0">
              <a:latin typeface="+mn-lt"/>
            </a:endParaRP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Updating the post</a:t>
            </a: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Reminding the </a:t>
            </a:r>
            <a:r>
              <a:rPr lang="en-US" sz="2000" b="0" strike="noStrike" spc="-1" dirty="0" err="1">
                <a:solidFill>
                  <a:srgbClr val="293E40"/>
                </a:solidFill>
                <a:latin typeface="Century Gothic"/>
              </a:rPr>
              <a:t>rsvp’ers</a:t>
            </a: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Making yourself available</a:t>
            </a: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Finding appropriate food and drinks</a:t>
            </a:r>
          </a:p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</a:rPr>
              <a:t>Staying within your budget</a:t>
            </a:r>
          </a:p>
          <a:p>
            <a:endParaRPr lang="en-US" sz="2000" b="0" strike="noStrike" spc="-1" dirty="0"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Photo by </a:t>
            </a:r>
            <a:r>
              <a:rPr lang="en-US" sz="2000" dirty="0" err="1">
                <a:hlinkClick r:id="rId3"/>
              </a:rPr>
              <a:t>rawpixel</a:t>
            </a:r>
            <a:r>
              <a:rPr lang="en-US" sz="2000" dirty="0"/>
              <a:t> on </a:t>
            </a:r>
            <a:r>
              <a:rPr lang="en-US" sz="2000" dirty="0" err="1">
                <a:hlinkClick r:id="rId4"/>
              </a:rPr>
              <a:t>Unsplash</a:t>
            </a:r>
            <a:endParaRPr lang="en-US" sz="2000" dirty="0"/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952" name="TextShape 3"/>
          <p:cNvSpPr txBox="1"/>
          <p:nvPr/>
        </p:nvSpPr>
        <p:spPr>
          <a:xfrm>
            <a:off x="3970800" y="8728200"/>
            <a:ext cx="3037320" cy="461520"/>
          </a:xfrm>
          <a:prstGeom prst="rect">
            <a:avLst/>
          </a:prstGeom>
          <a:noFill/>
          <a:ln>
            <a:noFill/>
          </a:ln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AF3016FD-51B5-4D07-B05F-BC3514010223}" type="slidenum">
              <a:rPr lang="en-US" sz="1200" b="0" strike="noStrike" spc="-1">
                <a:solidFill>
                  <a:srgbClr val="000000"/>
                </a:solidFill>
                <a:latin typeface="+mj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92150"/>
            <a:ext cx="6153150" cy="3462338"/>
          </a:xfrm>
          <a:prstGeom prst="rect">
            <a:avLst/>
          </a:prstGeom>
        </p:spPr>
      </p:sp>
      <p:sp>
        <p:nvSpPr>
          <p:cNvPr id="1954" name="PlaceHolder 2"/>
          <p:cNvSpPr>
            <a:spLocks noGrp="1"/>
          </p:cNvSpPr>
          <p:nvPr>
            <p:ph type="body"/>
          </p:nvPr>
        </p:nvSpPr>
        <p:spPr>
          <a:xfrm>
            <a:off x="438120" y="4386960"/>
            <a:ext cx="6133680" cy="415584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 dirty="0">
                <a:latin typeface="Arial"/>
              </a:rPr>
              <a:t>Two years ago Josh </a:t>
            </a:r>
            <a:r>
              <a:rPr lang="en-US" sz="2000" b="0" strike="noStrike" spc="-1" dirty="0" err="1">
                <a:latin typeface="Arial"/>
              </a:rPr>
              <a:t>Nerius</a:t>
            </a:r>
            <a:r>
              <a:rPr lang="en-US" sz="2000" b="0" strike="noStrike" spc="-1" dirty="0">
                <a:latin typeface="Arial"/>
              </a:rPr>
              <a:t> asked if anyone wanted to volunteer to get </a:t>
            </a:r>
          </a:p>
        </p:txBody>
      </p:sp>
      <p:sp>
        <p:nvSpPr>
          <p:cNvPr id="1955" name="TextShape 3"/>
          <p:cNvSpPr txBox="1"/>
          <p:nvPr/>
        </p:nvSpPr>
        <p:spPr>
          <a:xfrm>
            <a:off x="3970800" y="8728200"/>
            <a:ext cx="3037320" cy="461520"/>
          </a:xfrm>
          <a:prstGeom prst="rect">
            <a:avLst/>
          </a:prstGeom>
          <a:noFill/>
          <a:ln>
            <a:noFill/>
          </a:ln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239263B7-7185-4D44-ACEA-9D68114BFEF3}" type="slidenum">
              <a:rPr lang="en-US" sz="1200" b="0" strike="noStrike" spc="-1">
                <a:solidFill>
                  <a:srgbClr val="000000"/>
                </a:solidFill>
                <a:latin typeface="+mj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760" y="692280"/>
            <a:ext cx="6152760" cy="3462120"/>
          </a:xfrm>
          <a:prstGeom prst="rect">
            <a:avLst/>
          </a:prstGeom>
        </p:spPr>
      </p:sp>
      <p:sp>
        <p:nvSpPr>
          <p:cNvPr id="1963" name="PlaceHolder 2"/>
          <p:cNvSpPr>
            <a:spLocks noGrp="1"/>
          </p:cNvSpPr>
          <p:nvPr>
            <p:ph type="body"/>
          </p:nvPr>
        </p:nvSpPr>
        <p:spPr>
          <a:xfrm>
            <a:off x="438120" y="4386960"/>
            <a:ext cx="6133680" cy="41558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64" name="TextShape 3"/>
          <p:cNvSpPr txBox="1"/>
          <p:nvPr/>
        </p:nvSpPr>
        <p:spPr>
          <a:xfrm>
            <a:off x="3970800" y="8728200"/>
            <a:ext cx="3037320" cy="461520"/>
          </a:xfrm>
          <a:prstGeom prst="rect">
            <a:avLst/>
          </a:prstGeom>
          <a:noFill/>
          <a:ln>
            <a:noFill/>
          </a:ln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F593CADA-DF63-4096-8A4B-314E90A022B9}" type="slidenum">
              <a:rPr lang="en-US" sz="1200" b="0" strike="noStrike" spc="-1">
                <a:solidFill>
                  <a:srgbClr val="000000"/>
                </a:solidFill>
                <a:latin typeface="+mj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760" y="692280"/>
            <a:ext cx="6152760" cy="3462120"/>
          </a:xfrm>
          <a:prstGeom prst="rect">
            <a:avLst/>
          </a:prstGeom>
        </p:spPr>
      </p:sp>
      <p:sp>
        <p:nvSpPr>
          <p:cNvPr id="1966" name="PlaceHolder 2"/>
          <p:cNvSpPr>
            <a:spLocks noGrp="1"/>
          </p:cNvSpPr>
          <p:nvPr>
            <p:ph type="body"/>
          </p:nvPr>
        </p:nvSpPr>
        <p:spPr>
          <a:xfrm>
            <a:off x="438120" y="4386960"/>
            <a:ext cx="6133680" cy="41558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67" name="TextShape 3"/>
          <p:cNvSpPr txBox="1"/>
          <p:nvPr/>
        </p:nvSpPr>
        <p:spPr>
          <a:xfrm>
            <a:off x="3970800" y="8728200"/>
            <a:ext cx="3037320" cy="461520"/>
          </a:xfrm>
          <a:prstGeom prst="rect">
            <a:avLst/>
          </a:prstGeom>
          <a:noFill/>
          <a:ln>
            <a:noFill/>
          </a:ln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A4A1BF23-A3B4-496A-A749-3FC6F867FE18}" type="slidenum">
              <a:rPr lang="en-US" sz="1200" b="0" strike="noStrike" spc="-1">
                <a:solidFill>
                  <a:srgbClr val="000000"/>
                </a:solidFill>
                <a:latin typeface="+mj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90096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43112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37080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90096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743112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15080" y="2731320"/>
            <a:ext cx="11184840" cy="309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90096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743112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37080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90096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743112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15080" y="2731320"/>
            <a:ext cx="11184840" cy="309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90096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743112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37080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90096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743112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415080" y="2731320"/>
            <a:ext cx="11184840" cy="309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390096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743112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37080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 type="body"/>
          </p:nvPr>
        </p:nvSpPr>
        <p:spPr>
          <a:xfrm>
            <a:off x="390096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 type="body"/>
          </p:nvPr>
        </p:nvSpPr>
        <p:spPr>
          <a:xfrm>
            <a:off x="743112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 type="subTitle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82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84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85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PlaceHolder 1"/>
          <p:cNvSpPr>
            <a:spLocks noGrp="1"/>
          </p:cNvSpPr>
          <p:nvPr>
            <p:ph type="subTitle"/>
          </p:nvPr>
        </p:nvSpPr>
        <p:spPr>
          <a:xfrm>
            <a:off x="415080" y="2731320"/>
            <a:ext cx="11184840" cy="309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95" name="PlaceHolder 4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98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99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01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02" name="PlaceHolder 3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04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05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06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07" name="PlaceHolder 5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15080" y="2731320"/>
            <a:ext cx="11184840" cy="309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09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10" name="PlaceHolder 3"/>
          <p:cNvSpPr>
            <a:spLocks noGrp="1"/>
          </p:cNvSpPr>
          <p:nvPr>
            <p:ph type="body"/>
          </p:nvPr>
        </p:nvSpPr>
        <p:spPr>
          <a:xfrm>
            <a:off x="390096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11" name="PlaceHolder 4"/>
          <p:cNvSpPr>
            <a:spLocks noGrp="1"/>
          </p:cNvSpPr>
          <p:nvPr>
            <p:ph type="body"/>
          </p:nvPr>
        </p:nvSpPr>
        <p:spPr>
          <a:xfrm>
            <a:off x="743112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12" name="PlaceHolder 5"/>
          <p:cNvSpPr>
            <a:spLocks noGrp="1"/>
          </p:cNvSpPr>
          <p:nvPr>
            <p:ph type="body"/>
          </p:nvPr>
        </p:nvSpPr>
        <p:spPr>
          <a:xfrm>
            <a:off x="37080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13" name="PlaceHolder 6"/>
          <p:cNvSpPr>
            <a:spLocks noGrp="1"/>
          </p:cNvSpPr>
          <p:nvPr>
            <p:ph type="body"/>
          </p:nvPr>
        </p:nvSpPr>
        <p:spPr>
          <a:xfrm>
            <a:off x="390096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14" name="PlaceHolder 7"/>
          <p:cNvSpPr>
            <a:spLocks noGrp="1"/>
          </p:cNvSpPr>
          <p:nvPr>
            <p:ph type="body"/>
          </p:nvPr>
        </p:nvSpPr>
        <p:spPr>
          <a:xfrm>
            <a:off x="743112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04" name="PlaceHolder 2"/>
          <p:cNvSpPr>
            <a:spLocks noGrp="1"/>
          </p:cNvSpPr>
          <p:nvPr>
            <p:ph type="subTitle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06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08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09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/>
          </p:cNvSpPr>
          <p:nvPr>
            <p:ph type="subTitle"/>
          </p:nvPr>
        </p:nvSpPr>
        <p:spPr>
          <a:xfrm>
            <a:off x="415080" y="2731320"/>
            <a:ext cx="11184840" cy="309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14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15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17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18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19" name="PlaceHolder 4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21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22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23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25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26" name="PlaceHolder 3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28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29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30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31" name="PlaceHolder 5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33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34" name="PlaceHolder 3"/>
          <p:cNvSpPr>
            <a:spLocks noGrp="1"/>
          </p:cNvSpPr>
          <p:nvPr>
            <p:ph type="body"/>
          </p:nvPr>
        </p:nvSpPr>
        <p:spPr>
          <a:xfrm>
            <a:off x="390096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35" name="PlaceHolder 4"/>
          <p:cNvSpPr>
            <a:spLocks noGrp="1"/>
          </p:cNvSpPr>
          <p:nvPr>
            <p:ph type="body"/>
          </p:nvPr>
        </p:nvSpPr>
        <p:spPr>
          <a:xfrm>
            <a:off x="743112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36" name="PlaceHolder 5"/>
          <p:cNvSpPr>
            <a:spLocks noGrp="1"/>
          </p:cNvSpPr>
          <p:nvPr>
            <p:ph type="body"/>
          </p:nvPr>
        </p:nvSpPr>
        <p:spPr>
          <a:xfrm>
            <a:off x="37080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37" name="PlaceHolder 6"/>
          <p:cNvSpPr>
            <a:spLocks noGrp="1"/>
          </p:cNvSpPr>
          <p:nvPr>
            <p:ph type="body"/>
          </p:nvPr>
        </p:nvSpPr>
        <p:spPr>
          <a:xfrm>
            <a:off x="390096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38" name="PlaceHolder 7"/>
          <p:cNvSpPr>
            <a:spLocks noGrp="1"/>
          </p:cNvSpPr>
          <p:nvPr>
            <p:ph type="body"/>
          </p:nvPr>
        </p:nvSpPr>
        <p:spPr>
          <a:xfrm>
            <a:off x="743112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50" name="PlaceHolder 2"/>
          <p:cNvSpPr>
            <a:spLocks noGrp="1"/>
          </p:cNvSpPr>
          <p:nvPr>
            <p:ph type="subTitle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52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54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55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PlaceHolder 1"/>
          <p:cNvSpPr>
            <a:spLocks noGrp="1"/>
          </p:cNvSpPr>
          <p:nvPr>
            <p:ph type="subTitle"/>
          </p:nvPr>
        </p:nvSpPr>
        <p:spPr>
          <a:xfrm>
            <a:off x="415080" y="2731320"/>
            <a:ext cx="11184840" cy="309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61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63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1374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64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65" name="PlaceHolder 4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68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69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71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72" name="PlaceHolder 3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74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75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76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77" name="PlaceHolder 5"/>
          <p:cNvSpPr>
            <a:spLocks noGrp="1"/>
          </p:cNvSpPr>
          <p:nvPr>
            <p:ph type="body"/>
          </p:nvPr>
        </p:nvSpPr>
        <p:spPr>
          <a:xfrm>
            <a:off x="5721120" y="43174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390096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7431120" y="35992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37080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83" name="PlaceHolder 6"/>
          <p:cNvSpPr>
            <a:spLocks noGrp="1"/>
          </p:cNvSpPr>
          <p:nvPr>
            <p:ph type="body"/>
          </p:nvPr>
        </p:nvSpPr>
        <p:spPr>
          <a:xfrm>
            <a:off x="390096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84" name="PlaceHolder 7"/>
          <p:cNvSpPr>
            <a:spLocks noGrp="1"/>
          </p:cNvSpPr>
          <p:nvPr>
            <p:ph type="body"/>
          </p:nvPr>
        </p:nvSpPr>
        <p:spPr>
          <a:xfrm>
            <a:off x="7431120" y="4317480"/>
            <a:ext cx="33616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7080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721120" y="3599280"/>
            <a:ext cx="5095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70800" y="4317480"/>
            <a:ext cx="10441080" cy="65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861880" y="6365160"/>
            <a:ext cx="49752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382496C8-7528-428C-A661-9E9760AC4B17}" type="slidenum">
              <a:rPr lang="en-US" sz="600" b="0" strike="noStrike" spc="-1">
                <a:solidFill>
                  <a:srgbClr val="293E40"/>
                </a:solidFill>
                <a:latin typeface="Century Gothic"/>
                <a:ea typeface="Avenir Book"/>
              </a:rPr>
              <a:t>‹#›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062920" y="6364080"/>
            <a:ext cx="370260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293E40"/>
                </a:solidFill>
                <a:latin typeface="Century Gothic"/>
              </a:rPr>
              <a:t>© 2019 ServiceNow, Inc. All Rights Reserved. Confidential.</a:t>
            </a:r>
            <a:endParaRPr lang="en-US" sz="600" b="0" strike="noStrike" spc="-1">
              <a:latin typeface="Arial"/>
            </a:endParaRPr>
          </a:p>
        </p:txBody>
      </p:sp>
      <p:grpSp>
        <p:nvGrpSpPr>
          <p:cNvPr id="103" name="Group 3"/>
          <p:cNvGrpSpPr/>
          <p:nvPr/>
        </p:nvGrpSpPr>
        <p:grpSpPr>
          <a:xfrm>
            <a:off x="532800" y="6351120"/>
            <a:ext cx="565920" cy="156600"/>
            <a:chOff x="532800" y="6351120"/>
            <a:chExt cx="565920" cy="156600"/>
          </a:xfrm>
        </p:grpSpPr>
        <p:sp>
          <p:nvSpPr>
            <p:cNvPr id="104" name="CustomShape 4"/>
            <p:cNvSpPr/>
            <p:nvPr/>
          </p:nvSpPr>
          <p:spPr>
            <a:xfrm>
              <a:off x="532800" y="6351120"/>
              <a:ext cx="147240" cy="153360"/>
            </a:xfrm>
            <a:custGeom>
              <a:avLst/>
              <a:gdLst/>
              <a:ahLst/>
              <a:cxnLst/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5"/>
            <p:cNvSpPr/>
            <p:nvPr/>
          </p:nvSpPr>
          <p:spPr>
            <a:xfrm>
              <a:off x="694440" y="6351120"/>
              <a:ext cx="173520" cy="156600"/>
            </a:xfrm>
            <a:custGeom>
              <a:avLst/>
              <a:gdLst/>
              <a:ahLst/>
              <a:cxnLst/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6"/>
            <p:cNvSpPr/>
            <p:nvPr/>
          </p:nvSpPr>
          <p:spPr>
            <a:xfrm>
              <a:off x="857520" y="6354360"/>
              <a:ext cx="241200" cy="150480"/>
            </a:xfrm>
            <a:custGeom>
              <a:avLst/>
              <a:gdLst/>
              <a:ahLst/>
              <a:cxnLst/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7"/>
            <p:cNvSpPr/>
            <p:nvPr/>
          </p:nvSpPr>
          <p:spPr>
            <a:xfrm>
              <a:off x="1062360" y="6483960"/>
              <a:ext cx="15120" cy="19800"/>
            </a:xfrm>
            <a:custGeom>
              <a:avLst/>
              <a:gdLst/>
              <a:ahLst/>
              <a:cxnLst/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8"/>
            <p:cNvSpPr/>
            <p:nvPr/>
          </p:nvSpPr>
          <p:spPr>
            <a:xfrm>
              <a:off x="1078920" y="64839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" name="PlaceHolder 9"/>
          <p:cNvSpPr>
            <a:spLocks noGrp="1"/>
          </p:cNvSpPr>
          <p:nvPr>
            <p:ph type="title"/>
          </p:nvPr>
        </p:nvSpPr>
        <p:spPr>
          <a:xfrm>
            <a:off x="425520" y="341640"/>
            <a:ext cx="11221920" cy="668160"/>
          </a:xfrm>
          <a:prstGeom prst="rect">
            <a:avLst/>
          </a:prstGeom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293E40"/>
                </a:solidFill>
                <a:latin typeface="Century Gothic"/>
                <a:ea typeface="Gilroy"/>
              </a:rPr>
              <a:t>Click to edit Master title style</a:t>
            </a:r>
            <a:endParaRPr lang="en-US" sz="32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10" name="PlaceHolder 10"/>
          <p:cNvSpPr>
            <a:spLocks noGrp="1"/>
          </p:cNvSpPr>
          <p:nvPr>
            <p:ph type="body"/>
          </p:nvPr>
        </p:nvSpPr>
        <p:spPr>
          <a:xfrm>
            <a:off x="541800" y="3490560"/>
            <a:ext cx="11119320" cy="23630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93E40"/>
                </a:solidFill>
                <a:latin typeface="Century Gothic"/>
                <a:ea typeface="Gilroy"/>
              </a:rPr>
              <a:t>Bottom</a:t>
            </a:r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11" name="PlaceHolder 11"/>
          <p:cNvSpPr>
            <a:spLocks noGrp="1"/>
          </p:cNvSpPr>
          <p:nvPr>
            <p:ph type="body"/>
          </p:nvPr>
        </p:nvSpPr>
        <p:spPr>
          <a:xfrm>
            <a:off x="3073320" y="1344960"/>
            <a:ext cx="8587800" cy="2225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  <a:ea typeface="Gilroy"/>
              </a:rPr>
              <a:t>Top</a:t>
            </a:r>
            <a:endParaRPr lang="en-US" sz="22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861880" y="6365160"/>
            <a:ext cx="49752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AD6CE645-02B4-47D4-A69B-E4C2D78EEC51}" type="slidenum">
              <a:rPr lang="en-US" sz="600" b="0" strike="noStrike" spc="-1">
                <a:solidFill>
                  <a:srgbClr val="293E40"/>
                </a:solidFill>
                <a:latin typeface="Century Gothic"/>
                <a:ea typeface="Avenir Book"/>
              </a:rPr>
              <a:t>‹#›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062920" y="6364080"/>
            <a:ext cx="370260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293E40"/>
                </a:solidFill>
                <a:latin typeface="Century Gothic"/>
              </a:rPr>
              <a:t>© 2019 ServiceNow, Inc. All Rights Reserved. Confidential.</a:t>
            </a:r>
            <a:endParaRPr lang="en-US" sz="600" b="0" strike="noStrike" spc="-1">
              <a:latin typeface="Arial"/>
            </a:endParaRPr>
          </a:p>
        </p:txBody>
      </p:sp>
      <p:grpSp>
        <p:nvGrpSpPr>
          <p:cNvPr id="150" name="Group 3"/>
          <p:cNvGrpSpPr/>
          <p:nvPr/>
        </p:nvGrpSpPr>
        <p:grpSpPr>
          <a:xfrm>
            <a:off x="532800" y="6351120"/>
            <a:ext cx="565920" cy="156600"/>
            <a:chOff x="532800" y="6351120"/>
            <a:chExt cx="565920" cy="156600"/>
          </a:xfrm>
        </p:grpSpPr>
        <p:sp>
          <p:nvSpPr>
            <p:cNvPr id="151" name="CustomShape 4"/>
            <p:cNvSpPr/>
            <p:nvPr/>
          </p:nvSpPr>
          <p:spPr>
            <a:xfrm>
              <a:off x="532800" y="6351120"/>
              <a:ext cx="147240" cy="153360"/>
            </a:xfrm>
            <a:custGeom>
              <a:avLst/>
              <a:gdLst/>
              <a:ahLst/>
              <a:cxnLst/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5"/>
            <p:cNvSpPr/>
            <p:nvPr/>
          </p:nvSpPr>
          <p:spPr>
            <a:xfrm>
              <a:off x="694440" y="6351120"/>
              <a:ext cx="173520" cy="156600"/>
            </a:xfrm>
            <a:custGeom>
              <a:avLst/>
              <a:gdLst/>
              <a:ahLst/>
              <a:cxnLst/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6"/>
            <p:cNvSpPr/>
            <p:nvPr/>
          </p:nvSpPr>
          <p:spPr>
            <a:xfrm>
              <a:off x="857520" y="6354360"/>
              <a:ext cx="241200" cy="150480"/>
            </a:xfrm>
            <a:custGeom>
              <a:avLst/>
              <a:gdLst/>
              <a:ahLst/>
              <a:cxnLst/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7"/>
            <p:cNvSpPr/>
            <p:nvPr/>
          </p:nvSpPr>
          <p:spPr>
            <a:xfrm>
              <a:off x="1062360" y="6483960"/>
              <a:ext cx="15120" cy="19800"/>
            </a:xfrm>
            <a:custGeom>
              <a:avLst/>
              <a:gdLst/>
              <a:ahLst/>
              <a:cxnLst/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8"/>
            <p:cNvSpPr/>
            <p:nvPr/>
          </p:nvSpPr>
          <p:spPr>
            <a:xfrm>
              <a:off x="1078920" y="64839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" name="PlaceHolder 9"/>
          <p:cNvSpPr>
            <a:spLocks noGrp="1"/>
          </p:cNvSpPr>
          <p:nvPr>
            <p:ph type="title"/>
          </p:nvPr>
        </p:nvSpPr>
        <p:spPr>
          <a:xfrm>
            <a:off x="425520" y="341640"/>
            <a:ext cx="11221920" cy="668160"/>
          </a:xfrm>
          <a:prstGeom prst="rect">
            <a:avLst/>
          </a:prstGeom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293E40"/>
                </a:solidFill>
                <a:latin typeface="Century Gothic"/>
                <a:ea typeface="Gilroy"/>
              </a:rPr>
              <a:t>Click to edit master title style</a:t>
            </a:r>
            <a:endParaRPr lang="en-US" sz="32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7" name="PlaceHolder 10"/>
          <p:cNvSpPr>
            <a:spLocks noGrp="1"/>
          </p:cNvSpPr>
          <p:nvPr>
            <p:ph type="body"/>
          </p:nvPr>
        </p:nvSpPr>
        <p:spPr>
          <a:xfrm>
            <a:off x="427680" y="1636920"/>
            <a:ext cx="11210040" cy="453492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  <a:ea typeface="Gilroy"/>
              </a:rPr>
              <a:t>Click to edit master text styles</a:t>
            </a:r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  <a:p>
            <a:pPr marL="864000" lvl="1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293E40"/>
                </a:solidFill>
                <a:latin typeface="Century Gothic"/>
                <a:ea typeface="Gilroy"/>
              </a:rPr>
              <a:t>Second level</a:t>
            </a:r>
            <a:endParaRPr lang="en-US" sz="16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861880" y="6365160"/>
            <a:ext cx="49752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999E166-4F8B-4FDF-82B0-8B1A17ADB6D9}" type="slidenum">
              <a:rPr lang="en-US" sz="600" b="0" strike="noStrike" spc="-1">
                <a:solidFill>
                  <a:srgbClr val="293E40"/>
                </a:solidFill>
                <a:latin typeface="Century Gothic"/>
                <a:ea typeface="Avenir Book"/>
              </a:rPr>
              <a:t>‹#›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062920" y="6364080"/>
            <a:ext cx="370260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293E40"/>
                </a:solidFill>
                <a:latin typeface="Century Gothic"/>
              </a:rPr>
              <a:t>© 2019 ServiceNow, Inc. All Rights Reserved. Confidential.</a:t>
            </a:r>
            <a:endParaRPr lang="en-US" sz="600" b="0" strike="noStrike" spc="-1">
              <a:latin typeface="Arial"/>
            </a:endParaRPr>
          </a:p>
        </p:txBody>
      </p:sp>
      <p:grpSp>
        <p:nvGrpSpPr>
          <p:cNvPr id="196" name="Group 3"/>
          <p:cNvGrpSpPr/>
          <p:nvPr/>
        </p:nvGrpSpPr>
        <p:grpSpPr>
          <a:xfrm>
            <a:off x="532800" y="6351120"/>
            <a:ext cx="565920" cy="156600"/>
            <a:chOff x="532800" y="6351120"/>
            <a:chExt cx="565920" cy="156600"/>
          </a:xfrm>
        </p:grpSpPr>
        <p:sp>
          <p:nvSpPr>
            <p:cNvPr id="197" name="CustomShape 4"/>
            <p:cNvSpPr/>
            <p:nvPr/>
          </p:nvSpPr>
          <p:spPr>
            <a:xfrm>
              <a:off x="532800" y="6351120"/>
              <a:ext cx="147240" cy="153360"/>
            </a:xfrm>
            <a:custGeom>
              <a:avLst/>
              <a:gdLst/>
              <a:ahLst/>
              <a:cxnLst/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5"/>
            <p:cNvSpPr/>
            <p:nvPr/>
          </p:nvSpPr>
          <p:spPr>
            <a:xfrm>
              <a:off x="694440" y="6351120"/>
              <a:ext cx="173520" cy="156600"/>
            </a:xfrm>
            <a:custGeom>
              <a:avLst/>
              <a:gdLst/>
              <a:ahLst/>
              <a:cxnLst/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6"/>
            <p:cNvSpPr/>
            <p:nvPr/>
          </p:nvSpPr>
          <p:spPr>
            <a:xfrm>
              <a:off x="857520" y="6354360"/>
              <a:ext cx="241200" cy="150480"/>
            </a:xfrm>
            <a:custGeom>
              <a:avLst/>
              <a:gdLst/>
              <a:ahLst/>
              <a:cxnLst/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7"/>
            <p:cNvSpPr/>
            <p:nvPr/>
          </p:nvSpPr>
          <p:spPr>
            <a:xfrm>
              <a:off x="1062360" y="6483960"/>
              <a:ext cx="15120" cy="19800"/>
            </a:xfrm>
            <a:custGeom>
              <a:avLst/>
              <a:gdLst/>
              <a:ahLst/>
              <a:cxnLst/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1078920" y="64839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2" name="PlaceHolder 9"/>
          <p:cNvSpPr>
            <a:spLocks noGrp="1"/>
          </p:cNvSpPr>
          <p:nvPr>
            <p:ph type="body"/>
          </p:nvPr>
        </p:nvSpPr>
        <p:spPr>
          <a:xfrm>
            <a:off x="427680" y="1636560"/>
            <a:ext cx="11210040" cy="453492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  <a:ea typeface="Gilroy"/>
              </a:rPr>
              <a:t>Click to edit master text styles</a:t>
            </a:r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  <a:p>
            <a:pPr marL="864000" lvl="1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293E40"/>
                </a:solidFill>
                <a:latin typeface="Century Gothic"/>
                <a:ea typeface="Gilroy"/>
              </a:rPr>
              <a:t>Second level</a:t>
            </a:r>
            <a:endParaRPr lang="en-US" sz="16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03" name="PlaceHolder 10"/>
          <p:cNvSpPr>
            <a:spLocks noGrp="1"/>
          </p:cNvSpPr>
          <p:nvPr>
            <p:ph type="body"/>
          </p:nvPr>
        </p:nvSpPr>
        <p:spPr>
          <a:xfrm>
            <a:off x="441360" y="1033200"/>
            <a:ext cx="11206800" cy="445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  <a:ea typeface="Gilroy"/>
              </a:rPr>
              <a:t>Click to edit master text styles</a:t>
            </a:r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04" name="PlaceHolder 11"/>
          <p:cNvSpPr>
            <a:spLocks noGrp="1"/>
          </p:cNvSpPr>
          <p:nvPr>
            <p:ph type="title"/>
          </p:nvPr>
        </p:nvSpPr>
        <p:spPr>
          <a:xfrm>
            <a:off x="425520" y="341640"/>
            <a:ext cx="11221920" cy="668160"/>
          </a:xfrm>
          <a:prstGeom prst="rect">
            <a:avLst/>
          </a:prstGeom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293E40"/>
                </a:solidFill>
                <a:latin typeface="Century Gothic"/>
                <a:ea typeface="Gilroy"/>
              </a:rPr>
              <a:t>Click to edit master title style</a:t>
            </a:r>
            <a:endParaRPr lang="en-US" sz="32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861880" y="6365160"/>
            <a:ext cx="49752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2C9D3FE0-A8A3-44BA-8F7A-BD981B773226}" type="slidenum">
              <a:rPr lang="en-US" sz="600" b="0" strike="noStrike" spc="-1">
                <a:solidFill>
                  <a:srgbClr val="293E40"/>
                </a:solidFill>
                <a:latin typeface="Century Gothic"/>
                <a:ea typeface="Avenir Book"/>
              </a:rPr>
              <a:t>‹#›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8062920" y="6364080"/>
            <a:ext cx="370260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293E40"/>
                </a:solidFill>
                <a:latin typeface="Century Gothic"/>
              </a:rPr>
              <a:t>© 2019 ServiceNow, Inc. All Rights Reserved. Confidential.</a:t>
            </a:r>
            <a:endParaRPr lang="en-US" sz="600" b="0" strike="noStrike" spc="-1">
              <a:latin typeface="Arial"/>
            </a:endParaRPr>
          </a:p>
        </p:txBody>
      </p:sp>
      <p:grpSp>
        <p:nvGrpSpPr>
          <p:cNvPr id="365" name="Group 3"/>
          <p:cNvGrpSpPr/>
          <p:nvPr/>
        </p:nvGrpSpPr>
        <p:grpSpPr>
          <a:xfrm>
            <a:off x="532800" y="6351120"/>
            <a:ext cx="565920" cy="156600"/>
            <a:chOff x="532800" y="6351120"/>
            <a:chExt cx="565920" cy="156600"/>
          </a:xfrm>
        </p:grpSpPr>
        <p:sp>
          <p:nvSpPr>
            <p:cNvPr id="366" name="CustomShape 4"/>
            <p:cNvSpPr/>
            <p:nvPr/>
          </p:nvSpPr>
          <p:spPr>
            <a:xfrm>
              <a:off x="532800" y="6351120"/>
              <a:ext cx="147240" cy="153360"/>
            </a:xfrm>
            <a:custGeom>
              <a:avLst/>
              <a:gdLst/>
              <a:ahLst/>
              <a:cxnLst/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"/>
            <p:cNvSpPr/>
            <p:nvPr/>
          </p:nvSpPr>
          <p:spPr>
            <a:xfrm>
              <a:off x="694440" y="6351120"/>
              <a:ext cx="173520" cy="156600"/>
            </a:xfrm>
            <a:custGeom>
              <a:avLst/>
              <a:gdLst/>
              <a:ahLst/>
              <a:cxnLst/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857520" y="6354360"/>
              <a:ext cx="241200" cy="150480"/>
            </a:xfrm>
            <a:custGeom>
              <a:avLst/>
              <a:gdLst/>
              <a:ahLst/>
              <a:cxnLst/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1062360" y="6483960"/>
              <a:ext cx="15120" cy="19800"/>
            </a:xfrm>
            <a:custGeom>
              <a:avLst/>
              <a:gdLst/>
              <a:ahLst/>
              <a:cxnLst/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8"/>
            <p:cNvSpPr/>
            <p:nvPr/>
          </p:nvSpPr>
          <p:spPr>
            <a:xfrm>
              <a:off x="1078920" y="64839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1" name="PlaceHolder 9"/>
          <p:cNvSpPr>
            <a:spLocks noGrp="1"/>
          </p:cNvSpPr>
          <p:nvPr>
            <p:ph type="title"/>
          </p:nvPr>
        </p:nvSpPr>
        <p:spPr>
          <a:xfrm>
            <a:off x="425520" y="341640"/>
            <a:ext cx="11221920" cy="668160"/>
          </a:xfrm>
          <a:prstGeom prst="rect">
            <a:avLst/>
          </a:prstGeom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293E40"/>
                </a:solidFill>
                <a:latin typeface="Century Gothic"/>
                <a:ea typeface="Gilroy"/>
              </a:rPr>
              <a:t>Click to edit master title style</a:t>
            </a:r>
            <a:endParaRPr lang="en-US" sz="32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372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293E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93E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93E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CustomShape 1" hidden="1"/>
          <p:cNvSpPr/>
          <p:nvPr/>
        </p:nvSpPr>
        <p:spPr>
          <a:xfrm>
            <a:off x="5861880" y="6365160"/>
            <a:ext cx="49752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D87594E-F344-498A-A01D-B9052A34FCEA}" type="slidenum">
              <a:rPr lang="en-US" sz="600" b="0" strike="noStrike" spc="-1">
                <a:solidFill>
                  <a:srgbClr val="293E40"/>
                </a:solidFill>
                <a:latin typeface="Century Gothic"/>
                <a:ea typeface="Avenir Book"/>
              </a:rPr>
              <a:t>‹#›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464" name="CustomShape 2" hidden="1"/>
          <p:cNvSpPr/>
          <p:nvPr/>
        </p:nvSpPr>
        <p:spPr>
          <a:xfrm>
            <a:off x="8062920" y="6364080"/>
            <a:ext cx="370260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293E40"/>
                </a:solidFill>
                <a:latin typeface="Century Gothic"/>
              </a:rPr>
              <a:t>© 2019 ServiceNow, Inc. All Rights Reserved. Confidential.</a:t>
            </a:r>
            <a:endParaRPr lang="en-US" sz="600" b="0" strike="noStrike" spc="-1">
              <a:latin typeface="Arial"/>
            </a:endParaRPr>
          </a:p>
        </p:txBody>
      </p:sp>
      <p:grpSp>
        <p:nvGrpSpPr>
          <p:cNvPr id="1465" name="Group 3"/>
          <p:cNvGrpSpPr/>
          <p:nvPr/>
        </p:nvGrpSpPr>
        <p:grpSpPr>
          <a:xfrm>
            <a:off x="532800" y="6351120"/>
            <a:ext cx="565920" cy="156600"/>
            <a:chOff x="532800" y="6351120"/>
            <a:chExt cx="565920" cy="156600"/>
          </a:xfrm>
        </p:grpSpPr>
        <p:sp>
          <p:nvSpPr>
            <p:cNvPr id="1466" name="CustomShape 4"/>
            <p:cNvSpPr/>
            <p:nvPr/>
          </p:nvSpPr>
          <p:spPr>
            <a:xfrm>
              <a:off x="532800" y="6351120"/>
              <a:ext cx="147240" cy="153360"/>
            </a:xfrm>
            <a:custGeom>
              <a:avLst/>
              <a:gdLst/>
              <a:ahLst/>
              <a:cxnLst/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CustomShape 5"/>
            <p:cNvSpPr/>
            <p:nvPr/>
          </p:nvSpPr>
          <p:spPr>
            <a:xfrm>
              <a:off x="694440" y="6351120"/>
              <a:ext cx="173520" cy="156600"/>
            </a:xfrm>
            <a:custGeom>
              <a:avLst/>
              <a:gdLst/>
              <a:ahLst/>
              <a:cxnLst/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CustomShape 6"/>
            <p:cNvSpPr/>
            <p:nvPr/>
          </p:nvSpPr>
          <p:spPr>
            <a:xfrm>
              <a:off x="857520" y="6354360"/>
              <a:ext cx="241200" cy="150480"/>
            </a:xfrm>
            <a:custGeom>
              <a:avLst/>
              <a:gdLst/>
              <a:ahLst/>
              <a:cxnLst/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CustomShape 7"/>
            <p:cNvSpPr/>
            <p:nvPr/>
          </p:nvSpPr>
          <p:spPr>
            <a:xfrm>
              <a:off x="1062360" y="6483960"/>
              <a:ext cx="15120" cy="19800"/>
            </a:xfrm>
            <a:custGeom>
              <a:avLst/>
              <a:gdLst/>
              <a:ahLst/>
              <a:cxnLst/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CustomShape 8"/>
            <p:cNvSpPr/>
            <p:nvPr/>
          </p:nvSpPr>
          <p:spPr>
            <a:xfrm>
              <a:off x="1078920" y="64839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1" name="PlaceHolder 9"/>
          <p:cNvSpPr>
            <a:spLocks noGrp="1"/>
          </p:cNvSpPr>
          <p:nvPr>
            <p:ph type="body"/>
          </p:nvPr>
        </p:nvSpPr>
        <p:spPr>
          <a:xfrm>
            <a:off x="370800" y="3599280"/>
            <a:ext cx="10441080" cy="137448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1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7F7F7"/>
                </a:solidFill>
                <a:latin typeface="Century Gothic"/>
                <a:ea typeface="Gilroy"/>
              </a:rPr>
              <a:t>Click to edit master text styles</a:t>
            </a:r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  <a:p>
            <a:pPr marL="864000" lvl="1" indent="-324000">
              <a:lnSpc>
                <a:spcPct val="90000"/>
              </a:lnSpc>
              <a:spcBef>
                <a:spcPts val="30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7F7F7"/>
                </a:solidFill>
                <a:latin typeface="Century Gothic"/>
                <a:ea typeface="Gilroy"/>
              </a:rPr>
              <a:t>Second level</a:t>
            </a:r>
            <a:endParaRPr lang="en-US" sz="18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472" name="PlaceHolder 10"/>
          <p:cNvSpPr>
            <a:spLocks noGrp="1"/>
          </p:cNvSpPr>
          <p:nvPr>
            <p:ph type="title"/>
          </p:nvPr>
        </p:nvSpPr>
        <p:spPr>
          <a:xfrm>
            <a:off x="415080" y="2731320"/>
            <a:ext cx="11184840" cy="668160"/>
          </a:xfrm>
          <a:prstGeom prst="rect">
            <a:avLst/>
          </a:prstGeom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7F7F7"/>
                </a:solidFill>
                <a:latin typeface="Century Gothic"/>
                <a:ea typeface="Gilroy"/>
              </a:rPr>
              <a:t>Click to edit master title style</a:t>
            </a:r>
            <a:endParaRPr lang="en-US" sz="4400" b="0" strike="noStrike" spc="-1">
              <a:solidFill>
                <a:srgbClr val="293E40"/>
              </a:solidFill>
              <a:latin typeface="Century Gothic"/>
            </a:endParaRPr>
          </a:p>
        </p:txBody>
      </p:sp>
      <p:grpSp>
        <p:nvGrpSpPr>
          <p:cNvPr id="1473" name="Group 11"/>
          <p:cNvGrpSpPr/>
          <p:nvPr/>
        </p:nvGrpSpPr>
        <p:grpSpPr>
          <a:xfrm>
            <a:off x="529920" y="6351120"/>
            <a:ext cx="565560" cy="156600"/>
            <a:chOff x="529920" y="6351120"/>
            <a:chExt cx="565560" cy="156600"/>
          </a:xfrm>
        </p:grpSpPr>
        <p:sp>
          <p:nvSpPr>
            <p:cNvPr id="1474" name="CustomShape 12"/>
            <p:cNvSpPr/>
            <p:nvPr/>
          </p:nvSpPr>
          <p:spPr>
            <a:xfrm>
              <a:off x="529920" y="6351120"/>
              <a:ext cx="147240" cy="153360"/>
            </a:xfrm>
            <a:custGeom>
              <a:avLst/>
              <a:gdLst/>
              <a:ahLst/>
              <a:cxnLst/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13"/>
            <p:cNvSpPr/>
            <p:nvPr/>
          </p:nvSpPr>
          <p:spPr>
            <a:xfrm>
              <a:off x="691560" y="6351120"/>
              <a:ext cx="173520" cy="156600"/>
            </a:xfrm>
            <a:custGeom>
              <a:avLst/>
              <a:gdLst/>
              <a:ahLst/>
              <a:cxnLst/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14"/>
            <p:cNvSpPr/>
            <p:nvPr/>
          </p:nvSpPr>
          <p:spPr>
            <a:xfrm>
              <a:off x="854280" y="6354000"/>
              <a:ext cx="240840" cy="150120"/>
            </a:xfrm>
            <a:custGeom>
              <a:avLst/>
              <a:gdLst/>
              <a:ahLst/>
              <a:cxnLst/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15"/>
            <p:cNvSpPr/>
            <p:nvPr/>
          </p:nvSpPr>
          <p:spPr>
            <a:xfrm>
              <a:off x="1059120" y="6483960"/>
              <a:ext cx="15120" cy="19800"/>
            </a:xfrm>
            <a:custGeom>
              <a:avLst/>
              <a:gdLst/>
              <a:ahLst/>
              <a:cxnLst/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CustomShape 16"/>
            <p:cNvSpPr/>
            <p:nvPr/>
          </p:nvSpPr>
          <p:spPr>
            <a:xfrm>
              <a:off x="1075680" y="64839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CustomShape 1" hidden="1"/>
          <p:cNvSpPr/>
          <p:nvPr/>
        </p:nvSpPr>
        <p:spPr>
          <a:xfrm>
            <a:off x="5861880" y="6365160"/>
            <a:ext cx="49752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AB2F350-A49C-4BF2-9221-CCF58A81B94D}" type="slidenum">
              <a:rPr lang="en-US" sz="600" b="0" strike="noStrike" spc="-1">
                <a:solidFill>
                  <a:srgbClr val="293E40"/>
                </a:solidFill>
                <a:latin typeface="Century Gothic"/>
                <a:ea typeface="Avenir Book"/>
              </a:rPr>
              <a:t>‹#›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571" name="CustomShape 2" hidden="1"/>
          <p:cNvSpPr/>
          <p:nvPr/>
        </p:nvSpPr>
        <p:spPr>
          <a:xfrm>
            <a:off x="8062920" y="6364080"/>
            <a:ext cx="370260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293E40"/>
                </a:solidFill>
                <a:latin typeface="Century Gothic"/>
              </a:rPr>
              <a:t>© 2019 ServiceNow, Inc. All Rights Reserved. Confidential.</a:t>
            </a:r>
            <a:endParaRPr lang="en-US" sz="600" b="0" strike="noStrike" spc="-1">
              <a:latin typeface="Arial"/>
            </a:endParaRPr>
          </a:p>
        </p:txBody>
      </p:sp>
      <p:grpSp>
        <p:nvGrpSpPr>
          <p:cNvPr id="1572" name="Group 3"/>
          <p:cNvGrpSpPr/>
          <p:nvPr/>
        </p:nvGrpSpPr>
        <p:grpSpPr>
          <a:xfrm>
            <a:off x="532800" y="6351120"/>
            <a:ext cx="565920" cy="156600"/>
            <a:chOff x="532800" y="6351120"/>
            <a:chExt cx="565920" cy="156600"/>
          </a:xfrm>
        </p:grpSpPr>
        <p:sp>
          <p:nvSpPr>
            <p:cNvPr id="1573" name="CustomShape 4"/>
            <p:cNvSpPr/>
            <p:nvPr/>
          </p:nvSpPr>
          <p:spPr>
            <a:xfrm>
              <a:off x="532800" y="6351120"/>
              <a:ext cx="147240" cy="153360"/>
            </a:xfrm>
            <a:custGeom>
              <a:avLst/>
              <a:gdLst/>
              <a:ahLst/>
              <a:cxnLst/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CustomShape 5"/>
            <p:cNvSpPr/>
            <p:nvPr/>
          </p:nvSpPr>
          <p:spPr>
            <a:xfrm>
              <a:off x="694440" y="6351120"/>
              <a:ext cx="173520" cy="156600"/>
            </a:xfrm>
            <a:custGeom>
              <a:avLst/>
              <a:gdLst/>
              <a:ahLst/>
              <a:cxnLst/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CustomShape 6"/>
            <p:cNvSpPr/>
            <p:nvPr/>
          </p:nvSpPr>
          <p:spPr>
            <a:xfrm>
              <a:off x="857520" y="6354360"/>
              <a:ext cx="241200" cy="150480"/>
            </a:xfrm>
            <a:custGeom>
              <a:avLst/>
              <a:gdLst/>
              <a:ahLst/>
              <a:cxnLst/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CustomShape 7"/>
            <p:cNvSpPr/>
            <p:nvPr/>
          </p:nvSpPr>
          <p:spPr>
            <a:xfrm>
              <a:off x="1062360" y="6483960"/>
              <a:ext cx="15120" cy="19800"/>
            </a:xfrm>
            <a:custGeom>
              <a:avLst/>
              <a:gdLst/>
              <a:ahLst/>
              <a:cxnLst/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CustomShape 8"/>
            <p:cNvSpPr/>
            <p:nvPr/>
          </p:nvSpPr>
          <p:spPr>
            <a:xfrm>
              <a:off x="1078920" y="64839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78" name="PlaceHolder 9"/>
          <p:cNvSpPr>
            <a:spLocks noGrp="1"/>
          </p:cNvSpPr>
          <p:nvPr>
            <p:ph type="body"/>
          </p:nvPr>
        </p:nvSpPr>
        <p:spPr>
          <a:xfrm>
            <a:off x="421560" y="3429720"/>
            <a:ext cx="9392040" cy="78912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Gilroy"/>
              </a:rPr>
              <a:t>Click to edit subtitle master text styles</a:t>
            </a:r>
            <a:endParaRPr lang="en-US" sz="24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79" name="PlaceHolder 10"/>
          <p:cNvSpPr>
            <a:spLocks noGrp="1"/>
          </p:cNvSpPr>
          <p:nvPr>
            <p:ph type="title"/>
          </p:nvPr>
        </p:nvSpPr>
        <p:spPr>
          <a:xfrm>
            <a:off x="420480" y="774720"/>
            <a:ext cx="9393120" cy="2641680"/>
          </a:xfrm>
          <a:prstGeom prst="rect">
            <a:avLst/>
          </a:prstGeom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4600" b="1" strike="noStrike" spc="-1">
                <a:solidFill>
                  <a:srgbClr val="FFFFFF"/>
                </a:solidFill>
                <a:latin typeface="Century Gothic"/>
                <a:ea typeface="Gilroy"/>
              </a:rPr>
              <a:t>Click to edit master title style</a:t>
            </a:r>
            <a:endParaRPr lang="en-US" sz="46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80" name="PlaceHolder 11"/>
          <p:cNvSpPr>
            <a:spLocks noGrp="1"/>
          </p:cNvSpPr>
          <p:nvPr>
            <p:ph type="body"/>
          </p:nvPr>
        </p:nvSpPr>
        <p:spPr>
          <a:xfrm>
            <a:off x="436320" y="5506920"/>
            <a:ext cx="616428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  <a:ea typeface="Gilroy"/>
              </a:rPr>
              <a:t>Click to edit master subtitle style</a:t>
            </a:r>
            <a:endParaRPr lang="en-US" sz="14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81" name="PlaceHolder 12"/>
          <p:cNvSpPr>
            <a:spLocks noGrp="1"/>
          </p:cNvSpPr>
          <p:nvPr>
            <p:ph type="body"/>
          </p:nvPr>
        </p:nvSpPr>
        <p:spPr>
          <a:xfrm>
            <a:off x="437760" y="5135760"/>
            <a:ext cx="6164280" cy="3902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  <a:ea typeface="Gilroy"/>
              </a:rPr>
              <a:t>Click to edit master subtitle style</a:t>
            </a:r>
            <a:endParaRPr lang="en-US" sz="14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582" name="CustomShape 13"/>
          <p:cNvSpPr/>
          <p:nvPr/>
        </p:nvSpPr>
        <p:spPr>
          <a:xfrm>
            <a:off x="3154320" y="0"/>
            <a:ext cx="5879880" cy="68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83" name="Group 14"/>
          <p:cNvGrpSpPr/>
          <p:nvPr/>
        </p:nvGrpSpPr>
        <p:grpSpPr>
          <a:xfrm>
            <a:off x="528480" y="1055520"/>
            <a:ext cx="1565640" cy="232920"/>
            <a:chOff x="528480" y="1055520"/>
            <a:chExt cx="1565640" cy="232920"/>
          </a:xfrm>
        </p:grpSpPr>
        <p:sp>
          <p:nvSpPr>
            <p:cNvPr id="1584" name="CustomShape 15"/>
            <p:cNvSpPr/>
            <p:nvPr/>
          </p:nvSpPr>
          <p:spPr>
            <a:xfrm>
              <a:off x="826200" y="1126800"/>
              <a:ext cx="97560" cy="158760"/>
            </a:xfrm>
            <a:custGeom>
              <a:avLst/>
              <a:gdLst/>
              <a:ahLst/>
              <a:cxnLst/>
              <a:rect l="l" t="t" r="r" b="b"/>
              <a:pathLst>
                <a:path w="581025" h="942975">
                  <a:moveTo>
                    <a:pt x="502348" y="7146"/>
                  </a:moveTo>
                  <a:cubicBezTo>
                    <a:pt x="407828" y="6860"/>
                    <a:pt x="316206" y="39761"/>
                    <a:pt x="243459" y="100110"/>
                  </a:cubicBezTo>
                  <a:lnTo>
                    <a:pt x="243459" y="16671"/>
                  </a:lnTo>
                  <a:lnTo>
                    <a:pt x="7144" y="16671"/>
                  </a:lnTo>
                  <a:lnTo>
                    <a:pt x="7144" y="936786"/>
                  </a:lnTo>
                  <a:lnTo>
                    <a:pt x="252889" y="936786"/>
                  </a:lnTo>
                  <a:lnTo>
                    <a:pt x="252889" y="348712"/>
                  </a:lnTo>
                  <a:cubicBezTo>
                    <a:pt x="286893" y="301087"/>
                    <a:pt x="371951" y="234888"/>
                    <a:pt x="475964" y="234888"/>
                  </a:cubicBezTo>
                  <a:cubicBezTo>
                    <a:pt x="512921" y="234888"/>
                    <a:pt x="546830" y="237555"/>
                    <a:pt x="574548" y="249652"/>
                  </a:cubicBezTo>
                  <a:lnTo>
                    <a:pt x="574548" y="13527"/>
                  </a:lnTo>
                  <a:cubicBezTo>
                    <a:pt x="550710" y="9326"/>
                    <a:pt x="526554" y="7191"/>
                    <a:pt x="502349" y="7146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CustomShape 16"/>
            <p:cNvSpPr/>
            <p:nvPr/>
          </p:nvSpPr>
          <p:spPr>
            <a:xfrm>
              <a:off x="528480" y="1125000"/>
              <a:ext cx="124920" cy="163440"/>
            </a:xfrm>
            <a:custGeom>
              <a:avLst/>
              <a:gdLst/>
              <a:ahLst/>
              <a:cxnLst/>
              <a:rect l="l" t="t" r="r" b="b"/>
              <a:pathLst>
                <a:path w="742950" h="971550">
                  <a:moveTo>
                    <a:pt x="126206" y="665417"/>
                  </a:moveTo>
                  <a:cubicBezTo>
                    <a:pt x="188595" y="722567"/>
                    <a:pt x="284988" y="756476"/>
                    <a:pt x="377571" y="756476"/>
                  </a:cubicBezTo>
                  <a:cubicBezTo>
                    <a:pt x="444246" y="756476"/>
                    <a:pt x="494824" y="724281"/>
                    <a:pt x="494824" y="678752"/>
                  </a:cubicBezTo>
                  <a:cubicBezTo>
                    <a:pt x="494824" y="540258"/>
                    <a:pt x="50578" y="589598"/>
                    <a:pt x="50578" y="293656"/>
                  </a:cubicBezTo>
                  <a:cubicBezTo>
                    <a:pt x="50578" y="117158"/>
                    <a:pt x="220694" y="7144"/>
                    <a:pt x="402146" y="7144"/>
                  </a:cubicBezTo>
                  <a:cubicBezTo>
                    <a:pt x="521208" y="7144"/>
                    <a:pt x="651701" y="52673"/>
                    <a:pt x="712184" y="100108"/>
                  </a:cubicBezTo>
                  <a:lnTo>
                    <a:pt x="596837" y="278416"/>
                  </a:lnTo>
                  <a:cubicBezTo>
                    <a:pt x="549212" y="244316"/>
                    <a:pt x="487204" y="215837"/>
                    <a:pt x="421100" y="215837"/>
                  </a:cubicBezTo>
                  <a:cubicBezTo>
                    <a:pt x="352996" y="215837"/>
                    <a:pt x="296323" y="242411"/>
                    <a:pt x="296323" y="289846"/>
                  </a:cubicBezTo>
                  <a:cubicBezTo>
                    <a:pt x="296323" y="409384"/>
                    <a:pt x="740474" y="361950"/>
                    <a:pt x="740474" y="680371"/>
                  </a:cubicBezTo>
                  <a:cubicBezTo>
                    <a:pt x="740474" y="856774"/>
                    <a:pt x="568452" y="964978"/>
                    <a:pt x="375761" y="964978"/>
                  </a:cubicBezTo>
                  <a:cubicBezTo>
                    <a:pt x="242940" y="963405"/>
                    <a:pt x="113979" y="920085"/>
                    <a:pt x="7144" y="841153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CustomShape 17"/>
            <p:cNvSpPr/>
            <p:nvPr/>
          </p:nvSpPr>
          <p:spPr>
            <a:xfrm>
              <a:off x="660240" y="1125000"/>
              <a:ext cx="149040" cy="163440"/>
            </a:xfrm>
            <a:custGeom>
              <a:avLst/>
              <a:gdLst/>
              <a:ahLst/>
              <a:cxnLst/>
              <a:rect l="l" t="t" r="r" b="b"/>
              <a:pathLst>
                <a:path w="885825" h="971550">
                  <a:moveTo>
                    <a:pt x="886015" y="477679"/>
                  </a:moveTo>
                  <a:cubicBezTo>
                    <a:pt x="886015" y="221552"/>
                    <a:pt x="706564" y="7144"/>
                    <a:pt x="453295" y="7144"/>
                  </a:cubicBezTo>
                  <a:cubicBezTo>
                    <a:pt x="181070" y="7144"/>
                    <a:pt x="7144" y="230981"/>
                    <a:pt x="7144" y="487109"/>
                  </a:cubicBezTo>
                  <a:cubicBezTo>
                    <a:pt x="7144" y="775526"/>
                    <a:pt x="213169" y="965168"/>
                    <a:pt x="487299" y="965168"/>
                  </a:cubicBezTo>
                  <a:cubicBezTo>
                    <a:pt x="629031" y="965168"/>
                    <a:pt x="774573" y="906399"/>
                    <a:pt x="863346" y="800195"/>
                  </a:cubicBezTo>
                  <a:lnTo>
                    <a:pt x="723519" y="659797"/>
                  </a:lnTo>
                  <a:cubicBezTo>
                    <a:pt x="680085" y="707422"/>
                    <a:pt x="596932" y="766001"/>
                    <a:pt x="492919" y="766001"/>
                  </a:cubicBezTo>
                  <a:cubicBezTo>
                    <a:pt x="362521" y="766001"/>
                    <a:pt x="258604" y="676847"/>
                    <a:pt x="245269" y="547878"/>
                  </a:cubicBezTo>
                  <a:lnTo>
                    <a:pt x="880300" y="547878"/>
                  </a:lnTo>
                  <a:cubicBezTo>
                    <a:pt x="884241" y="524689"/>
                    <a:pt x="886153" y="501200"/>
                    <a:pt x="886015" y="477679"/>
                  </a:cubicBezTo>
                  <a:close/>
                  <a:moveTo>
                    <a:pt x="256699" y="367570"/>
                  </a:moveTo>
                  <a:cubicBezTo>
                    <a:pt x="268034" y="284131"/>
                    <a:pt x="351187" y="206312"/>
                    <a:pt x="453295" y="206312"/>
                  </a:cubicBezTo>
                  <a:cubicBezTo>
                    <a:pt x="545679" y="206668"/>
                    <a:pt x="623305" y="275837"/>
                    <a:pt x="634270" y="36757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CustomShape 18"/>
            <p:cNvSpPr/>
            <p:nvPr/>
          </p:nvSpPr>
          <p:spPr>
            <a:xfrm>
              <a:off x="934920" y="1128240"/>
              <a:ext cx="171360" cy="15696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513683" y="568738"/>
                  </a:moveTo>
                  <a:lnTo>
                    <a:pt x="765048" y="7144"/>
                  </a:lnTo>
                  <a:lnTo>
                    <a:pt x="1020223" y="7144"/>
                  </a:lnTo>
                  <a:lnTo>
                    <a:pt x="598742" y="927259"/>
                  </a:lnTo>
                  <a:lnTo>
                    <a:pt x="428625" y="927259"/>
                  </a:lnTo>
                  <a:lnTo>
                    <a:pt x="7144" y="7144"/>
                  </a:lnTo>
                  <a:lnTo>
                    <a:pt x="262319" y="7144"/>
                  </a:lnTo>
                  <a:lnTo>
                    <a:pt x="513683" y="568738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CustomShape 19"/>
            <p:cNvSpPr/>
            <p:nvPr/>
          </p:nvSpPr>
          <p:spPr>
            <a:xfrm>
              <a:off x="1113480" y="1055520"/>
              <a:ext cx="54360" cy="5436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7831" y="7144"/>
                  </a:moveTo>
                  <a:cubicBezTo>
                    <a:pt x="254769" y="8933"/>
                    <a:pt x="323796" y="80860"/>
                    <a:pt x="322007" y="167798"/>
                  </a:cubicBezTo>
                  <a:cubicBezTo>
                    <a:pt x="320218" y="254735"/>
                    <a:pt x="248291" y="323762"/>
                    <a:pt x="161353" y="321974"/>
                  </a:cubicBezTo>
                  <a:cubicBezTo>
                    <a:pt x="75801" y="320213"/>
                    <a:pt x="7317" y="250448"/>
                    <a:pt x="7144" y="164878"/>
                  </a:cubicBezTo>
                  <a:cubicBezTo>
                    <a:pt x="7233" y="77816"/>
                    <a:pt x="77882" y="7311"/>
                    <a:pt x="164943" y="7400"/>
                  </a:cubicBezTo>
                  <a:cubicBezTo>
                    <a:pt x="165906" y="7401"/>
                    <a:pt x="166868" y="7411"/>
                    <a:pt x="167830" y="7429"/>
                  </a:cubicBezTo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CustomShape 20"/>
            <p:cNvSpPr/>
            <p:nvPr/>
          </p:nvSpPr>
          <p:spPr>
            <a:xfrm>
              <a:off x="1119960" y="1128240"/>
              <a:ext cx="42840" cy="156960"/>
            </a:xfrm>
            <a:custGeom>
              <a:avLst/>
              <a:gdLst/>
              <a:ahLst/>
              <a:cxnLst/>
              <a:rect l="l" t="t" r="r" b="b"/>
              <a:pathLst>
                <a:path w="257175" h="933450">
                  <a:moveTo>
                    <a:pt x="7144" y="7144"/>
                  </a:moveTo>
                  <a:lnTo>
                    <a:pt x="252889" y="7144"/>
                  </a:lnTo>
                  <a:lnTo>
                    <a:pt x="252889" y="927259"/>
                  </a:lnTo>
                  <a:lnTo>
                    <a:pt x="7144" y="927259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CustomShape 21"/>
            <p:cNvSpPr/>
            <p:nvPr/>
          </p:nvSpPr>
          <p:spPr>
            <a:xfrm>
              <a:off x="1179720" y="1125000"/>
              <a:ext cx="153720" cy="163440"/>
            </a:xfrm>
            <a:custGeom>
              <a:avLst/>
              <a:gdLst/>
              <a:ahLst/>
              <a:cxnLst/>
              <a:rect l="l" t="t" r="r" b="b"/>
              <a:pathLst>
                <a:path w="914400" h="971550">
                  <a:moveTo>
                    <a:pt x="914400" y="758380"/>
                  </a:moveTo>
                  <a:cubicBezTo>
                    <a:pt x="806672" y="902589"/>
                    <a:pt x="670560" y="965168"/>
                    <a:pt x="498538" y="965168"/>
                  </a:cubicBezTo>
                  <a:cubicBezTo>
                    <a:pt x="215074" y="965168"/>
                    <a:pt x="7144" y="752761"/>
                    <a:pt x="7144" y="487109"/>
                  </a:cubicBezTo>
                  <a:cubicBezTo>
                    <a:pt x="7144" y="219646"/>
                    <a:pt x="220694" y="7144"/>
                    <a:pt x="500443" y="7144"/>
                  </a:cubicBezTo>
                  <a:cubicBezTo>
                    <a:pt x="659225" y="7144"/>
                    <a:pt x="800957" y="81153"/>
                    <a:pt x="886015" y="191167"/>
                  </a:cubicBezTo>
                  <a:lnTo>
                    <a:pt x="712089" y="344805"/>
                  </a:lnTo>
                  <a:cubicBezTo>
                    <a:pt x="663035" y="280321"/>
                    <a:pt x="589312" y="234791"/>
                    <a:pt x="500443" y="234791"/>
                  </a:cubicBezTo>
                  <a:cubicBezTo>
                    <a:pt x="358711" y="234791"/>
                    <a:pt x="252793" y="346710"/>
                    <a:pt x="252793" y="487109"/>
                  </a:cubicBezTo>
                  <a:cubicBezTo>
                    <a:pt x="252793" y="631317"/>
                    <a:pt x="356806" y="737521"/>
                    <a:pt x="506063" y="737521"/>
                  </a:cubicBezTo>
                  <a:cubicBezTo>
                    <a:pt x="606266" y="737521"/>
                    <a:pt x="685705" y="676847"/>
                    <a:pt x="725138" y="616172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CustomShape 22"/>
            <p:cNvSpPr/>
            <p:nvPr/>
          </p:nvSpPr>
          <p:spPr>
            <a:xfrm>
              <a:off x="1338840" y="1125000"/>
              <a:ext cx="149040" cy="163440"/>
            </a:xfrm>
            <a:custGeom>
              <a:avLst/>
              <a:gdLst/>
              <a:ahLst/>
              <a:cxnLst/>
              <a:rect l="l" t="t" r="r" b="b"/>
              <a:pathLst>
                <a:path w="885825" h="971550">
                  <a:moveTo>
                    <a:pt x="863346" y="800195"/>
                  </a:moveTo>
                  <a:cubicBezTo>
                    <a:pt x="774478" y="906399"/>
                    <a:pt x="628935" y="965168"/>
                    <a:pt x="487204" y="965168"/>
                  </a:cubicBezTo>
                  <a:cubicBezTo>
                    <a:pt x="213170" y="965168"/>
                    <a:pt x="7144" y="775526"/>
                    <a:pt x="7144" y="487109"/>
                  </a:cubicBezTo>
                  <a:cubicBezTo>
                    <a:pt x="7144" y="230981"/>
                    <a:pt x="180975" y="7144"/>
                    <a:pt x="453200" y="7144"/>
                  </a:cubicBezTo>
                  <a:cubicBezTo>
                    <a:pt x="706469" y="7144"/>
                    <a:pt x="886016" y="221552"/>
                    <a:pt x="886016" y="477679"/>
                  </a:cubicBezTo>
                  <a:cubicBezTo>
                    <a:pt x="886156" y="501200"/>
                    <a:pt x="884244" y="524689"/>
                    <a:pt x="880301" y="547878"/>
                  </a:cubicBezTo>
                  <a:lnTo>
                    <a:pt x="245269" y="547878"/>
                  </a:lnTo>
                  <a:cubicBezTo>
                    <a:pt x="258509" y="676847"/>
                    <a:pt x="362426" y="766001"/>
                    <a:pt x="492919" y="766001"/>
                  </a:cubicBezTo>
                  <a:cubicBezTo>
                    <a:pt x="596836" y="766001"/>
                    <a:pt x="679990" y="707231"/>
                    <a:pt x="723519" y="659797"/>
                  </a:cubicBezTo>
                  <a:close/>
                  <a:moveTo>
                    <a:pt x="634746" y="367570"/>
                  </a:moveTo>
                  <a:cubicBezTo>
                    <a:pt x="623679" y="275700"/>
                    <a:pt x="545829" y="206513"/>
                    <a:pt x="453295" y="206312"/>
                  </a:cubicBezTo>
                  <a:cubicBezTo>
                    <a:pt x="351187" y="206312"/>
                    <a:pt x="268034" y="284131"/>
                    <a:pt x="256699" y="36757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CustomShape 23"/>
            <p:cNvSpPr/>
            <p:nvPr/>
          </p:nvSpPr>
          <p:spPr>
            <a:xfrm>
              <a:off x="1503360" y="1125000"/>
              <a:ext cx="153720" cy="160200"/>
            </a:xfrm>
            <a:custGeom>
              <a:avLst/>
              <a:gdLst/>
              <a:ahLst/>
              <a:cxnLst/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459" y="26101"/>
                  </a:lnTo>
                  <a:lnTo>
                    <a:pt x="243459" y="100110"/>
                  </a:lnTo>
                  <a:cubicBezTo>
                    <a:pt x="316186" y="39725"/>
                    <a:pt x="407821" y="6820"/>
                    <a:pt x="502348" y="7146"/>
                  </a:cubicBezTo>
                  <a:cubicBezTo>
                    <a:pt x="624925" y="6813"/>
                    <a:pt x="741299" y="61021"/>
                    <a:pt x="819912" y="155069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631"/>
                  </a:lnTo>
                  <a:cubicBezTo>
                    <a:pt x="668655" y="367572"/>
                    <a:pt x="647890" y="320138"/>
                    <a:pt x="613886" y="286038"/>
                  </a:cubicBezTo>
                  <a:cubicBezTo>
                    <a:pt x="581692" y="253748"/>
                    <a:pt x="532638" y="234794"/>
                    <a:pt x="475869" y="234794"/>
                  </a:cubicBezTo>
                  <a:cubicBezTo>
                    <a:pt x="371951" y="234794"/>
                    <a:pt x="286893" y="301469"/>
                    <a:pt x="252889" y="348617"/>
                  </a:cubicBezTo>
                  <a:lnTo>
                    <a:pt x="252889" y="946216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CustomShape 24"/>
            <p:cNvSpPr/>
            <p:nvPr/>
          </p:nvSpPr>
          <p:spPr>
            <a:xfrm>
              <a:off x="1672200" y="1125000"/>
              <a:ext cx="181080" cy="163440"/>
            </a:xfrm>
            <a:custGeom>
              <a:avLst/>
              <a:gdLst/>
              <a:ahLst/>
              <a:cxnLst/>
              <a:rect l="l" t="t" r="r" b="b"/>
              <a:pathLst>
                <a:path w="1076325" h="971550">
                  <a:moveTo>
                    <a:pt x="546001" y="7153"/>
                  </a:moveTo>
                  <a:cubicBezTo>
                    <a:pt x="252441" y="5438"/>
                    <a:pt x="9553" y="245278"/>
                    <a:pt x="7172" y="540553"/>
                  </a:cubicBezTo>
                  <a:cubicBezTo>
                    <a:pt x="5643" y="690178"/>
                    <a:pt x="66611" y="833656"/>
                    <a:pt x="175383" y="936412"/>
                  </a:cubicBezTo>
                  <a:cubicBezTo>
                    <a:pt x="213333" y="972621"/>
                    <a:pt x="272022" y="975735"/>
                    <a:pt x="313591" y="943746"/>
                  </a:cubicBezTo>
                  <a:cubicBezTo>
                    <a:pt x="449675" y="842412"/>
                    <a:pt x="636136" y="842412"/>
                    <a:pt x="772220" y="943746"/>
                  </a:cubicBezTo>
                  <a:cubicBezTo>
                    <a:pt x="814152" y="975848"/>
                    <a:pt x="873269" y="972404"/>
                    <a:pt x="911190" y="935650"/>
                  </a:cubicBezTo>
                  <a:cubicBezTo>
                    <a:pt x="1126676" y="730943"/>
                    <a:pt x="1135414" y="390309"/>
                    <a:pt x="930707" y="174823"/>
                  </a:cubicBezTo>
                  <a:cubicBezTo>
                    <a:pt x="830412" y="69248"/>
                    <a:pt x="691614" y="8822"/>
                    <a:pt x="546001" y="7343"/>
                  </a:cubicBezTo>
                  <a:moveTo>
                    <a:pt x="542858" y="814016"/>
                  </a:moveTo>
                  <a:cubicBezTo>
                    <a:pt x="383885" y="814016"/>
                    <a:pt x="275015" y="694286"/>
                    <a:pt x="275015" y="546173"/>
                  </a:cubicBezTo>
                  <a:cubicBezTo>
                    <a:pt x="275015" y="398059"/>
                    <a:pt x="383885" y="275663"/>
                    <a:pt x="542858" y="275663"/>
                  </a:cubicBezTo>
                  <a:cubicBezTo>
                    <a:pt x="701830" y="275663"/>
                    <a:pt x="810701" y="397392"/>
                    <a:pt x="810701" y="545601"/>
                  </a:cubicBezTo>
                  <a:cubicBezTo>
                    <a:pt x="810701" y="693810"/>
                    <a:pt x="701925" y="813825"/>
                    <a:pt x="542858" y="813825"/>
                  </a:cubicBezTo>
                </a:path>
              </a:pathLst>
            </a:custGeom>
            <a:solidFill>
              <a:srgbClr val="81B5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CustomShape 25"/>
            <p:cNvSpPr/>
            <p:nvPr/>
          </p:nvSpPr>
          <p:spPr>
            <a:xfrm>
              <a:off x="1842480" y="1128240"/>
              <a:ext cx="251640" cy="156960"/>
            </a:xfrm>
            <a:custGeom>
              <a:avLst/>
              <a:gdLst/>
              <a:ahLst/>
              <a:cxnLst/>
              <a:rect l="l" t="t" r="r" b="b"/>
              <a:pathLst>
                <a:path w="1495425" h="933450">
                  <a:moveTo>
                    <a:pt x="555021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413" y="7144"/>
                  </a:lnTo>
                  <a:lnTo>
                    <a:pt x="452438" y="533019"/>
                  </a:lnTo>
                  <a:lnTo>
                    <a:pt x="648652" y="7144"/>
                  </a:lnTo>
                  <a:lnTo>
                    <a:pt x="853726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29" y="7144"/>
                  </a:lnTo>
                  <a:lnTo>
                    <a:pt x="1130427" y="927259"/>
                  </a:lnTo>
                  <a:lnTo>
                    <a:pt x="947356" y="927259"/>
                  </a:lnTo>
                  <a:lnTo>
                    <a:pt x="751237" y="403384"/>
                  </a:lnTo>
                  <a:lnTo>
                    <a:pt x="555021" y="927259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CustomShape 26"/>
            <p:cNvSpPr/>
            <p:nvPr/>
          </p:nvSpPr>
          <p:spPr>
            <a:xfrm>
              <a:off x="2056320" y="1263600"/>
              <a:ext cx="15840" cy="20520"/>
            </a:xfrm>
            <a:custGeom>
              <a:avLst/>
              <a:gdLst/>
              <a:ahLst/>
              <a:cxnLst/>
              <a:rect l="l" t="t" r="r" b="b"/>
              <a:pathLst>
                <a:path w="95250" h="123825">
                  <a:moveTo>
                    <a:pt x="91441" y="7144"/>
                  </a:moveTo>
                  <a:lnTo>
                    <a:pt x="91441" y="27242"/>
                  </a:lnTo>
                  <a:lnTo>
                    <a:pt x="60580" y="27242"/>
                  </a:lnTo>
                  <a:lnTo>
                    <a:pt x="60580" y="124015"/>
                  </a:lnTo>
                  <a:lnTo>
                    <a:pt x="38006" y="124015"/>
                  </a:lnTo>
                  <a:lnTo>
                    <a:pt x="38006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441" y="7144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CustomShape 27"/>
            <p:cNvSpPr/>
            <p:nvPr/>
          </p:nvSpPr>
          <p:spPr>
            <a:xfrm>
              <a:off x="2073600" y="126360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532" y="77152"/>
                  </a:moveTo>
                  <a:lnTo>
                    <a:pt x="108109" y="7144"/>
                  </a:lnTo>
                  <a:lnTo>
                    <a:pt x="124015" y="7144"/>
                  </a:lnTo>
                  <a:lnTo>
                    <a:pt x="124015" y="124015"/>
                  </a:lnTo>
                  <a:lnTo>
                    <a:pt x="101440" y="124015"/>
                  </a:lnTo>
                  <a:lnTo>
                    <a:pt x="101440" y="58960"/>
                  </a:lnTo>
                  <a:lnTo>
                    <a:pt x="73342" y="104870"/>
                  </a:lnTo>
                  <a:lnTo>
                    <a:pt x="57721" y="104870"/>
                  </a:lnTo>
                  <a:lnTo>
                    <a:pt x="29623" y="58960"/>
                  </a:lnTo>
                  <a:lnTo>
                    <a:pt x="29623" y="124015"/>
                  </a:lnTo>
                  <a:lnTo>
                    <a:pt x="7144" y="124015"/>
                  </a:lnTo>
                  <a:lnTo>
                    <a:pt x="7144" y="7144"/>
                  </a:lnTo>
                  <a:lnTo>
                    <a:pt x="22954" y="7144"/>
                  </a:lnTo>
                  <a:lnTo>
                    <a:pt x="65532" y="7715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97" name="CustomShape 28"/>
          <p:cNvSpPr/>
          <p:nvPr/>
        </p:nvSpPr>
        <p:spPr>
          <a:xfrm>
            <a:off x="11479680" y="1299240"/>
            <a:ext cx="705960" cy="2370240"/>
          </a:xfrm>
          <a:custGeom>
            <a:avLst/>
            <a:gdLst/>
            <a:ahLst/>
            <a:cxnLst/>
            <a:rect l="l" t="t" r="r" b="b"/>
            <a:pathLst>
              <a:path w="706294" h="2370594">
                <a:moveTo>
                  <a:pt x="706294" y="0"/>
                </a:moveTo>
                <a:lnTo>
                  <a:pt x="706294" y="2370594"/>
                </a:lnTo>
                <a:lnTo>
                  <a:pt x="599355" y="2312550"/>
                </a:lnTo>
                <a:cubicBezTo>
                  <a:pt x="237747" y="2068252"/>
                  <a:pt x="0" y="1654539"/>
                  <a:pt x="0" y="1185297"/>
                </a:cubicBezTo>
                <a:cubicBezTo>
                  <a:pt x="0" y="716055"/>
                  <a:pt x="237747" y="302342"/>
                  <a:pt x="599355" y="58045"/>
                </a:cubicBezTo>
                <a:close/>
              </a:path>
            </a:pathLst>
          </a:custGeom>
          <a:solidFill>
            <a:srgbClr val="3B565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CustomShape 29"/>
          <p:cNvSpPr/>
          <p:nvPr/>
        </p:nvSpPr>
        <p:spPr>
          <a:xfrm>
            <a:off x="11475000" y="5363280"/>
            <a:ext cx="710640" cy="1494360"/>
          </a:xfrm>
          <a:custGeom>
            <a:avLst/>
            <a:gdLst/>
            <a:ahLst/>
            <a:cxnLst/>
            <a:rect l="l" t="t" r="r" b="b"/>
            <a:pathLst>
              <a:path w="711004" h="1494659">
                <a:moveTo>
                  <a:pt x="711004" y="0"/>
                </a:moveTo>
                <a:lnTo>
                  <a:pt x="711004" y="1494659"/>
                </a:lnTo>
                <a:lnTo>
                  <a:pt x="36061" y="1494659"/>
                </a:lnTo>
                <a:lnTo>
                  <a:pt x="27619" y="1461824"/>
                </a:lnTo>
                <a:cubicBezTo>
                  <a:pt x="9510" y="1373329"/>
                  <a:pt x="0" y="1281702"/>
                  <a:pt x="0" y="1187853"/>
                </a:cubicBezTo>
                <a:cubicBezTo>
                  <a:pt x="0" y="718611"/>
                  <a:pt x="237747" y="304898"/>
                  <a:pt x="599355" y="60601"/>
                </a:cubicBezTo>
                <a:close/>
              </a:path>
            </a:pathLst>
          </a:custGeom>
          <a:solidFill>
            <a:srgbClr val="3B565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9" name="CustomShape 30"/>
          <p:cNvSpPr/>
          <p:nvPr/>
        </p:nvSpPr>
        <p:spPr>
          <a:xfrm>
            <a:off x="10806840" y="0"/>
            <a:ext cx="418680" cy="491760"/>
          </a:xfrm>
          <a:prstGeom prst="rect">
            <a:avLst/>
          </a:prstGeom>
          <a:solidFill>
            <a:srgbClr val="455E5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0" name="CustomShape 31"/>
          <p:cNvSpPr/>
          <p:nvPr/>
        </p:nvSpPr>
        <p:spPr>
          <a:xfrm>
            <a:off x="10806840" y="492120"/>
            <a:ext cx="418680" cy="2247480"/>
          </a:xfrm>
          <a:prstGeom prst="rect">
            <a:avLst/>
          </a:prstGeom>
          <a:solidFill>
            <a:srgbClr val="3B565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1" name="CustomShape 32"/>
          <p:cNvSpPr/>
          <p:nvPr/>
        </p:nvSpPr>
        <p:spPr>
          <a:xfrm>
            <a:off x="10806840" y="2739960"/>
            <a:ext cx="418680" cy="1892520"/>
          </a:xfrm>
          <a:prstGeom prst="rect">
            <a:avLst/>
          </a:prstGeom>
          <a:solidFill>
            <a:srgbClr val="455E5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2" name="CustomShape 33"/>
          <p:cNvSpPr/>
          <p:nvPr/>
        </p:nvSpPr>
        <p:spPr>
          <a:xfrm>
            <a:off x="10806840" y="4632480"/>
            <a:ext cx="418680" cy="2225160"/>
          </a:xfrm>
          <a:prstGeom prst="rect">
            <a:avLst/>
          </a:prstGeom>
          <a:solidFill>
            <a:srgbClr val="3B565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CustomShape 1"/>
          <p:cNvSpPr/>
          <p:nvPr/>
        </p:nvSpPr>
        <p:spPr>
          <a:xfrm>
            <a:off x="5861880" y="6365160"/>
            <a:ext cx="49752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1DFD6C5-1424-4B31-BA03-1DF20C04DFE7}" type="slidenum">
              <a:rPr lang="en-US" sz="600" b="0" strike="noStrike" spc="-1">
                <a:solidFill>
                  <a:srgbClr val="293E40"/>
                </a:solidFill>
                <a:latin typeface="Century Gothic"/>
                <a:ea typeface="Avenir Book"/>
              </a:rPr>
              <a:t>‹#›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640" name="CustomShape 2"/>
          <p:cNvSpPr/>
          <p:nvPr/>
        </p:nvSpPr>
        <p:spPr>
          <a:xfrm>
            <a:off x="8062920" y="6364080"/>
            <a:ext cx="3702600" cy="2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293E40"/>
                </a:solidFill>
                <a:latin typeface="Century Gothic"/>
              </a:rPr>
              <a:t>© 2019 ServiceNow, Inc. All Rights Reserved. Confidential.</a:t>
            </a:r>
            <a:endParaRPr lang="en-US" sz="600" b="0" strike="noStrike" spc="-1">
              <a:latin typeface="Arial"/>
            </a:endParaRPr>
          </a:p>
        </p:txBody>
      </p:sp>
      <p:grpSp>
        <p:nvGrpSpPr>
          <p:cNvPr id="1641" name="Group 3"/>
          <p:cNvGrpSpPr/>
          <p:nvPr/>
        </p:nvGrpSpPr>
        <p:grpSpPr>
          <a:xfrm>
            <a:off x="532800" y="6351120"/>
            <a:ext cx="565920" cy="156600"/>
            <a:chOff x="532800" y="6351120"/>
            <a:chExt cx="565920" cy="156600"/>
          </a:xfrm>
        </p:grpSpPr>
        <p:sp>
          <p:nvSpPr>
            <p:cNvPr id="1642" name="CustomShape 4"/>
            <p:cNvSpPr/>
            <p:nvPr/>
          </p:nvSpPr>
          <p:spPr>
            <a:xfrm>
              <a:off x="532800" y="6351120"/>
              <a:ext cx="147240" cy="153360"/>
            </a:xfrm>
            <a:custGeom>
              <a:avLst/>
              <a:gdLst/>
              <a:ahLst/>
              <a:cxnLst/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CustomShape 5"/>
            <p:cNvSpPr/>
            <p:nvPr/>
          </p:nvSpPr>
          <p:spPr>
            <a:xfrm>
              <a:off x="694440" y="6351120"/>
              <a:ext cx="173520" cy="156600"/>
            </a:xfrm>
            <a:custGeom>
              <a:avLst/>
              <a:gdLst/>
              <a:ahLst/>
              <a:cxnLst/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CustomShape 6"/>
            <p:cNvSpPr/>
            <p:nvPr/>
          </p:nvSpPr>
          <p:spPr>
            <a:xfrm>
              <a:off x="857520" y="6354360"/>
              <a:ext cx="241200" cy="150480"/>
            </a:xfrm>
            <a:custGeom>
              <a:avLst/>
              <a:gdLst/>
              <a:ahLst/>
              <a:cxnLst/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CustomShape 7"/>
            <p:cNvSpPr/>
            <p:nvPr/>
          </p:nvSpPr>
          <p:spPr>
            <a:xfrm>
              <a:off x="1062360" y="6483960"/>
              <a:ext cx="15120" cy="19800"/>
            </a:xfrm>
            <a:custGeom>
              <a:avLst/>
              <a:gdLst/>
              <a:ahLst/>
              <a:cxnLst/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CustomShape 8"/>
            <p:cNvSpPr/>
            <p:nvPr/>
          </p:nvSpPr>
          <p:spPr>
            <a:xfrm>
              <a:off x="1078920" y="64839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7" name="PlaceHolder 9"/>
          <p:cNvSpPr>
            <a:spLocks noGrp="1"/>
          </p:cNvSpPr>
          <p:nvPr>
            <p:ph type="title"/>
          </p:nvPr>
        </p:nvSpPr>
        <p:spPr>
          <a:xfrm>
            <a:off x="425520" y="341640"/>
            <a:ext cx="11221920" cy="668160"/>
          </a:xfrm>
          <a:prstGeom prst="rect">
            <a:avLst/>
          </a:prstGeom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293E40"/>
                </a:solidFill>
                <a:latin typeface="Century Gothic"/>
                <a:ea typeface="Gilroy"/>
              </a:rPr>
              <a:t>Click to edit master title style</a:t>
            </a:r>
            <a:endParaRPr lang="en-US" sz="32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648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293E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93E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93E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3E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ace.benson@proton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TextShape 1"/>
          <p:cNvSpPr txBox="1"/>
          <p:nvPr/>
        </p:nvSpPr>
        <p:spPr>
          <a:xfrm>
            <a:off x="421560" y="3429720"/>
            <a:ext cx="9392040" cy="78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Cut the fluff and talk shop with other developers.  </a:t>
            </a:r>
            <a:endParaRPr lang="en-US" sz="2400" b="0" strike="noStrike" spc="-1" dirty="0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89" name="TextShape 2" descr="Make thsi more precise"/>
          <p:cNvSpPr txBox="1"/>
          <p:nvPr/>
        </p:nvSpPr>
        <p:spPr>
          <a:xfrm>
            <a:off x="420480" y="774720"/>
            <a:ext cx="9393120" cy="264168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F7F7F7"/>
                </a:solidFill>
                <a:latin typeface="Century Gothic"/>
                <a:ea typeface="Gilroy"/>
              </a:rPr>
              <a:t>Influence and learn by ^</a:t>
            </a:r>
            <a:r>
              <a:rPr lang="en-US" sz="3600" b="1" strike="sngStrike" spc="-1" dirty="0">
                <a:solidFill>
                  <a:srgbClr val="F7F7F7"/>
                </a:solidFill>
                <a:latin typeface="Century Gothic"/>
                <a:ea typeface="Gilroy"/>
              </a:rPr>
              <a:t>joining</a:t>
            </a:r>
            <a:r>
              <a:rPr lang="en-US" sz="3600" b="1" spc="-1" dirty="0">
                <a:solidFill>
                  <a:srgbClr val="F7F7F7"/>
                </a:solidFill>
                <a:latin typeface="Century Gothic"/>
                <a:ea typeface="Gilroy"/>
              </a:rPr>
              <a:t> a meetup</a:t>
            </a:r>
          </a:p>
        </p:txBody>
      </p:sp>
      <p:sp>
        <p:nvSpPr>
          <p:cNvPr id="1890" name="TextShape 3"/>
          <p:cNvSpPr txBox="1"/>
          <p:nvPr/>
        </p:nvSpPr>
        <p:spPr>
          <a:xfrm>
            <a:off x="436320" y="5506920"/>
            <a:ext cx="616428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en-US" sz="1400" b="0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Developer</a:t>
            </a: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en-US" sz="1400" spc="-1" dirty="0">
                <a:solidFill>
                  <a:srgbClr val="FFFFFF"/>
                </a:solidFill>
                <a:latin typeface="Century Gothic"/>
              </a:rPr>
              <a:t>@</a:t>
            </a:r>
            <a:r>
              <a:rPr lang="en-US" sz="1400" spc="-1" dirty="0" err="1">
                <a:solidFill>
                  <a:srgbClr val="FFFFFF"/>
                </a:solidFill>
                <a:latin typeface="Century Gothic"/>
              </a:rPr>
              <a:t>jacebenson</a:t>
            </a:r>
            <a:endParaRPr lang="en-US" sz="14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91" name="TextShape 4"/>
          <p:cNvSpPr txBox="1"/>
          <p:nvPr/>
        </p:nvSpPr>
        <p:spPr>
          <a:xfrm>
            <a:off x="437760" y="5135760"/>
            <a:ext cx="6164280" cy="390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  <a:ea typeface="Gilroy"/>
              </a:rPr>
              <a:t>Jace Benson</a:t>
            </a:r>
            <a:endParaRPr lang="en-US" sz="14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2334B-64E8-4F52-9AD7-AB5FDA2518DF}"/>
              </a:ext>
            </a:extLst>
          </p:cNvPr>
          <p:cNvSpPr txBox="1"/>
          <p:nvPr/>
        </p:nvSpPr>
        <p:spPr>
          <a:xfrm rot="20690639">
            <a:off x="5390809" y="1893586"/>
            <a:ext cx="2317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istina" panose="03060402040406080204" pitchFamily="66" charset="0"/>
              </a:rPr>
              <a:t>running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CustomShape 1"/>
          <p:cNvSpPr/>
          <p:nvPr/>
        </p:nvSpPr>
        <p:spPr>
          <a:xfrm>
            <a:off x="540720" y="1100160"/>
            <a:ext cx="10981080" cy="2279160"/>
          </a:xfrm>
          <a:prstGeom prst="rect">
            <a:avLst/>
          </a:prstGeom>
          <a:solidFill>
            <a:srgbClr val="293E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5" name="TextShape 2"/>
          <p:cNvSpPr txBox="1"/>
          <p:nvPr/>
        </p:nvSpPr>
        <p:spPr>
          <a:xfrm>
            <a:off x="425520" y="341640"/>
            <a:ext cx="11221920" cy="66816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293E40"/>
                </a:solidFill>
                <a:latin typeface="Century Gothic"/>
                <a:ea typeface="Gilroy"/>
              </a:rPr>
              <a:t>Speaker introduction</a:t>
            </a:r>
            <a:endParaRPr lang="en-US" sz="32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96" name="TextShape 3"/>
          <p:cNvSpPr txBox="1"/>
          <p:nvPr/>
        </p:nvSpPr>
        <p:spPr>
          <a:xfrm>
            <a:off x="439200" y="3490560"/>
            <a:ext cx="11119320" cy="23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Experience: </a:t>
            </a: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12 years as a ServiceNow Developer</a:t>
            </a: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Expertise: </a:t>
            </a: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Web APIs, Catalog Development, and Sharing my stuff! </a:t>
            </a: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Current Projects: </a:t>
            </a: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IPAM IP range integration for Discovery. </a:t>
            </a: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97" name="TextShape 4"/>
          <p:cNvSpPr txBox="1"/>
          <p:nvPr/>
        </p:nvSpPr>
        <p:spPr>
          <a:xfrm>
            <a:off x="2821680" y="1307520"/>
            <a:ext cx="8587800" cy="2225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200" b="1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Name: 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Jace Benson</a:t>
            </a:r>
            <a:endParaRPr lang="en-US" sz="2200" b="0" strike="noStrike" spc="-1" dirty="0">
              <a:solidFill>
                <a:srgbClr val="293E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200" b="1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Title: 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ServiceNow Developer</a:t>
            </a:r>
            <a:endParaRPr lang="en-US" sz="2200" b="0" strike="noStrike" spc="-1" dirty="0">
              <a:solidFill>
                <a:srgbClr val="293E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200" b="1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Function: 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IT</a:t>
            </a:r>
            <a:endParaRPr lang="en-US" sz="2200" b="0" strike="noStrike" spc="-1" dirty="0">
              <a:solidFill>
                <a:srgbClr val="293E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200" b="1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Company:  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  <a:ea typeface="Gilroy"/>
              </a:rPr>
              <a:t>FICO</a:t>
            </a:r>
            <a:endParaRPr lang="en-US" sz="2200" b="0" strike="noStrike" spc="-1" dirty="0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98" name="CustomShape 5"/>
          <p:cNvSpPr/>
          <p:nvPr/>
        </p:nvSpPr>
        <p:spPr>
          <a:xfrm>
            <a:off x="494640" y="3326400"/>
            <a:ext cx="5383080" cy="2505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9" name="CustomShape 6"/>
          <p:cNvSpPr/>
          <p:nvPr/>
        </p:nvSpPr>
        <p:spPr>
          <a:xfrm>
            <a:off x="5973480" y="1038600"/>
            <a:ext cx="5612760" cy="4793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00" name="Group 7"/>
          <p:cNvGrpSpPr/>
          <p:nvPr/>
        </p:nvGrpSpPr>
        <p:grpSpPr>
          <a:xfrm>
            <a:off x="602585" y="1199700"/>
            <a:ext cx="2027160" cy="2027160"/>
            <a:chOff x="602585" y="1199700"/>
            <a:chExt cx="2027160" cy="2027160"/>
          </a:xfrm>
        </p:grpSpPr>
        <p:grpSp>
          <p:nvGrpSpPr>
            <p:cNvPr id="1901" name="Group 8"/>
            <p:cNvGrpSpPr/>
            <p:nvPr/>
          </p:nvGrpSpPr>
          <p:grpSpPr>
            <a:xfrm>
              <a:off x="602585" y="1199700"/>
              <a:ext cx="2027160" cy="2027160"/>
              <a:chOff x="602585" y="1199700"/>
              <a:chExt cx="2027160" cy="2027160"/>
            </a:xfrm>
          </p:grpSpPr>
          <p:sp>
            <p:nvSpPr>
              <p:cNvPr id="1902" name="CustomShape 9"/>
              <p:cNvSpPr/>
              <p:nvPr/>
            </p:nvSpPr>
            <p:spPr>
              <a:xfrm flipV="1">
                <a:off x="602585" y="1199700"/>
                <a:ext cx="2027160" cy="20271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903" name="CustomShape 10"/>
          <p:cNvSpPr/>
          <p:nvPr/>
        </p:nvSpPr>
        <p:spPr>
          <a:xfrm>
            <a:off x="6858001" y="1453235"/>
            <a:ext cx="4355100" cy="159388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TextShape 1"/>
          <p:cNvSpPr txBox="1"/>
          <p:nvPr/>
        </p:nvSpPr>
        <p:spPr>
          <a:xfrm>
            <a:off x="425520" y="341640"/>
            <a:ext cx="11221920" cy="66816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293E40"/>
                </a:solidFill>
                <a:latin typeface="Century Gothic"/>
              </a:rPr>
              <a:t>Why should you care?</a:t>
            </a:r>
            <a:endParaRPr lang="en-US" sz="3200" b="0" strike="noStrike" spc="-1" dirty="0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893" name="TextShape 2"/>
          <p:cNvSpPr txBox="1"/>
          <p:nvPr/>
        </p:nvSpPr>
        <p:spPr>
          <a:xfrm>
            <a:off x="427680" y="1636920"/>
            <a:ext cx="11210040" cy="453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If you remember nothing else in this presentation, remember this: </a:t>
            </a: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Developer meetups focus on the </a:t>
            </a:r>
            <a:r>
              <a:rPr lang="en-US" sz="2000" b="1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Developer</a:t>
            </a: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 not much else</a:t>
            </a: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Chances are if you’re not the host, the host would love your help</a:t>
            </a: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This is a great way to expand your network and build and influence the local community</a:t>
            </a:r>
            <a:endParaRPr lang="en-US" sz="2000" b="0" strike="noStrike" spc="-1" dirty="0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TextShape 1"/>
          <p:cNvSpPr txBox="1"/>
          <p:nvPr/>
        </p:nvSpPr>
        <p:spPr>
          <a:xfrm>
            <a:off x="425520" y="341640"/>
            <a:ext cx="11221920" cy="66816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293E40"/>
                </a:solidFill>
                <a:latin typeface="Century Gothic"/>
                <a:ea typeface="Gilroy"/>
              </a:rPr>
              <a:t>3 things I will be talking about</a:t>
            </a:r>
            <a:endParaRPr lang="en-US" sz="32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908" name="CustomShape 2"/>
          <p:cNvSpPr/>
          <p:nvPr/>
        </p:nvSpPr>
        <p:spPr>
          <a:xfrm>
            <a:off x="1454760" y="2178000"/>
            <a:ext cx="2953080" cy="2953080"/>
          </a:xfrm>
          <a:prstGeom prst="ellipse">
            <a:avLst/>
          </a:prstGeom>
          <a:blipFill rotWithShape="0">
            <a:blip r:embed="rId3"/>
            <a:tile/>
          </a:blipFill>
          <a:ln w="25560">
            <a:solidFill>
              <a:srgbClr val="81B5A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9" name="CustomShape 3"/>
          <p:cNvSpPr/>
          <p:nvPr/>
        </p:nvSpPr>
        <p:spPr>
          <a:xfrm>
            <a:off x="1454760" y="1593720"/>
            <a:ext cx="2953080" cy="3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293E40"/>
                </a:solidFill>
                <a:latin typeface="Century Gothic"/>
                <a:ea typeface="Omnes"/>
              </a:rPr>
              <a:t>Space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10" name="CustomShape 4"/>
          <p:cNvSpPr/>
          <p:nvPr/>
        </p:nvSpPr>
        <p:spPr>
          <a:xfrm>
            <a:off x="1725120" y="5341680"/>
            <a:ext cx="239436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en-US" sz="1600" b="0" strike="noStrike" spc="-1" dirty="0">
                <a:solidFill>
                  <a:srgbClr val="293E40"/>
                </a:solidFill>
                <a:latin typeface="Century Gothic"/>
                <a:ea typeface="Avenir Book"/>
              </a:rPr>
              <a:t>Offer to host your meetup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1" name="CustomShape 5"/>
          <p:cNvSpPr/>
          <p:nvPr/>
        </p:nvSpPr>
        <p:spPr>
          <a:xfrm>
            <a:off x="1454760" y="3503160"/>
            <a:ext cx="2953080" cy="4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2" name="CustomShape 6"/>
          <p:cNvSpPr/>
          <p:nvPr/>
        </p:nvSpPr>
        <p:spPr>
          <a:xfrm>
            <a:off x="4617720" y="2178000"/>
            <a:ext cx="2953512" cy="2953512"/>
          </a:xfrm>
          <a:prstGeom prst="ellipse">
            <a:avLst/>
          </a:prstGeom>
          <a:blipFill dpi="0" rotWithShape="0">
            <a:blip r:embed="rId4"/>
            <a:srcRect/>
            <a:stretch>
              <a:fillRect t="-8" r="15" b="7"/>
            </a:stretch>
          </a:blipFill>
          <a:ln w="25560">
            <a:solidFill>
              <a:srgbClr val="81B5A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913" name="CustomShape 7"/>
          <p:cNvSpPr/>
          <p:nvPr/>
        </p:nvSpPr>
        <p:spPr>
          <a:xfrm>
            <a:off x="4617720" y="1593720"/>
            <a:ext cx="2953080" cy="3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293E40"/>
                </a:solidFill>
                <a:latin typeface="Century Gothic"/>
                <a:ea typeface="Omnes"/>
              </a:rPr>
              <a:t>Content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4" name="CustomShape 8"/>
          <p:cNvSpPr/>
          <p:nvPr/>
        </p:nvSpPr>
        <p:spPr>
          <a:xfrm>
            <a:off x="4617720" y="3503160"/>
            <a:ext cx="2953080" cy="4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5" name="CustomShape 9"/>
          <p:cNvSpPr/>
          <p:nvPr/>
        </p:nvSpPr>
        <p:spPr>
          <a:xfrm>
            <a:off x="7780680" y="2178000"/>
            <a:ext cx="2953080" cy="2953080"/>
          </a:xfrm>
          <a:prstGeom prst="ellipse">
            <a:avLst/>
          </a:prstGeom>
          <a:blipFill rotWithShape="0">
            <a:blip r:embed="rId5"/>
            <a:tile/>
          </a:blipFill>
          <a:ln w="25560">
            <a:solidFill>
              <a:srgbClr val="81B5A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6" name="CustomShape 10"/>
          <p:cNvSpPr/>
          <p:nvPr/>
        </p:nvSpPr>
        <p:spPr>
          <a:xfrm>
            <a:off x="7780680" y="1593720"/>
            <a:ext cx="2953080" cy="3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293E40"/>
                </a:solidFill>
                <a:latin typeface="Century Gothic"/>
                <a:ea typeface="Omnes"/>
              </a:rPr>
              <a:t>Food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7" name="CustomShape 11"/>
          <p:cNvSpPr/>
          <p:nvPr/>
        </p:nvSpPr>
        <p:spPr>
          <a:xfrm>
            <a:off x="7780680" y="3503160"/>
            <a:ext cx="2953080" cy="4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8" name="CustomShape 12"/>
          <p:cNvSpPr/>
          <p:nvPr/>
        </p:nvSpPr>
        <p:spPr>
          <a:xfrm>
            <a:off x="4897080" y="5341680"/>
            <a:ext cx="239436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en-US" sz="1600" b="0" strike="noStrike" spc="-1" dirty="0">
                <a:solidFill>
                  <a:srgbClr val="293E40"/>
                </a:solidFill>
                <a:latin typeface="Century Gothic"/>
                <a:ea typeface="Avenir Book"/>
              </a:rPr>
              <a:t>Create / Prepare some content for a lab or discussion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9" name="CustomShape 13"/>
          <p:cNvSpPr/>
          <p:nvPr/>
        </p:nvSpPr>
        <p:spPr>
          <a:xfrm>
            <a:off x="8060040" y="5341680"/>
            <a:ext cx="239436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en-US" sz="1600" b="0" strike="noStrike" spc="-1" dirty="0">
                <a:solidFill>
                  <a:srgbClr val="293E40"/>
                </a:solidFill>
                <a:latin typeface="Century Gothic"/>
                <a:ea typeface="Avenir Book"/>
              </a:rPr>
              <a:t>Happy hours after a lab is a great way to end one.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TextShape 2"/>
          <p:cNvSpPr txBox="1"/>
          <p:nvPr/>
        </p:nvSpPr>
        <p:spPr>
          <a:xfrm>
            <a:off x="425520" y="341640"/>
            <a:ext cx="11221920" cy="66816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293E40"/>
                </a:solidFill>
                <a:latin typeface="Century Gothic"/>
                <a:ea typeface="Gilroy"/>
              </a:rPr>
              <a:t>My Story of how this started… and how it you can too</a:t>
            </a:r>
            <a:endParaRPr lang="en-US" sz="3200" b="0" strike="noStrike" spc="-1" dirty="0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922" name="CustomShape 3"/>
          <p:cNvSpPr/>
          <p:nvPr/>
        </p:nvSpPr>
        <p:spPr>
          <a:xfrm>
            <a:off x="457560" y="5934600"/>
            <a:ext cx="11106360" cy="26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bIns="0" anchor="b"/>
          <a:lstStyle/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en-US" sz="800" b="0" strike="noStrike" spc="-1">
                <a:solidFill>
                  <a:srgbClr val="293E40"/>
                </a:solidFill>
                <a:latin typeface="Century Gothic"/>
                <a:ea typeface="Gilroy"/>
              </a:rPr>
              <a:t>Source: Information goes here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TextShape 1"/>
          <p:cNvSpPr txBox="1"/>
          <p:nvPr/>
        </p:nvSpPr>
        <p:spPr>
          <a:xfrm>
            <a:off x="425520" y="341640"/>
            <a:ext cx="11221920" cy="66816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293E40"/>
                </a:solidFill>
                <a:latin typeface="Century Gothic"/>
                <a:ea typeface="Gilroy"/>
              </a:rPr>
              <a:t>Top takeaways</a:t>
            </a:r>
            <a:endParaRPr lang="en-US" sz="32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930" name="CustomShape 2"/>
          <p:cNvSpPr/>
          <p:nvPr/>
        </p:nvSpPr>
        <p:spPr>
          <a:xfrm>
            <a:off x="531720" y="1893960"/>
            <a:ext cx="3520080" cy="601200"/>
          </a:xfrm>
          <a:prstGeom prst="rect">
            <a:avLst/>
          </a:prstGeom>
          <a:solidFill>
            <a:srgbClr val="293E4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rIns="182880" anchor="ctr"/>
          <a:lstStyle/>
          <a:p>
            <a:pPr>
              <a:lnSpc>
                <a:spcPct val="9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entury Gothic"/>
              </a:rPr>
              <a:t>1 You don’t have to host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1" name="CustomShape 3"/>
          <p:cNvSpPr/>
          <p:nvPr/>
        </p:nvSpPr>
        <p:spPr>
          <a:xfrm>
            <a:off x="531720" y="2495520"/>
            <a:ext cx="3520080" cy="3352320"/>
          </a:xfrm>
          <a:prstGeom prst="rect">
            <a:avLst/>
          </a:prstGeom>
          <a:solidFill>
            <a:srgbClr val="F7F7F7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/>
          <a:lstStyle/>
          <a:p>
            <a:pPr marL="173160" indent="-17280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3E40"/>
                </a:solidFill>
                <a:latin typeface="Century Gothic"/>
              </a:rPr>
              <a:t>You don’t have to host or run the event to help. There are lot’s of opportunity to help out.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2" name="CustomShape 4"/>
          <p:cNvSpPr/>
          <p:nvPr/>
        </p:nvSpPr>
        <p:spPr>
          <a:xfrm>
            <a:off x="4335120" y="1893960"/>
            <a:ext cx="3520080" cy="601200"/>
          </a:xfrm>
          <a:prstGeom prst="rect">
            <a:avLst/>
          </a:prstGeom>
          <a:solidFill>
            <a:srgbClr val="293E4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rIns="182880" anchor="ctr"/>
          <a:lstStyle/>
          <a:p>
            <a:pPr>
              <a:lnSpc>
                <a:spcPct val="9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entury Gothic"/>
              </a:rPr>
              <a:t>2 Attend and volunteer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3" name="CustomShape 5"/>
          <p:cNvSpPr/>
          <p:nvPr/>
        </p:nvSpPr>
        <p:spPr>
          <a:xfrm>
            <a:off x="4335120" y="2495520"/>
            <a:ext cx="3520080" cy="3352320"/>
          </a:xfrm>
          <a:prstGeom prst="rect">
            <a:avLst/>
          </a:prstGeom>
          <a:solidFill>
            <a:srgbClr val="F7F7F7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/>
          <a:lstStyle/>
          <a:p>
            <a:pPr marL="173160" indent="-17280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3E40"/>
                </a:solidFill>
                <a:latin typeface="Century Gothic"/>
              </a:rPr>
              <a:t>This gives you an opportunity to reiterate your most important </a:t>
            </a:r>
            <a:br/>
            <a:r>
              <a:rPr lang="en-US" sz="1800" b="0" strike="noStrike" spc="-1">
                <a:solidFill>
                  <a:srgbClr val="293E40"/>
                </a:solidFill>
                <a:latin typeface="Century Gothic"/>
              </a:rPr>
              <a:t>points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4" name="CustomShape 6"/>
          <p:cNvSpPr/>
          <p:nvPr/>
        </p:nvSpPr>
        <p:spPr>
          <a:xfrm>
            <a:off x="8138160" y="1893960"/>
            <a:ext cx="3520080" cy="601200"/>
          </a:xfrm>
          <a:prstGeom prst="rect">
            <a:avLst/>
          </a:prstGeom>
          <a:solidFill>
            <a:srgbClr val="293E4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rIns="182880" anchor="ctr"/>
          <a:lstStyle/>
          <a:p>
            <a:pPr>
              <a:lnSpc>
                <a:spcPct val="9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entury Gothic"/>
              </a:rPr>
              <a:t>3 Give feedback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5" name="CustomShape 7"/>
          <p:cNvSpPr/>
          <p:nvPr/>
        </p:nvSpPr>
        <p:spPr>
          <a:xfrm>
            <a:off x="8138160" y="2495520"/>
            <a:ext cx="3520080" cy="3352320"/>
          </a:xfrm>
          <a:prstGeom prst="rect">
            <a:avLst/>
          </a:prstGeom>
          <a:solidFill>
            <a:srgbClr val="F7F7F7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/>
          <a:lstStyle/>
          <a:p>
            <a:pPr marL="173160" indent="-172800"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3E40"/>
                </a:solidFill>
                <a:latin typeface="Century Gothic"/>
              </a:rPr>
              <a:t>Provide feedback, it’s always useful.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TextShape 1"/>
          <p:cNvSpPr txBox="1"/>
          <p:nvPr/>
        </p:nvSpPr>
        <p:spPr>
          <a:xfrm>
            <a:off x="370800" y="3599280"/>
            <a:ext cx="10441080" cy="1374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F7F7F7"/>
                </a:solidFill>
                <a:latin typeface="Century Gothic"/>
                <a:ea typeface="Gilroy"/>
                <a:hlinkClick r:id="rId3"/>
              </a:rPr>
              <a:t>jace.benson@protonmail.com</a:t>
            </a:r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Clr>
                <a:srgbClr val="293E4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F7F7F7"/>
                </a:solidFill>
                <a:latin typeface="Century Gothic"/>
                <a:ea typeface="Gilroy"/>
              </a:rPr>
              <a:t>@jacebenson</a:t>
            </a:r>
            <a:endParaRPr lang="en-US" sz="2000" b="0" strike="noStrike" spc="-1">
              <a:solidFill>
                <a:srgbClr val="293E40"/>
              </a:solidFill>
              <a:latin typeface="Century Gothic"/>
            </a:endParaRPr>
          </a:p>
        </p:txBody>
      </p:sp>
      <p:sp>
        <p:nvSpPr>
          <p:cNvPr id="1937" name="TextShape 2"/>
          <p:cNvSpPr txBox="1"/>
          <p:nvPr/>
        </p:nvSpPr>
        <p:spPr>
          <a:xfrm>
            <a:off x="415080" y="2731320"/>
            <a:ext cx="11184840" cy="66816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7F7F7"/>
                </a:solidFill>
                <a:latin typeface="Century Gothic"/>
                <a:ea typeface="Gilroy"/>
              </a:rPr>
              <a:t>Questions?</a:t>
            </a:r>
            <a:endParaRPr lang="en-US" sz="4400" b="0" strike="noStrike" spc="-1">
              <a:solidFill>
                <a:srgbClr val="293E40"/>
              </a:solidFill>
              <a:latin typeface="Century Gothic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 Keynote Template _Teal_Avenir_102717_JR</Template>
  <TotalTime>6363</TotalTime>
  <Words>475</Words>
  <Application>Microsoft Office PowerPoint</Application>
  <PresentationFormat>Custom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Avenir Book</vt:lpstr>
      <vt:lpstr>Calibri</vt:lpstr>
      <vt:lpstr>Century Gothic</vt:lpstr>
      <vt:lpstr>Pristina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ServiceNow Events 16:9 Powerpoint template</dc:title>
  <dc:subject/>
  <dc:creator>John Reed</dc:creator>
  <dc:description/>
  <cp:lastModifiedBy>Jace Benson</cp:lastModifiedBy>
  <cp:revision>510</cp:revision>
  <cp:lastPrinted>2018-12-11T19:54:48Z</cp:lastPrinted>
  <dcterms:created xsi:type="dcterms:W3CDTF">2017-11-01T20:30:48Z</dcterms:created>
  <dcterms:modified xsi:type="dcterms:W3CDTF">2019-03-07T20:51:09Z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83</vt:i4>
  </property>
</Properties>
</file>