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9AF9C5-F652-4722-9264-CD14F0FF5382}">
  <a:tblStyle styleId="{619AF9C5-F652-4722-9264-CD14F0FF53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auto.test@examp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Shape 104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Automated Test Framework (ATF)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150237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Mike Hedlund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Scott Halverson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510450" y="4370772"/>
            <a:ext cx="8123100" cy="503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Test Smarter, Not Harder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 txBox="1"/>
          <p:nvPr/>
        </p:nvSpPr>
        <p:spPr>
          <a:xfrm>
            <a:off x="4641225" y="3285375"/>
            <a:ext cx="30000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14300" marR="762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goo.gl/hkkwEo</a:t>
            </a:r>
          </a:p>
          <a:p>
            <a:pPr indent="0" lvl="0" marL="114300" marR="762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750">
              <a:solidFill>
                <a:srgbClr val="FFFFFF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ATF Lab - Create a Test for IM_002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Step 2.01</a:t>
            </a:r>
            <a:r>
              <a:rPr lang="en"/>
              <a:t>: Under the ‘Automated Test Framework’ Application select the ‘Test’ module.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Step 2.02</a:t>
            </a:r>
            <a:r>
              <a:rPr lang="en"/>
              <a:t>: Click the ‘New’ button and create the following Test: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Name: (ATF) IM_002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Description: The 'ATF Demo Notes' field shall only be visible when the Category field has a value of 'ATF Demo'.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Step 2.03</a:t>
            </a:r>
            <a:r>
              <a:rPr lang="en"/>
              <a:t>: Click the ‘Add Test Step’ button. Select the ‘Server’ category and select ‘Impersonate’. Populate the following values and click ‘Submit’: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User: ITIL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rgbClr val="343D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302100"/>
            <a:ext cx="8520600" cy="426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Step 2.04</a:t>
            </a:r>
            <a:r>
              <a:rPr lang="en"/>
              <a:t>: Click the ‘Add Test Step’ button. Select the ‘Form’ category and select ‘Open a New Form’ (Insert after Step 1). Populate the following and click ‘Submit’: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Table: Incident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Step 2.05</a:t>
            </a:r>
            <a:r>
              <a:rPr lang="en"/>
              <a:t>: Click the ‘Add Test Step’ button. Select the ‘Form’ category and select ‘Set Field Values’ (Insert after Step 2).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Short description</a:t>
            </a:r>
            <a:r>
              <a:rPr i="1" lang="en"/>
              <a:t>: Test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Caller: ITIL User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Category: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rgbClr val="343D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272525" y="2909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2.06</a:t>
            </a:r>
            <a:r>
              <a:rPr lang="en"/>
              <a:t>: Click the ‘Add Test Step’ button. Select the ‘Form’ category and select ‘Submit a Form’ (Insert after Step 3). Leave the Assert type as ‘Form submitted to server’ and click ‘Submit’.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2.07</a:t>
            </a:r>
            <a:r>
              <a:rPr lang="en"/>
              <a:t>: Click the ‘Add Test Step’ button. Select the ‘Form’ category and select ‘Open an Existing Record’ (Insert after Step 4). Next to the Record field select the ‘Cannonball’ icon.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2.08</a:t>
            </a:r>
            <a:r>
              <a:rPr lang="en"/>
              <a:t>: Reference the Record that was Submitted from step 4 (See screenshot on next slide)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9800"/>
            <a:ext cx="85206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194225" y="3105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2.09</a:t>
            </a:r>
            <a:r>
              <a:rPr lang="en"/>
              <a:t>: Click the ‘Add Test Step’ button. Select the ‘Form’ category and select ‘Field State Validation’ (Insert after Step 5).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Table: Incident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Not visible: ATF demo notes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2.10</a:t>
            </a:r>
            <a:r>
              <a:rPr lang="en"/>
              <a:t>: Click the ‘Add Test Step’ button. Select the ‘Form’ category and select ‘Set Field Values’ (Insert after Step 6).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Short description: Test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Caller: ITIL User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Category: ATF 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223575" y="2811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2.11</a:t>
            </a:r>
            <a:r>
              <a:rPr lang="en"/>
              <a:t>: Click the ‘Add Test Step’ button. Select the ‘Form’ category and select ‘Field State Validation’ (Insert after Step 7).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Visible: ATF demo notes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2.12</a:t>
            </a:r>
            <a:r>
              <a:rPr lang="en"/>
              <a:t>: Select the ‘Run Test’ button and confirm that all steps pass successfully.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ATF Lab - Create a Test for IM_003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Step 3.01</a:t>
            </a:r>
            <a:r>
              <a:rPr lang="en"/>
              <a:t>: Under the ‘Automated Test Framework’ Application select the ‘Test’ module.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Step 3.02</a:t>
            </a:r>
            <a:r>
              <a:rPr lang="en"/>
              <a:t>: Click the ‘New’ button and create the following Test: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Name: (ATF) IM_003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Description: </a:t>
            </a:r>
            <a:r>
              <a:rPr i="1" lang="en"/>
              <a:t>The 'ATF Demo' button shall only be visible to Users with the 'atf_demo' role.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Step 3.03</a:t>
            </a:r>
            <a:r>
              <a:rPr lang="en"/>
              <a:t>: Click the ‘Add Test Step’ button. Select the ‘Server’ category and select ‘Impersonate’. Populate the following values and click ‘Submit’: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User: ITIL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rgbClr val="343D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155075" y="2518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3.04</a:t>
            </a:r>
            <a:r>
              <a:rPr lang="en"/>
              <a:t>: Click the ‘Add Test Step’ button. Select the ‘Form’ category and select ‘UI Action Visibility’ (Insert after Step 2).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Table: Incident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Not visible: ATF Demo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3.05</a:t>
            </a:r>
            <a:r>
              <a:rPr lang="en"/>
              <a:t>: Click the ‘Add Test Step’ button. Select the ‘Server’ category and select ‘Impersonate’ (Insert after Step 3). Populate the following values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User: Auto Test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3.06</a:t>
            </a:r>
            <a:r>
              <a:rPr lang="en"/>
              <a:t>: Click the ‘Add Test Step’ button. Select the ‘Form’ category and select ‘Open a New Form’ (Insert after Step 4).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Table: Incident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174625" y="2126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3.07</a:t>
            </a:r>
            <a:r>
              <a:rPr lang="en"/>
              <a:t>: Click the ‘Add Test Step’ button. Select the ‘Form’ category and select ‘UI Action Visibility’ (Insert after Step 3).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Table: Incident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Visible: ATF Demo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3.08</a:t>
            </a:r>
            <a:r>
              <a:rPr lang="en"/>
              <a:t>: Select the ‘Run Test’ button and confirm that all steps pass successfully.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213800" y="12112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4.01</a:t>
            </a:r>
            <a:r>
              <a:rPr lang="en"/>
              <a:t>: Under the ‘Automated Test Framework’ Application select the ‘Test’ module.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4.02</a:t>
            </a:r>
            <a:r>
              <a:rPr lang="en"/>
              <a:t>: Click the ‘New’ button and create the following Test: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Name: (ATF) IM_004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4.03</a:t>
            </a:r>
            <a:r>
              <a:rPr lang="en"/>
              <a:t>: Click the ‘Add Test Step’ button. Select the ‘Server’ category and select ‘Record Query’.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Table: ‘IS’ sys_ui_section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Caption: ‘IS’ ATF Demo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13800" y="176225"/>
            <a:ext cx="77439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ATF Lab - Create a Test for IM_004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080600"/>
            <a:ext cx="7309500" cy="371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Native and Easy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Trendy, makes us fit in with the Agile DevOps crowd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Removes the scare factor during upgrades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extra $$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Speeds up continuous delivery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Rapidly improving capabilities</a:t>
            </a:r>
          </a:p>
          <a:p>
            <a:pPr lvl="0" rtl="0"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Rocks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155050" y="2028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4.04</a:t>
            </a:r>
            <a:r>
              <a:rPr lang="en"/>
              <a:t>: Click the ‘Add Test Step’ button. Select the ‘Server’ category and select ‘Record Query’. (Insert after step 1)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Table: ‘IS’ sys_ui_element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Element: ‘IS’ u_atf_is_great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Sys UI Section.table ‘IS’ incident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Sys UI Section: ‘IS’ ATF Demo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4.05</a:t>
            </a:r>
            <a:r>
              <a:rPr lang="en"/>
              <a:t>: Repeat Step 31 but make the following change: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Element: ‘IS’ u_atf_demo_notes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4.06</a:t>
            </a:r>
            <a:r>
              <a:rPr lang="en"/>
              <a:t>: Select the ‘Run Test’ button and confirm that all steps pass successfully.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ATF Lab - Create a Test for IM_005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5.01</a:t>
            </a:r>
            <a:r>
              <a:rPr lang="en"/>
              <a:t>: Under the ‘Automated Test Framework’ Application select the ‘Test’ module.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5.02</a:t>
            </a:r>
            <a:r>
              <a:rPr lang="en"/>
              <a:t>: Click the ‘New’ button and create the following Test: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Name: (ATF) IM_005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257050" y="3387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5.03</a:t>
            </a:r>
            <a:r>
              <a:rPr lang="en"/>
              <a:t>: Impersonate User: ITIL User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5.04</a:t>
            </a:r>
            <a:r>
              <a:rPr lang="en"/>
              <a:t>: Open a new Incident form.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5.05</a:t>
            </a:r>
            <a:r>
              <a:rPr lang="en"/>
              <a:t>: Set Field Values: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Short description: Test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Caller: Auto Test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5.06</a:t>
            </a:r>
            <a:r>
              <a:rPr lang="en"/>
              <a:t>: Submit the form.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301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5.07</a:t>
            </a:r>
            <a:r>
              <a:rPr lang="en"/>
              <a:t>: Select the custom test config (ATF Demo) Notification Check and populate the following: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Notification: Incident opened for me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Document: Select the record that was created in Step 4 (Use the ‘Cannonball’ icon)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Recipients: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auto.test@example.com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5.08</a:t>
            </a:r>
            <a:r>
              <a:rPr lang="en"/>
              <a:t>: Select the ‘Run Test’ button and confirm that all steps pass successfully.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and run the IM Test Suite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5.09</a:t>
            </a:r>
            <a:r>
              <a:rPr lang="en"/>
              <a:t>: Under the ‘Automated Test Framework’ Application select the ‘Suites’ module and click the ‘New’ button.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5.10</a:t>
            </a:r>
            <a:r>
              <a:rPr lang="en"/>
              <a:t>: Enter the following and click the ‘Save’ button: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Name: IM Test Suite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Description: ATF Demo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5.11</a:t>
            </a:r>
            <a:r>
              <a:rPr lang="en"/>
              <a:t>: Under the ‘Test Suite Tests’ related list click the ‘New’ button.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5.12</a:t>
            </a:r>
            <a:r>
              <a:rPr lang="en"/>
              <a:t>: Repeat the previous step until each of the 5 individual Tests you created are added to the IM Test Suite.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3222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5.13</a:t>
            </a:r>
            <a:r>
              <a:rPr lang="en"/>
              <a:t>: Select the ‘Run Test Suite’ button and confirm that all Tests pass successfully.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00" y="1301977"/>
            <a:ext cx="6672374" cy="29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921375" y="1470375"/>
            <a:ext cx="7654500" cy="237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and Discussions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080600"/>
            <a:ext cx="7309500" cy="371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yet support for Service Portal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Quirks still getting worked out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Managing versioning of the test configurations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Paradigm shift to having the testing tool be the same tool as what is being tested</a:t>
            </a:r>
          </a:p>
          <a:p>
            <a:pPr indent="-342900" lvl="1" marL="9144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Upon new release is the testing tool broke or is it the application it’s testing?</a:t>
            </a:r>
          </a:p>
          <a:p>
            <a:pPr indent="-342900" lvl="1" marL="9144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Running automatically when a new “build” is deployed has to be rethought, as their is no concept of a “build” in ServiceNow</a:t>
            </a:r>
          </a:p>
          <a:p>
            <a:pPr lvl="0" rtl="0"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Doesn’t Rock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080600"/>
            <a:ext cx="7309500" cy="371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Configs</a:t>
            </a:r>
          </a:p>
          <a:p>
            <a:pPr indent="-381000" lvl="1" marL="9144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</a:t>
            </a:r>
          </a:p>
          <a:p>
            <a:pPr indent="-381000" lvl="1" marL="9144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</a:t>
            </a:r>
          </a:p>
          <a:p>
            <a:pPr indent="-381000" lvl="1" marL="9144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</a:t>
            </a:r>
          </a:p>
          <a:p>
            <a:pPr indent="-381000" lvl="1" marL="9144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Service Catalog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Tests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Suites</a:t>
            </a:r>
          </a:p>
          <a:p>
            <a:pPr indent="-381000" lvl="0" marL="457200" rtl="0"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Scheduling</a:t>
            </a:r>
          </a:p>
          <a:p>
            <a:pPr lvl="0" rtl="0"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Key 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460800" y="1470375"/>
            <a:ext cx="2222400" cy="237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&amp; Lab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Shape 137"/>
          <p:cNvGraphicFramePr/>
          <p:nvPr/>
        </p:nvGraphicFramePr>
        <p:xfrm>
          <a:off x="306325" y="6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{619AF9C5-F652-4722-9264-CD14F0FF5382}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Incident Requirement ID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Requirement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IM_001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'ATF is Great' field shall be 'read-only' to all users.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IM_002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'ATF Demo Notes' field shall only be visible when the Category field has a value of 'ATF Demo'.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IM_003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'ATF Demo' button shall only be visible to Users with the 'atf_demo' role.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IM_004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new section shall be added to the Incident form named 'ATF Demo'. This section will include the 'ATF is Great', and 'ATF demo notes' fields.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IM_005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notification shall be sent to the 'Caller' when an Incident record is created.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ATF Lab - Automated Test Framework Properties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Navigate to the ‘Automated Test Framework’ application from the left Nav.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Under ‘Administration’ select the ‘Properties’ module. 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Under </a:t>
            </a:r>
            <a:r>
              <a:rPr lang="en">
                <a:solidFill>
                  <a:srgbClr val="343D47"/>
                </a:solidFill>
                <a:highlight>
                  <a:srgbClr val="FFFFFF"/>
                </a:highlight>
              </a:rPr>
              <a:t>Test/Test Suite Properties</a:t>
            </a:r>
            <a:r>
              <a:rPr lang="en" sz="1300">
                <a:solidFill>
                  <a:srgbClr val="343D47"/>
                </a:solidFill>
                <a:highlight>
                  <a:srgbClr val="FFFFFF"/>
                </a:highlight>
              </a:rPr>
              <a:t> </a:t>
            </a:r>
            <a:r>
              <a:rPr lang="en"/>
              <a:t>Change the settings so Tests and Scheduled Tests are enabled.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Under </a:t>
            </a:r>
            <a:r>
              <a:rPr lang="en">
                <a:solidFill>
                  <a:srgbClr val="343D47"/>
                </a:solidFill>
                <a:highlight>
                  <a:srgbClr val="FFFFFF"/>
                </a:highlight>
              </a:rPr>
              <a:t>Screenshots Capture Mode select ‘Enabled for failed steps’.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rgbClr val="343D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ATF Lab - Create a Test for IM_001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Step 1.01</a:t>
            </a:r>
            <a:r>
              <a:rPr lang="en"/>
              <a:t>: Under the ‘Automated Test Framework’ Application select the ‘Test’ module.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1.02</a:t>
            </a:r>
            <a:r>
              <a:rPr lang="en"/>
              <a:t>: Click the ‘New’ button and create the following Test: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Name: (ATF) IM_001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Description: The 'ATF is Great' field shall be 'read-only' to all users.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1.03</a:t>
            </a:r>
            <a:r>
              <a:rPr lang="en"/>
              <a:t>: Click the ‘Add Test Step’ button. Select the ‘Server’ </a:t>
            </a:r>
            <a:r>
              <a:rPr lang="en"/>
              <a:t>category</a:t>
            </a:r>
            <a:r>
              <a:rPr lang="en"/>
              <a:t> and select ‘Impersonate’. Populate the following values and click ‘Submit’: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User: ITIL User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rgbClr val="343D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302100"/>
            <a:ext cx="8520600" cy="426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1.04</a:t>
            </a:r>
            <a:r>
              <a:rPr lang="en"/>
              <a:t>: Click the ‘Add Test Step’ button. Select the ‘Form’ category and select ‘Open a New Form’ (Insert after Step 1). Populate the following and click ‘Submit’: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Table: Incident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Step 1.05</a:t>
            </a:r>
            <a:r>
              <a:rPr lang="en"/>
              <a:t>: Click the ‘Add Test Step’ button. Select the ‘Form’ category and select ‘Field State Validation’ (Insert after Step 2). Populate the following and click ‘Submit’: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Read only: ATF is Great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Step 1.06</a:t>
            </a:r>
            <a:r>
              <a:rPr lang="en"/>
              <a:t>: Select the ‘Run Test’ button and confirm that all steps pass successfully.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rgbClr val="343D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