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5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3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2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3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6000-3FD0-4885-81BF-E9D22F48456E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验收说明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9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最简思想</a:t>
            </a:r>
            <a:r>
              <a:rPr lang="en-US" altLang="zh-CN" dirty="0" smtClean="0"/>
              <a:t>:</a:t>
            </a:r>
            <a:r>
              <a:rPr lang="zh-CN" altLang="en-US" dirty="0" smtClean="0"/>
              <a:t>没有网络也能工作！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34" y="1825625"/>
            <a:ext cx="7406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70" y="1548492"/>
            <a:ext cx="7323455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免密登录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5057"/>
            <a:ext cx="6127011" cy="11278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321356"/>
            <a:ext cx="526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每次输密码多烦啊，用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密钥，省得每次输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851" y="1705042"/>
            <a:ext cx="4430168" cy="3190808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9218" y="1705042"/>
            <a:ext cx="2687526" cy="2736096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>
            <a:off x="2287761" y="3151088"/>
            <a:ext cx="978408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5919672" y="3635720"/>
            <a:ext cx="978408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为什么我们禁止创建</a:t>
            </a:r>
            <a:r>
              <a:rPr lang="en-US" altLang="zh-CN" dirty="0" smtClean="0"/>
              <a:t>group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932" y="1825625"/>
            <a:ext cx="50981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日前完成</a:t>
            </a:r>
            <a:r>
              <a:rPr lang="zh-CN" altLang="en-US" dirty="0" smtClean="0"/>
              <a:t>学号</a:t>
            </a:r>
            <a:r>
              <a:rPr lang="zh-CN" altLang="en-US" dirty="0" smtClean="0"/>
              <a:t>关联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网址： </a:t>
            </a:r>
            <a:r>
              <a:rPr lang="en-US" altLang="zh-CN" dirty="0" smtClean="0"/>
              <a:t>https://dev.etao.net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登录验证采用</a:t>
            </a:r>
            <a:r>
              <a:rPr lang="en-US" altLang="zh-CN" dirty="0" smtClean="0"/>
              <a:t>gitlab.etao.net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</a:t>
            </a:r>
            <a:r>
              <a:rPr lang="zh-CN" altLang="en-US" dirty="0"/>
              <a:t>两</a:t>
            </a:r>
            <a:r>
              <a:rPr lang="zh-CN" altLang="en-US" dirty="0" smtClean="0"/>
              <a:t>个网站、一套密码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自己架设</a:t>
            </a:r>
            <a:r>
              <a:rPr lang="zh-CN" altLang="en-US" dirty="0" smtClean="0"/>
              <a:t>的服务器，不是</a:t>
            </a:r>
            <a:r>
              <a:rPr lang="en-US" altLang="zh-CN" dirty="0" smtClean="0"/>
              <a:t>gitlab.com,</a:t>
            </a:r>
            <a:r>
              <a:rPr lang="zh-CN" altLang="en-US" dirty="0" smtClean="0"/>
              <a:t>也不是</a:t>
            </a:r>
            <a:r>
              <a:rPr lang="en-US" altLang="zh-CN" dirty="0" smtClean="0"/>
              <a:t>github.com</a:t>
            </a:r>
            <a:endParaRPr lang="en-US" altLang="zh-CN" dirty="0"/>
          </a:p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15.11.13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38" y="2523882"/>
            <a:ext cx="756731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963"/>
            <a:ext cx="10515600" cy="530694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gitlab</a:t>
            </a:r>
            <a:r>
              <a:rPr lang="zh-CN" altLang="en-US" sz="2400" dirty="0" smtClean="0"/>
              <a:t>账户名任选，</a:t>
            </a:r>
            <a:r>
              <a:rPr lang="en-US" altLang="zh-CN" sz="2400" dirty="0" err="1" smtClean="0"/>
              <a:t>dev</a:t>
            </a:r>
            <a:r>
              <a:rPr lang="zh-CN" altLang="en-US" sz="2400" dirty="0" smtClean="0"/>
              <a:t>用户名自动生成，两者通过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学号</a:t>
            </a:r>
            <a:r>
              <a:rPr lang="zh-CN" altLang="en-US" sz="2400" dirty="0" smtClean="0"/>
              <a:t>关联</a:t>
            </a:r>
            <a:endParaRPr lang="en-US" altLang="zh-CN" sz="2400" dirty="0" smtClean="0"/>
          </a:p>
          <a:p>
            <a:r>
              <a:rPr lang="zh-CN" altLang="en-US" sz="2400" dirty="0" smtClean="0"/>
              <a:t>有</a:t>
            </a:r>
            <a:r>
              <a:rPr lang="zh-CN" altLang="en-US" sz="2400" dirty="0" smtClean="0"/>
              <a:t>自动登录机制，首先从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中读取验证信息。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如果之前有访问过</a:t>
            </a:r>
            <a:r>
              <a:rPr lang="en-US" altLang="zh-CN" sz="2400" dirty="0" smtClean="0"/>
              <a:t>gitlab.etao.net,</a:t>
            </a:r>
            <a:r>
              <a:rPr lang="zh-CN" altLang="en-US" sz="2400" dirty="0" smtClean="0"/>
              <a:t>并且没有</a:t>
            </a:r>
            <a:r>
              <a:rPr lang="en-US" altLang="zh-CN" sz="2400" dirty="0" smtClean="0"/>
              <a:t>logout,</a:t>
            </a:r>
            <a:r>
              <a:rPr lang="zh-CN" altLang="en-US" sz="2400" dirty="0" smtClean="0"/>
              <a:t>则会使用这个登录信息（关闭窗口不等于</a:t>
            </a:r>
            <a:r>
              <a:rPr lang="en-US" altLang="zh-CN" sz="2400" dirty="0" smtClean="0"/>
              <a:t>logout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注册了多个账号的同学，特别特别注意</a:t>
            </a:r>
            <a:r>
              <a:rPr lang="zh-CN" altLang="en-US" sz="2400" dirty="0" smtClean="0"/>
              <a:t>！（</a:t>
            </a:r>
            <a:r>
              <a:rPr lang="zh-CN" altLang="en-US" sz="2400" dirty="0" smtClean="0"/>
              <a:t>重修可用原仓库，教师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80" y="3447737"/>
            <a:ext cx="7513971" cy="3124471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6810997" y="4473175"/>
            <a:ext cx="3033758" cy="843385"/>
          </a:xfrm>
          <a:prstGeom prst="wedgeEllipseCallout">
            <a:avLst>
              <a:gd name="adj1" fmla="val -66467"/>
              <a:gd name="adj2" fmla="val 167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特别 注意看这里！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9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账号登录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67" y="2606653"/>
            <a:ext cx="8027636" cy="320835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9562744" y="3682420"/>
            <a:ext cx="2392822" cy="804122"/>
          </a:xfrm>
          <a:prstGeom prst="wedgeEllipseCallout">
            <a:avLst>
              <a:gd name="adj1" fmla="val -40458"/>
              <a:gd name="adj2" fmla="val 94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若忘记</a:t>
            </a:r>
            <a:r>
              <a:rPr lang="zh-CN" altLang="en-US" sz="1600" dirty="0" smtClean="0"/>
              <a:t>口令</a:t>
            </a:r>
            <a:r>
              <a:rPr lang="zh-CN" altLang="en-US" dirty="0" smtClean="0"/>
              <a:t>，点这里重置，不要重复注册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6349" y="1877007"/>
            <a:ext cx="780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判题机只读取</a:t>
            </a:r>
            <a:r>
              <a:rPr lang="zh-CN" altLang="en-US" b="1" dirty="0" smtClean="0">
                <a:solidFill>
                  <a:srgbClr val="FF0000"/>
                </a:solidFill>
              </a:rPr>
              <a:t>学号关联</a:t>
            </a:r>
            <a:r>
              <a:rPr lang="zh-CN" altLang="en-US" dirty="0" smtClean="0"/>
              <a:t>过的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账户，所以重复注册无法获取新仓库代码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新用户注册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700" y="1825625"/>
            <a:ext cx="3130600" cy="435133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101413" y="2016807"/>
            <a:ext cx="1427148" cy="581114"/>
          </a:xfrm>
          <a:prstGeom prst="wedgeEllipseCallout">
            <a:avLst>
              <a:gd name="adj1" fmla="val -122413"/>
              <a:gd name="adj2" fmla="val 73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实名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8101413" y="2991028"/>
            <a:ext cx="1427148" cy="612648"/>
          </a:xfrm>
          <a:prstGeom prst="wedgeEllipseCallout">
            <a:avLst>
              <a:gd name="adj1" fmla="val -122517"/>
              <a:gd name="adj2" fmla="val -3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登录用户名，建议英文</a:t>
            </a:r>
            <a:endParaRPr lang="zh-CN" altLang="en-US" sz="2000" dirty="0"/>
          </a:p>
        </p:txBody>
      </p:sp>
      <p:sp>
        <p:nvSpPr>
          <p:cNvPr id="7" name="椭圆形标注 6"/>
          <p:cNvSpPr/>
          <p:nvPr/>
        </p:nvSpPr>
        <p:spPr>
          <a:xfrm>
            <a:off x="8101413" y="4076344"/>
            <a:ext cx="1504060" cy="612648"/>
          </a:xfrm>
          <a:prstGeom prst="wedgeEllipseCallout">
            <a:avLst>
              <a:gd name="adj1" fmla="val -118938"/>
              <a:gd name="adj2" fmla="val -54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正规邮箱！牢记</a:t>
            </a:r>
            <a:endParaRPr lang="zh-CN" altLang="en-US" sz="1600" dirty="0"/>
          </a:p>
        </p:txBody>
      </p:sp>
      <p:sp>
        <p:nvSpPr>
          <p:cNvPr id="8" name="椭圆形标注 7"/>
          <p:cNvSpPr/>
          <p:nvPr/>
        </p:nvSpPr>
        <p:spPr>
          <a:xfrm>
            <a:off x="8101413" y="5082099"/>
            <a:ext cx="1504060" cy="612648"/>
          </a:xfrm>
          <a:prstGeom prst="wedgeEllipseCallout">
            <a:avLst>
              <a:gd name="adj1" fmla="val -118894"/>
              <a:gd name="adj2" fmla="val -26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牢记！老师不会询问你的密码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838200" y="5203757"/>
            <a:ext cx="3622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验证邮件有时会在垃圾箱。</a:t>
            </a:r>
            <a:endParaRPr lang="en-US" altLang="zh-CN" dirty="0" smtClean="0"/>
          </a:p>
          <a:p>
            <a:r>
              <a:rPr lang="zh-CN" altLang="en-US" dirty="0" smtClean="0"/>
              <a:t>国内只能通过服务商代发邮件，所以高峰期可能收不到邮件，请错峰操作。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87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204" y="1825625"/>
            <a:ext cx="7259592" cy="435133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5870960" y="2275376"/>
            <a:ext cx="2486827" cy="698559"/>
          </a:xfrm>
          <a:prstGeom prst="wedgeEllipseCallout">
            <a:avLst>
              <a:gd name="adj1" fmla="val -57453"/>
              <a:gd name="adj2" fmla="val 142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三字母，每位同学唯一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71" y="1690688"/>
            <a:ext cx="9612826" cy="435133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863773" y="2833221"/>
            <a:ext cx="4148195" cy="3295689"/>
          </a:xfrm>
          <a:prstGeom prst="wedgeEllipseCallout">
            <a:avLst>
              <a:gd name="adj1" fmla="val -117318"/>
              <a:gd name="adj2" fmla="val -29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作业分两种，自动批阅的和手工批阅的。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这里的得分仅仅是机器测试的结果，非最终得分！还需要经过老师检查。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98677" y="5178751"/>
            <a:ext cx="1820254" cy="843385"/>
          </a:xfrm>
          <a:prstGeom prst="wedgeEllipseCallout">
            <a:avLst>
              <a:gd name="adj1" fmla="val -56514"/>
              <a:gd name="adj2" fmla="val 4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如是自动批阅，</a:t>
            </a:r>
            <a:r>
              <a:rPr lang="zh-CN" altLang="en-US" dirty="0" smtClean="0"/>
              <a:t>会出现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91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构建历史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159"/>
            <a:ext cx="10515600" cy="40882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56845" y="1410056"/>
            <a:ext cx="75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不要把判题机当作测试机</a:t>
            </a:r>
            <a:r>
              <a:rPr lang="zh-CN" altLang="en-US" dirty="0" smtClean="0"/>
              <a:t>！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次数太多会被罚分。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8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基础概念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845" y="2219705"/>
            <a:ext cx="5042646" cy="29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330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操作系统课程设计</vt:lpstr>
      <vt:lpstr>注意</vt:lpstr>
      <vt:lpstr>关联学号</vt:lpstr>
      <vt:lpstr>用gitlab账号登录</vt:lpstr>
      <vt:lpstr>新用户注册</vt:lpstr>
      <vt:lpstr>仓库</vt:lpstr>
      <vt:lpstr>学生界面</vt:lpstr>
      <vt:lpstr>构建历史</vt:lpstr>
      <vt:lpstr>git基础概念</vt:lpstr>
      <vt:lpstr>Git最简思想:没有网络也能工作！</vt:lpstr>
      <vt:lpstr>目录结构</vt:lpstr>
      <vt:lpstr>Gitlab设置(免密登录)</vt:lpstr>
      <vt:lpstr>为什么我们禁止创建group</vt:lpstr>
      <vt:lpstr>时间表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Bo</dc:creator>
  <cp:lastModifiedBy>Bo Chen</cp:lastModifiedBy>
  <cp:revision>12</cp:revision>
  <dcterms:created xsi:type="dcterms:W3CDTF">2021-01-29T12:16:23Z</dcterms:created>
  <dcterms:modified xsi:type="dcterms:W3CDTF">2023-12-17T03:32:28Z</dcterms:modified>
</cp:coreProperties>
</file>