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Stance Distribution</a:t>
            </a:r>
          </a:p>
        </p:txBody>
      </p:sp>
      <p:pic>
        <p:nvPicPr>
          <p:cNvPr id="3" name="Picture 2" descr="Stance 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Stance vs. Strikes Landed</a:t>
            </a:r>
          </a:p>
        </p:txBody>
      </p:sp>
      <p:pic>
        <p:nvPicPr>
          <p:cNvPr id="3" name="Picture 2" descr="Stance vs. Strikes Lan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Wins, Losses, and Draws Distribution</a:t>
            </a:r>
          </a:p>
        </p:txBody>
      </p:sp>
      <p:pic>
        <p:nvPicPr>
          <p:cNvPr id="3" name="Picture 2" descr="Wins, Losses, and Draws 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Height vs. Weight</a:t>
            </a:r>
          </a:p>
        </p:txBody>
      </p:sp>
      <p:pic>
        <p:nvPicPr>
          <p:cNvPr id="3" name="Picture 2" descr="Height vs. We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 Distribution</a:t>
            </a:r>
          </a:p>
        </p:txBody>
      </p:sp>
      <p:pic>
        <p:nvPicPr>
          <p:cNvPr id="3" name="Picture 2" descr="Age 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Striking Metrics Pairplot</a:t>
            </a:r>
          </a:p>
        </p:txBody>
      </p:sp>
      <p:pic>
        <p:nvPicPr>
          <p:cNvPr id="3" name="Picture 2" descr="Striking Metrics Pair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Takedown Metrics</a:t>
            </a:r>
          </a:p>
        </p:txBody>
      </p:sp>
      <p:pic>
        <p:nvPicPr>
          <p:cNvPr id="3" name="Picture 2" descr="Takedown Metri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 Rate vs. Significant Striking Accuracy</a:t>
            </a:r>
          </a:p>
        </p:txBody>
      </p:sp>
      <p:pic>
        <p:nvPicPr>
          <p:cNvPr id="3" name="Picture 2" descr="Win Rate vs. Significant Striking Accurac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Reach and Weight Distribution by Stance</a:t>
            </a:r>
          </a:p>
        </p:txBody>
      </p:sp>
      <p:pic>
        <p:nvPicPr>
          <p:cNvPr id="3" name="Picture 2" descr="Reach and Weight Distribution by S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4343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