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C9497-F519-00B5-DE7C-4A1346097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FAE5C60-2AA7-79F6-13C5-DD9368BEF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BF4ABF-1D93-4984-9B5A-F4DF1895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68D-DE95-BA42-8926-ABA7118D019C}" type="datetimeFigureOut">
              <a:rPr lang="pl-PL"/>
              <a:t>05.03.2024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C8EF9F-7634-736C-A64E-8293900C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E797CC-5FA1-33BD-4DEC-0585C75D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D24B-35C6-3A4C-AC96-7DD9B37D1CD7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98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BE10E8-D78A-1B68-F1CC-31301CD2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99BAB0-CB02-A2DA-B9EE-B6C336F9C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6D4191-4472-E717-D991-79674B83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68D-DE95-BA42-8926-ABA7118D019C}" type="datetimeFigureOut">
              <a:rPr lang="pl-PL"/>
              <a:t>05.03.2024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357B9D-7E03-2798-A6E5-95F53815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3D40CC-56B7-7109-B29A-BB94DCB5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D24B-35C6-3A4C-AC96-7DD9B37D1CD7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458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CBA6308-37CD-2978-EBEA-445B35190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2FDFC60-0ACB-3020-DF1F-4CECA4DD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434E8A-CBB6-0099-0535-E32F6860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68D-DE95-BA42-8926-ABA7118D019C}" type="datetimeFigureOut">
              <a:rPr lang="pl-PL"/>
              <a:t>05.03.2024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B90ECF-6FAF-506C-DC20-AB952AAA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B88580-10DF-775A-8C96-1F7178E4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D24B-35C6-3A4C-AC96-7DD9B37D1CD7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4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131DE-7003-C704-A587-E86A7C61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CA57A3-D2EA-10B9-80B4-37F8A254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5490C3-052D-5D55-DBE9-4CBAF5A5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68D-DE95-BA42-8926-ABA7118D019C}" type="datetimeFigureOut">
              <a:rPr lang="pl-PL"/>
              <a:t>05.03.2024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8F61BD-73F3-4406-E0FA-D444C9F4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AA81ED-984C-E83F-265D-594A2511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D24B-35C6-3A4C-AC96-7DD9B37D1CD7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949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C4E64A-B6C1-96B2-475C-1FBADF26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556D877-16A5-C129-66B9-B0A0746D4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8F91C1-19F1-383B-F95A-438DD743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68D-DE95-BA42-8926-ABA7118D019C}" type="datetimeFigureOut">
              <a:rPr lang="pl-PL"/>
              <a:t>05.03.2024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CAE239-D610-D07F-2743-CDDF2ADE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68AA4D-08A3-4F17-0835-ADB9744B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D24B-35C6-3A4C-AC96-7DD9B37D1CD7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298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49CE69-F7C9-8AC8-F9A5-2E9F70D2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F5BE8C-3629-7D28-3F7C-0380D20FD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C020DA-FDE9-80CA-9EF7-553031E51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072A5D7-24A7-410D-FA90-210F3FEE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68D-DE95-BA42-8926-ABA7118D019C}" type="datetimeFigureOut">
              <a:rPr lang="pl-PL"/>
              <a:t>05.03.2024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59101B-7754-0A83-315E-600E9923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0DC36C-CA87-68A7-A9C0-FB09D83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D24B-35C6-3A4C-AC96-7DD9B37D1CD7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048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DDE58-FEB8-F04E-2869-81E83DE4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7FBE73F-78F6-9456-B55E-E71919ED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28D214-1167-AA98-9334-3D504B5F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B2E6B38-B4A8-7AA0-ACE6-29992603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08FE27-99E8-392F-EFE8-863A198CB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4D055E7-1982-3CFF-0317-1FC9D00F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68D-DE95-BA42-8926-ABA7118D019C}" type="datetimeFigureOut">
              <a:rPr lang="pl-PL"/>
              <a:t>05.03.2024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243EA80-0BEA-8498-7E23-16502B1B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D62C773-79A6-D254-DFEF-C1CAB7CD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D24B-35C6-3A4C-AC96-7DD9B37D1CD7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3F0886-4528-F747-65E4-9FA04A0D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52102E5-14E4-2144-55B6-245440F8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68D-DE95-BA42-8926-ABA7118D019C}" type="datetimeFigureOut">
              <a:rPr lang="pl-PL"/>
              <a:t>05.03.2024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0A27450-22E0-DEFE-A8ED-89E0FA6B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D3E432E-A504-9C4D-38F9-4CDEF2B7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D24B-35C6-3A4C-AC96-7DD9B37D1CD7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31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E1A0AA5-033C-E109-8BB4-B1B020A0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68D-DE95-BA42-8926-ABA7118D019C}" type="datetimeFigureOut">
              <a:rPr lang="pl-PL"/>
              <a:t>05.03.2024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0DA6632-6B48-CECC-3573-1EEDA77B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EE4523-16E3-3603-CCBE-A57F3AF8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D24B-35C6-3A4C-AC96-7DD9B37D1CD7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91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42DB78-CDF8-5324-CA5C-C98F2243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3C6BF8-87DE-CF8D-18A6-3289FD31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74908CA-D9F2-A50A-A5E8-9CAD9B9C0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29AEA74-D795-85EB-BE49-54901CC8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68D-DE95-BA42-8926-ABA7118D019C}" type="datetimeFigureOut">
              <a:rPr lang="pl-PL"/>
              <a:t>05.03.2024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3BA28C-92D0-5881-C9A9-CE990E10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F3C56D2-30BF-7104-DB19-3B716381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D24B-35C6-3A4C-AC96-7DD9B37D1CD7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33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7A07DB-5999-8BEC-53FF-4D347D35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3F5331F-9763-4772-FC7E-072CDC26D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09BE5D7-9EFD-17F5-4383-11DC4D7E0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48C3CE-A647-726B-8C7C-A82F2587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68D-DE95-BA42-8926-ABA7118D019C}" type="datetimeFigureOut">
              <a:rPr lang="pl-PL"/>
              <a:t>05.03.2024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CCD8E2-92E5-6112-33B8-BDE41138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09D0AA-B10E-0869-6CEA-863DE50E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D24B-35C6-3A4C-AC96-7DD9B37D1CD7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13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378F1D4-C2A1-9784-F6FD-B6E81A4A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C4203B-DA12-70DB-FD96-D2D58171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B248B5-FDE7-6453-2FB4-DD3ED4E5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268D-DE95-BA42-8926-ABA7118D019C}" type="datetimeFigureOut">
              <a:rPr lang="pl-PL"/>
              <a:t>05.03.2024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89EFD9-F662-1D64-79ED-7AC61C6CE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2A5C0E-811F-FE5C-5DE8-5E46596C5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D24B-35C6-3A4C-AC96-7DD9B37D1CD7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31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CDFD62-8A48-E383-BFE9-D0AD44120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61BE812-6DDD-0017-97D8-B7184EFE5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06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A0B893-C416-88FE-E027-5312D96C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162931-6FD3-73FF-663B-78D27430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41332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2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Kowalczyk</dc:creator>
  <cp:lastModifiedBy>Jacek Kowalczyk</cp:lastModifiedBy>
  <cp:revision>1</cp:revision>
  <dcterms:created xsi:type="dcterms:W3CDTF">2024-03-05T07:17:19Z</dcterms:created>
  <dcterms:modified xsi:type="dcterms:W3CDTF">2024-03-05T07:19:10Z</dcterms:modified>
</cp:coreProperties>
</file>