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B52F99-3B2B-4937-8059-FFFB2FFAE6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520161-F9A2-4012-9B3E-C4235BFD2A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EF6A5B-AAC4-4F6D-88C0-8AC5AAC712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27A11D-D09C-4A36-92E4-039AF6747F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4F0D33-ACF2-4599-AB25-0AF49B9DE6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E7F86E-ADE3-4FDA-A8C8-67F8385AF3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981AE4-B8F3-45CA-A3B8-6D8F726A34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BF5A13-5B50-40DA-83A1-649151251B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A92B54-A4C7-40B1-853B-94D0214D59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830331-EAEB-457F-A98C-DFD567DC3D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B7567A-A4D1-4B36-A74A-16A6F48FDB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D5C0CF-7E96-42CB-8BE4-C7E6F6C497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1557BA-5C09-4C2C-A27A-9F57B44B71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994448-F03D-421E-A51E-EAAD06C80C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FADECB-512C-428E-9D26-CD6845A3B0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6B0DBC-9376-454B-BADD-0CCCDA5DE1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24AF83-4E7A-47D8-986A-E5972624A7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469457-E26E-47C2-AECA-57A55623A2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18787B-4D60-4D6C-8470-9A55CCFAB7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A74C03-CB58-478E-B5CF-85917D72E3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DE066E-237B-479F-9383-DFD5E294ED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A37DCF-7CC6-47DF-B040-9ACCA03DB6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5E9F56-751E-4856-A429-4FEEE143C8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0FD2C4-DE96-4431-BA61-4F1CD85AD5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82DFA8-358A-44C2-97AA-9538BED0DF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1555EB-CD35-4E2E-9AFE-B8F852D3B0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174A29-693A-4FE2-8C06-E8BB4A3549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80E86E-C30D-4CAE-A0D8-EF27DD8664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BFB2C7-DEAC-4F2C-A5B9-DDCAF6D7E6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5BF95C-5A21-409A-ADC2-F510AC1350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99DA89-A38D-4041-8640-C1E94DF781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EF2719-ABDF-444F-93EC-62F4AC5B87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99F1AC-BF62-43A5-8511-4D81635292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568718-5064-44EE-A4CD-FDF8C56B9D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9988A-2654-451F-AB2C-D205A9396E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6728FD-B1C8-4E68-80FA-9A9B3DF545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F5C7214-CF3B-44DD-BE4A-D7C7B5AA2CF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977A044C-2121-4261-92B6-4411E2DE2CC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</a:t>
            </a:r>
            <a:r>
              <a:rPr b="0" lang="en-US" sz="2400" spc="-1" strike="noStrike">
                <a:latin typeface="Arial"/>
              </a:rPr>
              <a:t>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</a:t>
            </a:r>
            <a:r>
              <a:rPr b="0" lang="en-US" sz="1500" spc="-1" strike="noStrike">
                <a:latin typeface="Arial"/>
              </a:rPr>
              <a:t>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E526087B-4CA9-4004-A72E-E43DE3D3EF6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D3DEA572-3EFF-4146-84C0-9D53B4CA7FE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C841B8B4-71BC-4EC8-8096-07EC32175D8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540000" y="144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2024-04-25T14:53:44Z</dcterms:created>
  <dc:creator/>
  <dc:description/>
  <dc:language>en-US</dc:language>
  <cp:lastModifiedBy/>
  <dcterms:modified xsi:type="dcterms:W3CDTF">2024-04-25T15:01:01Z</dcterms:modified>
  <cp:revision>2</cp:revision>
  <dc:subject/>
  <dc:title>Lights</dc:title>
</cp:coreProperties>
</file>