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F68159-0014-4BAC-90DD-A6800E09E8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1A995E-7817-4907-A632-2F95C1FC2A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B1FACA-9DB6-41DB-901C-0C574249369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680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680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3516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3516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351600"/>
            <a:ext cx="292104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861EA1-2223-4354-A819-1D0B7A925E1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D11790-59E2-4057-A4E1-34FFF47453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E032A5-2537-4174-9B01-5834545DF4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076738-381A-4DB7-80AC-D74D39AB23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29C578-D138-4701-9FC5-C30E25BEB2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376000" y="216000"/>
            <a:ext cx="532800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70E1B7-459E-4F57-99B8-FAB50F23F7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3516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B7BD52-1B4E-441F-AF1C-B5E3532E16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3516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30F893-0724-48A3-92E6-9C78D5CD5E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68000"/>
            <a:ext cx="442692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351600"/>
            <a:ext cx="9072000" cy="181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E9A559-142D-47E5-B4FC-06498D43C9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7000"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504000" y="5328000"/>
            <a:ext cx="2348280" cy="22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360" y="5328000"/>
            <a:ext cx="3195000" cy="22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227360" y="5328000"/>
            <a:ext cx="2348280" cy="22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EE43F254-13E5-44CC-A4FD-D92B933A17AC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 txBox="1"/>
          <p:nvPr/>
        </p:nvSpPr>
        <p:spPr>
          <a:xfrm>
            <a:off x="2376000" y="216000"/>
            <a:ext cx="532800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2024-04-25T14:49:21Z</dcterms:created>
  <dc:creator/>
  <dc:description/>
  <dc:language>en-US</dc:language>
  <cp:lastModifiedBy/>
  <dcterms:modified xsi:type="dcterms:W3CDTF">2024-04-25T15:01:14Z</dcterms:modified>
  <cp:revision>2</cp:revision>
  <dc:subject/>
  <dc:title>Metropolis</dc:title>
</cp:coreProperties>
</file>