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62.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3.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96.xml.rels" ContentType="application/vnd.openxmlformats-package.relationships+xml"/>
  <Override PartName="/ppt/slideLayouts/_rels/slideLayout43.xml.rels" ContentType="application/vnd.openxmlformats-package.relationships+xml"/>
  <Override PartName="/ppt/slideLayouts/_rels/slideLayout97.xml.rels" ContentType="application/vnd.openxmlformats-package.relationships+xml"/>
  <Override PartName="/ppt/slideLayouts/_rels/slideLayout44.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98.xml.rels" ContentType="application/vnd.openxmlformats-package.relationships+xml"/>
  <Override PartName="/ppt/slideLayouts/_rels/slideLayout45.xml.rels" ContentType="application/vnd.openxmlformats-package.relationships+xml"/>
  <Override PartName="/ppt/slideLayouts/_rels/slideLayout99.xml.rels" ContentType="application/vnd.openxmlformats-package.relationships+xml"/>
  <Override PartName="/ppt/slideLayouts/_rels/slideLayout50.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3.xml.rels" ContentType="application/vnd.openxmlformats-package.relationships+xml"/>
  <Override PartName="/ppt/slideLayouts/_rels/slideLayout100.xml.rels" ContentType="application/vnd.openxmlformats-package.relationships+xml"/>
  <Override PartName="/ppt/slideLayouts/_rels/slideLayout106.xml.rels" ContentType="application/vnd.openxmlformats-package.relationships+xml"/>
  <Override PartName="/ppt/slideLayouts/_rels/slideLayout80.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01.xml.rels" ContentType="application/vnd.openxmlformats-package.relationships+xml"/>
  <Override PartName="/ppt/slideLayouts/_rels/slideLayout107.xml.rels" ContentType="application/vnd.openxmlformats-package.relationships+xml"/>
  <Override PartName="/ppt/slideLayouts/_rels/slideLayout81.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55.xml.rels" ContentType="application/vnd.openxmlformats-package.relationships+xml"/>
  <Override PartName="/ppt/slideLayouts/_rels/slideLayout40.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4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46.xml.rels" ContentType="application/vnd.openxmlformats-package.relationships+xml"/>
  <Override PartName="/ppt/slideLayouts/_rels/slideLayout92.xml.rels" ContentType="application/vnd.openxmlformats-package.relationships+xml"/>
  <Override PartName="/ppt/slideLayouts/_rels/slideLayout38.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91.xml.rels" ContentType="application/vnd.openxmlformats-package.relationships+xml"/>
  <Override PartName="/ppt/slideLayouts/_rels/slideLayout25.xml.rels" ContentType="application/vnd.openxmlformats-package.relationships+xml"/>
  <Override PartName="/ppt/slideLayouts/_rels/slideLayout90.xml.rels" ContentType="application/vnd.openxmlformats-package.relationships+xml"/>
  <Override PartName="/ppt/slideLayouts/_rels/slideLayout24.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75.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76.xml.rels" ContentType="application/vnd.openxmlformats-package.relationships+xml"/>
  <Override PartName="/ppt/slideLayouts/_rels/slideLayout78.xml.rels" ContentType="application/vnd.openxmlformats-package.relationships+xml"/>
  <Override PartName="/ppt/slideLayouts/_rels/slideLayout87.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86.xml.rels" ContentType="application/vnd.openxmlformats-package.relationships+xml"/>
  <Override PartName="/ppt/slideLayouts/_rels/slideLayout93.xml.rels" ContentType="application/vnd.openxmlformats-package.relationships+xml"/>
  <Override PartName="/ppt/slideLayouts/_rels/slideLayout82.xml.rels" ContentType="application/vnd.openxmlformats-package.relationships+xml"/>
  <Override PartName="/ppt/slideLayouts/_rels/slideLayout108.xml.rels" ContentType="application/vnd.openxmlformats-package.relationships+xml"/>
  <Override PartName="/ppt/slideLayouts/_rels/slideLayout102.xml.rels" ContentType="application/vnd.openxmlformats-package.relationships+xml"/>
  <Override PartName="/ppt/slideLayouts/_rels/slideLayout7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27.xml" ContentType="application/vnd.openxmlformats-officedocument.presentationml.slideLayout+xml"/>
  <Override PartName="/ppt/slideLayouts/slideLayout92.xml" ContentType="application/vnd.openxmlformats-officedocument.presentationml.slideLayout+xml"/>
  <Override PartName="/ppt/slideLayouts/slideLayout26.xml" ContentType="application/vnd.openxmlformats-officedocument.presentationml.slideLayout+xml"/>
  <Override PartName="/ppt/slideLayouts/slideLayout91.xml" ContentType="application/vnd.openxmlformats-officedocument.presentationml.slideLayout+xml"/>
  <Override PartName="/ppt/slideLayouts/slideLayout25.xml" ContentType="application/vnd.openxmlformats-officedocument.presentationml.slideLayout+xml"/>
  <Override PartName="/ppt/slideLayouts/slideLayout90.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08.xml" ContentType="application/vnd.openxmlformats-officedocument.presentationml.slideLayout+xml"/>
  <Override PartName="/ppt/slideLayouts/slideLayout95.xml" ContentType="application/vnd.openxmlformats-officedocument.presentationml.slideLayout+xml"/>
  <Override PartName="/ppt/slideLayouts/slideLayout107.xml" ContentType="application/vnd.openxmlformats-officedocument.presentationml.slideLayout+xml"/>
  <Override PartName="/ppt/slideLayouts/slideLayout29.xml" ContentType="application/vnd.openxmlformats-officedocument.presentationml.slideLayout+xml"/>
  <Override PartName="/ppt/slideLayouts/slideLayout94.xml" ContentType="application/vnd.openxmlformats-officedocument.presentationml.slideLayout+xml"/>
  <Override PartName="/ppt/slideLayouts/slideLayout106.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05.xml" ContentType="application/vnd.openxmlformats-officedocument.presentationml.slideLayout+xml"/>
  <Override PartName="/ppt/slideLayouts/slideLayout99.xml" ContentType="application/vnd.openxmlformats-officedocument.presentationml.slideLayout+xml"/>
  <Override PartName="/ppt/slideLayouts/slideLayout62.xml" ContentType="application/vnd.openxmlformats-officedocument.presentationml.slideLayout+xml"/>
  <Override PartName="/ppt/slideLayouts/slideLayout104.xml" ContentType="application/vnd.openxmlformats-officedocument.presentationml.slideLayout+xml"/>
  <Override PartName="/ppt/slideLayouts/slideLayout98.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97.xml" ContentType="application/vnd.openxmlformats-officedocument.presentationml.slideLayout+xml"/>
  <Override PartName="/ppt/slideLayouts/slideLayout60.xml" ContentType="application/vnd.openxmlformats-officedocument.presentationml.slideLayout+xml"/>
  <Override PartName="/ppt/slideLayouts/slideLayout102.xml" ContentType="application/vnd.openxmlformats-officedocument.presentationml.slideLayout+xml"/>
  <Override PartName="/ppt/slideLayouts/slideLayout96.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sldIdLst>
    <p:sldId id="256" r:id="rId11"/>
    <p:sldId id="257" r:id="rId12"/>
    <p:sldId id="258" r:id="rId13"/>
    <p:sldId id="259" r:id="rId14"/>
    <p:sldId id="260" r:id="rId15"/>
    <p:sldId id="261" r:id="rId16"/>
    <p:sldId id="262" r:id="rId17"/>
    <p:sldId id="263" r:id="rId18"/>
    <p:sldId id="264" r:id="rId19"/>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FED4A3BB-ED57-445F-9469-A514409DC84E}"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65" name="PlaceHolder 2"/>
          <p:cNvSpPr>
            <a:spLocks noGrp="1"/>
          </p:cNvSpPr>
          <p:nvPr>
            <p:ph/>
          </p:nvPr>
        </p:nvSpPr>
        <p:spPr>
          <a:xfrm>
            <a:off x="4140000" y="1326600"/>
            <a:ext cx="5435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3"/>
          <p:cNvSpPr>
            <a:spLocks noGrp="1"/>
          </p:cNvSpPr>
          <p:nvPr>
            <p:ph/>
          </p:nvPr>
        </p:nvSpPr>
        <p:spPr>
          <a:xfrm>
            <a:off x="4140000" y="3044160"/>
            <a:ext cx="5435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1FEABCD-0B65-4558-804A-7C8C4995D666}"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1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619"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endParaRPr b="0" lang="en-US" sz="3200" spc="-1" strike="noStrike">
              <a:latin typeface="Arial"/>
            </a:endParaRPr>
          </a:p>
        </p:txBody>
      </p:sp>
      <p:sp>
        <p:nvSpPr>
          <p:cNvPr id="620"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6"/>
          </p:nvPr>
        </p:nvSpPr>
        <p:spPr/>
        <p:txBody>
          <a:bodyPr/>
          <a:p>
            <a:r>
              <a:t>Footer</a:t>
            </a:r>
          </a:p>
        </p:txBody>
      </p:sp>
      <p:sp>
        <p:nvSpPr>
          <p:cNvPr id="6" name="PlaceHolder 5"/>
          <p:cNvSpPr>
            <a:spLocks noGrp="1"/>
          </p:cNvSpPr>
          <p:nvPr>
            <p:ph type="sldNum" idx="27"/>
          </p:nvPr>
        </p:nvSpPr>
        <p:spPr/>
        <p:txBody>
          <a:bodyPr/>
          <a:p>
            <a:fld id="{68E4BB89-033F-4DBF-BED7-2FBE3F4F17C0}" type="slidenum">
              <a:t>&lt;#&gt;</a:t>
            </a:fld>
          </a:p>
        </p:txBody>
      </p:sp>
      <p:sp>
        <p:nvSpPr>
          <p:cNvPr id="7" name="PlaceHolder 6"/>
          <p:cNvSpPr>
            <a:spLocks noGrp="1"/>
          </p:cNvSpPr>
          <p:nvPr>
            <p:ph type="dt" idx="25"/>
          </p:nvPr>
        </p:nvSpPr>
        <p:spPr/>
        <p:txBody>
          <a:bodyPr/>
          <a:p>
            <a:r>
              <a:rPr lang="en-US"/>
              <a:t/>
            </a: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3" name="PlaceHolder 2"/>
          <p:cNvSpPr>
            <a:spLocks noGrp="1"/>
          </p:cNvSpPr>
          <p:nvPr>
            <p:ph type="ftr" idx="26"/>
          </p:nvPr>
        </p:nvSpPr>
        <p:spPr/>
        <p:txBody>
          <a:bodyPr/>
          <a:p>
            <a:r>
              <a:t>Footer</a:t>
            </a:r>
          </a:p>
        </p:txBody>
      </p:sp>
      <p:sp>
        <p:nvSpPr>
          <p:cNvPr id="4" name="PlaceHolder 3"/>
          <p:cNvSpPr>
            <a:spLocks noGrp="1"/>
          </p:cNvSpPr>
          <p:nvPr>
            <p:ph type="sldNum" idx="27"/>
          </p:nvPr>
        </p:nvSpPr>
        <p:spPr/>
        <p:txBody>
          <a:bodyPr/>
          <a:p>
            <a:fld id="{9CB05A2F-F781-4C40-AABC-A5F17BBB7A72}" type="slidenum">
              <a:t>&lt;#&gt;</a:t>
            </a:fld>
          </a:p>
        </p:txBody>
      </p:sp>
      <p:sp>
        <p:nvSpPr>
          <p:cNvPr id="5" name="PlaceHolder 4"/>
          <p:cNvSpPr>
            <a:spLocks noGrp="1"/>
          </p:cNvSpPr>
          <p:nvPr>
            <p:ph type="dt" idx="25"/>
          </p:nvPr>
        </p:nvSpPr>
        <p:spPr/>
        <p:txBody>
          <a:bodyPr/>
          <a:p>
            <a:r>
              <a:rPr lang="en-US"/>
              <a:t/>
            </a: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2"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6"/>
          </p:nvPr>
        </p:nvSpPr>
        <p:spPr/>
        <p:txBody>
          <a:bodyPr/>
          <a:p>
            <a:r>
              <a:t>Footer</a:t>
            </a:r>
          </a:p>
        </p:txBody>
      </p:sp>
      <p:sp>
        <p:nvSpPr>
          <p:cNvPr id="4" name="PlaceHolder 3"/>
          <p:cNvSpPr>
            <a:spLocks noGrp="1"/>
          </p:cNvSpPr>
          <p:nvPr>
            <p:ph type="sldNum" idx="27"/>
          </p:nvPr>
        </p:nvSpPr>
        <p:spPr/>
        <p:txBody>
          <a:bodyPr/>
          <a:p>
            <a:fld id="{D08522E9-1DA0-4E54-9F19-5684DC38E22B}" type="slidenum">
              <a:t>&lt;#&gt;</a:t>
            </a:fld>
          </a:p>
        </p:txBody>
      </p:sp>
      <p:sp>
        <p:nvSpPr>
          <p:cNvPr id="5" name="PlaceHolder 4"/>
          <p:cNvSpPr>
            <a:spLocks noGrp="1"/>
          </p:cNvSpPr>
          <p:nvPr>
            <p:ph type="dt" idx="25"/>
          </p:nvPr>
        </p:nvSpPr>
        <p:spPr/>
        <p:txBody>
          <a:bodyPr/>
          <a:p>
            <a:r>
              <a:rPr lang="en-US"/>
              <a:t/>
            </a: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624"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25"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endParaRPr b="0" lang="en-US" sz="3200" spc="-1" strike="noStrike">
              <a:latin typeface="Arial"/>
            </a:endParaRPr>
          </a:p>
        </p:txBody>
      </p:sp>
      <p:sp>
        <p:nvSpPr>
          <p:cNvPr id="626"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6"/>
          </p:nvPr>
        </p:nvSpPr>
        <p:spPr/>
        <p:txBody>
          <a:bodyPr/>
          <a:p>
            <a:r>
              <a:t>Footer</a:t>
            </a:r>
          </a:p>
        </p:txBody>
      </p:sp>
      <p:sp>
        <p:nvSpPr>
          <p:cNvPr id="7" name="PlaceHolder 6"/>
          <p:cNvSpPr>
            <a:spLocks noGrp="1"/>
          </p:cNvSpPr>
          <p:nvPr>
            <p:ph type="sldNum" idx="27"/>
          </p:nvPr>
        </p:nvSpPr>
        <p:spPr/>
        <p:txBody>
          <a:bodyPr/>
          <a:p>
            <a:fld id="{4FFC382A-13CF-4D08-985B-2020FD62DF2A}" type="slidenum">
              <a:t>&lt;#&gt;</a:t>
            </a:fld>
          </a:p>
        </p:txBody>
      </p:sp>
      <p:sp>
        <p:nvSpPr>
          <p:cNvPr id="8" name="PlaceHolder 7"/>
          <p:cNvSpPr>
            <a:spLocks noGrp="1"/>
          </p:cNvSpPr>
          <p:nvPr>
            <p:ph type="dt" idx="25"/>
          </p:nvPr>
        </p:nvSpPr>
        <p:spPr/>
        <p:txBody>
          <a:bodyPr/>
          <a:p>
            <a:r>
              <a:rPr lang="en-US"/>
              <a:t/>
            </a: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628"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endParaRPr b="0" lang="en-US" sz="3200" spc="-1" strike="noStrike">
              <a:latin typeface="Arial"/>
            </a:endParaRPr>
          </a:p>
        </p:txBody>
      </p:sp>
      <p:sp>
        <p:nvSpPr>
          <p:cNvPr id="629"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30" name="PlaceHolder 4"/>
          <p:cNvSpPr>
            <a:spLocks noGrp="1"/>
          </p:cNvSpPr>
          <p:nvPr>
            <p:ph/>
          </p:nvPr>
        </p:nvSpPr>
        <p:spPr>
          <a:xfrm>
            <a:off x="6925320" y="304416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6"/>
          </p:nvPr>
        </p:nvSpPr>
        <p:spPr/>
        <p:txBody>
          <a:bodyPr/>
          <a:p>
            <a:r>
              <a:t>Footer</a:t>
            </a:r>
          </a:p>
        </p:txBody>
      </p:sp>
      <p:sp>
        <p:nvSpPr>
          <p:cNvPr id="7" name="PlaceHolder 6"/>
          <p:cNvSpPr>
            <a:spLocks noGrp="1"/>
          </p:cNvSpPr>
          <p:nvPr>
            <p:ph type="sldNum" idx="27"/>
          </p:nvPr>
        </p:nvSpPr>
        <p:spPr/>
        <p:txBody>
          <a:bodyPr/>
          <a:p>
            <a:fld id="{A4C21A6E-B291-4552-B5C9-DACAC97E6812}" type="slidenum">
              <a:t>&lt;#&gt;</a:t>
            </a:fld>
          </a:p>
        </p:txBody>
      </p:sp>
      <p:sp>
        <p:nvSpPr>
          <p:cNvPr id="8" name="PlaceHolder 7"/>
          <p:cNvSpPr>
            <a:spLocks noGrp="1"/>
          </p:cNvSpPr>
          <p:nvPr>
            <p:ph type="dt" idx="25"/>
          </p:nvPr>
        </p:nvSpPr>
        <p:spPr/>
        <p:txBody>
          <a:bodyPr/>
          <a:p>
            <a:r>
              <a:rPr lang="en-US"/>
              <a:t/>
            </a: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632"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33"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34" name="PlaceHolder 4"/>
          <p:cNvSpPr>
            <a:spLocks noGrp="1"/>
          </p:cNvSpPr>
          <p:nvPr>
            <p:ph/>
          </p:nvPr>
        </p:nvSpPr>
        <p:spPr>
          <a:xfrm>
            <a:off x="4140000" y="3044160"/>
            <a:ext cx="5435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6"/>
          </p:nvPr>
        </p:nvSpPr>
        <p:spPr/>
        <p:txBody>
          <a:bodyPr/>
          <a:p>
            <a:r>
              <a:t>Footer</a:t>
            </a:r>
          </a:p>
        </p:txBody>
      </p:sp>
      <p:sp>
        <p:nvSpPr>
          <p:cNvPr id="7" name="PlaceHolder 6"/>
          <p:cNvSpPr>
            <a:spLocks noGrp="1"/>
          </p:cNvSpPr>
          <p:nvPr>
            <p:ph type="sldNum" idx="27"/>
          </p:nvPr>
        </p:nvSpPr>
        <p:spPr/>
        <p:txBody>
          <a:bodyPr/>
          <a:p>
            <a:fld id="{2B927FFE-25D9-428B-8589-366247085FFA}" type="slidenum">
              <a:t>&lt;#&gt;</a:t>
            </a:fld>
          </a:p>
        </p:txBody>
      </p:sp>
      <p:sp>
        <p:nvSpPr>
          <p:cNvPr id="8" name="PlaceHolder 7"/>
          <p:cNvSpPr>
            <a:spLocks noGrp="1"/>
          </p:cNvSpPr>
          <p:nvPr>
            <p:ph type="dt" idx="25"/>
          </p:nvPr>
        </p:nvSpPr>
        <p:spPr/>
        <p:txBody>
          <a:bodyPr/>
          <a:p>
            <a:r>
              <a:rPr lang="en-US"/>
              <a:t/>
            </a: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636" name="PlaceHolder 2"/>
          <p:cNvSpPr>
            <a:spLocks noGrp="1"/>
          </p:cNvSpPr>
          <p:nvPr>
            <p:ph/>
          </p:nvPr>
        </p:nvSpPr>
        <p:spPr>
          <a:xfrm>
            <a:off x="4140000" y="1326600"/>
            <a:ext cx="5435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37" name="PlaceHolder 3"/>
          <p:cNvSpPr>
            <a:spLocks noGrp="1"/>
          </p:cNvSpPr>
          <p:nvPr>
            <p:ph/>
          </p:nvPr>
        </p:nvSpPr>
        <p:spPr>
          <a:xfrm>
            <a:off x="4140000" y="3044160"/>
            <a:ext cx="5435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6"/>
          </p:nvPr>
        </p:nvSpPr>
        <p:spPr/>
        <p:txBody>
          <a:bodyPr/>
          <a:p>
            <a:r>
              <a:t>Footer</a:t>
            </a:r>
          </a:p>
        </p:txBody>
      </p:sp>
      <p:sp>
        <p:nvSpPr>
          <p:cNvPr id="6" name="PlaceHolder 5"/>
          <p:cNvSpPr>
            <a:spLocks noGrp="1"/>
          </p:cNvSpPr>
          <p:nvPr>
            <p:ph type="sldNum" idx="27"/>
          </p:nvPr>
        </p:nvSpPr>
        <p:spPr/>
        <p:txBody>
          <a:bodyPr/>
          <a:p>
            <a:fld id="{F868BB71-9932-49B7-9C80-077B6A03315A}" type="slidenum">
              <a:t>&lt;#&gt;</a:t>
            </a:fld>
          </a:p>
        </p:txBody>
      </p:sp>
      <p:sp>
        <p:nvSpPr>
          <p:cNvPr id="7" name="PlaceHolder 6"/>
          <p:cNvSpPr>
            <a:spLocks noGrp="1"/>
          </p:cNvSpPr>
          <p:nvPr>
            <p:ph type="dt" idx="25"/>
          </p:nvPr>
        </p:nvSpPr>
        <p:spPr/>
        <p:txBody>
          <a:bodyPr/>
          <a:p>
            <a:r>
              <a:rPr lang="en-US"/>
              <a:t/>
            </a: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3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639"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40"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41"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42" name="PlaceHolder 5"/>
          <p:cNvSpPr>
            <a:spLocks noGrp="1"/>
          </p:cNvSpPr>
          <p:nvPr>
            <p:ph/>
          </p:nvPr>
        </p:nvSpPr>
        <p:spPr>
          <a:xfrm>
            <a:off x="6925320" y="304416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6"/>
          </p:nvPr>
        </p:nvSpPr>
        <p:spPr/>
        <p:txBody>
          <a:bodyPr/>
          <a:p>
            <a:r>
              <a:t>Footer</a:t>
            </a:r>
          </a:p>
        </p:txBody>
      </p:sp>
      <p:sp>
        <p:nvSpPr>
          <p:cNvPr id="8" name="PlaceHolder 7"/>
          <p:cNvSpPr>
            <a:spLocks noGrp="1"/>
          </p:cNvSpPr>
          <p:nvPr>
            <p:ph type="sldNum" idx="27"/>
          </p:nvPr>
        </p:nvSpPr>
        <p:spPr/>
        <p:txBody>
          <a:bodyPr/>
          <a:p>
            <a:fld id="{B6BB82E7-6A8D-40E2-AB80-F28BA01C054A}" type="slidenum">
              <a:t>&lt;#&gt;</a:t>
            </a:fld>
          </a:p>
        </p:txBody>
      </p:sp>
      <p:sp>
        <p:nvSpPr>
          <p:cNvPr id="9" name="PlaceHolder 8"/>
          <p:cNvSpPr>
            <a:spLocks noGrp="1"/>
          </p:cNvSpPr>
          <p:nvPr>
            <p:ph type="dt" idx="25"/>
          </p:nvPr>
        </p:nvSpPr>
        <p:spPr/>
        <p:txBody>
          <a:bodyPr/>
          <a:p>
            <a:r>
              <a:rPr lang="en-US"/>
              <a:t/>
            </a: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4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644" name="PlaceHolder 2"/>
          <p:cNvSpPr>
            <a:spLocks noGrp="1"/>
          </p:cNvSpPr>
          <p:nvPr>
            <p:ph/>
          </p:nvPr>
        </p:nvSpPr>
        <p:spPr>
          <a:xfrm>
            <a:off x="4140000" y="132660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45" name="PlaceHolder 3"/>
          <p:cNvSpPr>
            <a:spLocks noGrp="1"/>
          </p:cNvSpPr>
          <p:nvPr>
            <p:ph/>
          </p:nvPr>
        </p:nvSpPr>
        <p:spPr>
          <a:xfrm>
            <a:off x="5977800" y="132660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46" name="PlaceHolder 4"/>
          <p:cNvSpPr>
            <a:spLocks noGrp="1"/>
          </p:cNvSpPr>
          <p:nvPr>
            <p:ph/>
          </p:nvPr>
        </p:nvSpPr>
        <p:spPr>
          <a:xfrm>
            <a:off x="7815600" y="132660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47" name="PlaceHolder 5"/>
          <p:cNvSpPr>
            <a:spLocks noGrp="1"/>
          </p:cNvSpPr>
          <p:nvPr>
            <p:ph/>
          </p:nvPr>
        </p:nvSpPr>
        <p:spPr>
          <a:xfrm>
            <a:off x="4140000" y="304416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48" name="PlaceHolder 6"/>
          <p:cNvSpPr>
            <a:spLocks noGrp="1"/>
          </p:cNvSpPr>
          <p:nvPr>
            <p:ph/>
          </p:nvPr>
        </p:nvSpPr>
        <p:spPr>
          <a:xfrm>
            <a:off x="5977800" y="304416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49" name="PlaceHolder 7"/>
          <p:cNvSpPr>
            <a:spLocks noGrp="1"/>
          </p:cNvSpPr>
          <p:nvPr>
            <p:ph/>
          </p:nvPr>
        </p:nvSpPr>
        <p:spPr>
          <a:xfrm>
            <a:off x="7815600" y="304416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6"/>
          </p:nvPr>
        </p:nvSpPr>
        <p:spPr/>
        <p:txBody>
          <a:bodyPr/>
          <a:p>
            <a:r>
              <a:t>Footer</a:t>
            </a:r>
          </a:p>
        </p:txBody>
      </p:sp>
      <p:sp>
        <p:nvSpPr>
          <p:cNvPr id="10" name="PlaceHolder 9"/>
          <p:cNvSpPr>
            <a:spLocks noGrp="1"/>
          </p:cNvSpPr>
          <p:nvPr>
            <p:ph type="sldNum" idx="27"/>
          </p:nvPr>
        </p:nvSpPr>
        <p:spPr/>
        <p:txBody>
          <a:bodyPr/>
          <a:p>
            <a:fld id="{C3BAE089-3612-45DB-912C-8264147029D9}" type="slidenum">
              <a:t>&lt;#&gt;</a:t>
            </a:fld>
          </a:p>
        </p:txBody>
      </p:sp>
      <p:sp>
        <p:nvSpPr>
          <p:cNvPr id="11" name="PlaceHolder 10"/>
          <p:cNvSpPr>
            <a:spLocks noGrp="1"/>
          </p:cNvSpPr>
          <p:nvPr>
            <p:ph type="dt" idx="25"/>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68"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5"/>
          <p:cNvSpPr>
            <a:spLocks noGrp="1"/>
          </p:cNvSpPr>
          <p:nvPr>
            <p:ph/>
          </p:nvPr>
        </p:nvSpPr>
        <p:spPr>
          <a:xfrm>
            <a:off x="6925320" y="304416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7E91E475-0A90-4820-94EB-DD9DD69C1D23}"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73" name="PlaceHolder 2"/>
          <p:cNvSpPr>
            <a:spLocks noGrp="1"/>
          </p:cNvSpPr>
          <p:nvPr>
            <p:ph/>
          </p:nvPr>
        </p:nvSpPr>
        <p:spPr>
          <a:xfrm>
            <a:off x="4140000" y="132660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3"/>
          <p:cNvSpPr>
            <a:spLocks noGrp="1"/>
          </p:cNvSpPr>
          <p:nvPr>
            <p:ph/>
          </p:nvPr>
        </p:nvSpPr>
        <p:spPr>
          <a:xfrm>
            <a:off x="5977800" y="132660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4"/>
          <p:cNvSpPr>
            <a:spLocks noGrp="1"/>
          </p:cNvSpPr>
          <p:nvPr>
            <p:ph/>
          </p:nvPr>
        </p:nvSpPr>
        <p:spPr>
          <a:xfrm>
            <a:off x="7815600" y="132660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5"/>
          <p:cNvSpPr>
            <a:spLocks noGrp="1"/>
          </p:cNvSpPr>
          <p:nvPr>
            <p:ph/>
          </p:nvPr>
        </p:nvSpPr>
        <p:spPr>
          <a:xfrm>
            <a:off x="4140000" y="304416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6"/>
          <p:cNvSpPr>
            <a:spLocks noGrp="1"/>
          </p:cNvSpPr>
          <p:nvPr>
            <p:ph/>
          </p:nvPr>
        </p:nvSpPr>
        <p:spPr>
          <a:xfrm>
            <a:off x="5977800" y="304416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7"/>
          <p:cNvSpPr>
            <a:spLocks noGrp="1"/>
          </p:cNvSpPr>
          <p:nvPr>
            <p:ph/>
          </p:nvPr>
        </p:nvSpPr>
        <p:spPr>
          <a:xfrm>
            <a:off x="7815600" y="304416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0D7D4C63-AA7B-4E57-8D2C-85300DCBF58F}"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C6737016-3E3F-4C2B-8CA3-1F7673911D26}"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116" name="PlaceHolder 2"/>
          <p:cNvSpPr>
            <a:spLocks noGrp="1"/>
          </p:cNvSpPr>
          <p:nvPr>
            <p:ph type="subTitle"/>
          </p:nvPr>
        </p:nvSpPr>
        <p:spPr>
          <a:xfrm>
            <a:off x="4140000" y="1326600"/>
            <a:ext cx="543564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3CDE9B35-7CA8-4E0E-BE55-38B4E6C483B3}"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118" name="PlaceHolder 2"/>
          <p:cNvSpPr>
            <a:spLocks noGrp="1"/>
          </p:cNvSpPr>
          <p:nvPr>
            <p:ph/>
          </p:nvPr>
        </p:nvSpPr>
        <p:spPr>
          <a:xfrm>
            <a:off x="4140000" y="1326600"/>
            <a:ext cx="5435640" cy="32882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E0626693-D0BC-4650-B159-975162FF19EE}"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120"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5A640106-A7E1-4810-9BBE-8E99243E1BE5}"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6165777E-0E46-4F68-B897-AB334173C7CB}"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3"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6F434B77-0823-4330-8823-E19ECA9A31B7}"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125"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26"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endParaRPr b="0" lang="en-US" sz="3200" spc="-1" strike="noStrike">
              <a:latin typeface="Arial"/>
            </a:endParaRPr>
          </a:p>
        </p:txBody>
      </p:sp>
      <p:sp>
        <p:nvSpPr>
          <p:cNvPr id="127"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9F2E877A-0CF1-4028-87BF-0AC6625DCFED}"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44" name="PlaceHolder 2"/>
          <p:cNvSpPr>
            <a:spLocks noGrp="1"/>
          </p:cNvSpPr>
          <p:nvPr>
            <p:ph type="subTitle"/>
          </p:nvPr>
        </p:nvSpPr>
        <p:spPr>
          <a:xfrm>
            <a:off x="4140000" y="1326600"/>
            <a:ext cx="543564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A912E84-BD8E-4499-ADFC-43A238A94444}"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129"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endParaRPr b="0" lang="en-US" sz="3200" spc="-1" strike="noStrike">
              <a:latin typeface="Arial"/>
            </a:endParaRPr>
          </a:p>
        </p:txBody>
      </p:sp>
      <p:sp>
        <p:nvSpPr>
          <p:cNvPr id="130"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31" name="PlaceHolder 4"/>
          <p:cNvSpPr>
            <a:spLocks noGrp="1"/>
          </p:cNvSpPr>
          <p:nvPr>
            <p:ph/>
          </p:nvPr>
        </p:nvSpPr>
        <p:spPr>
          <a:xfrm>
            <a:off x="6925320" y="304416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B57171FD-4C62-41B2-8595-AFF4BCFC9A0E}"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133"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34"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35" name="PlaceHolder 4"/>
          <p:cNvSpPr>
            <a:spLocks noGrp="1"/>
          </p:cNvSpPr>
          <p:nvPr>
            <p:ph/>
          </p:nvPr>
        </p:nvSpPr>
        <p:spPr>
          <a:xfrm>
            <a:off x="4140000" y="3044160"/>
            <a:ext cx="5435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E42F1CF-31E1-482B-A569-37C52BF2D342}"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137" name="PlaceHolder 2"/>
          <p:cNvSpPr>
            <a:spLocks noGrp="1"/>
          </p:cNvSpPr>
          <p:nvPr>
            <p:ph/>
          </p:nvPr>
        </p:nvSpPr>
        <p:spPr>
          <a:xfrm>
            <a:off x="4140000" y="1326600"/>
            <a:ext cx="5435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38" name="PlaceHolder 3"/>
          <p:cNvSpPr>
            <a:spLocks noGrp="1"/>
          </p:cNvSpPr>
          <p:nvPr>
            <p:ph/>
          </p:nvPr>
        </p:nvSpPr>
        <p:spPr>
          <a:xfrm>
            <a:off x="4140000" y="3044160"/>
            <a:ext cx="5435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81036FBD-0528-4825-B51D-0270BF9AFFAC}"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140"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41"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42"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43" name="PlaceHolder 5"/>
          <p:cNvSpPr>
            <a:spLocks noGrp="1"/>
          </p:cNvSpPr>
          <p:nvPr>
            <p:ph/>
          </p:nvPr>
        </p:nvSpPr>
        <p:spPr>
          <a:xfrm>
            <a:off x="6925320" y="304416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07838CA0-F45F-48E6-B20C-22024F718F3E}"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145" name="PlaceHolder 2"/>
          <p:cNvSpPr>
            <a:spLocks noGrp="1"/>
          </p:cNvSpPr>
          <p:nvPr>
            <p:ph/>
          </p:nvPr>
        </p:nvSpPr>
        <p:spPr>
          <a:xfrm>
            <a:off x="4140000" y="132660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46" name="PlaceHolder 3"/>
          <p:cNvSpPr>
            <a:spLocks noGrp="1"/>
          </p:cNvSpPr>
          <p:nvPr>
            <p:ph/>
          </p:nvPr>
        </p:nvSpPr>
        <p:spPr>
          <a:xfrm>
            <a:off x="5977800" y="132660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47" name="PlaceHolder 4"/>
          <p:cNvSpPr>
            <a:spLocks noGrp="1"/>
          </p:cNvSpPr>
          <p:nvPr>
            <p:ph/>
          </p:nvPr>
        </p:nvSpPr>
        <p:spPr>
          <a:xfrm>
            <a:off x="7815600" y="132660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48" name="PlaceHolder 5"/>
          <p:cNvSpPr>
            <a:spLocks noGrp="1"/>
          </p:cNvSpPr>
          <p:nvPr>
            <p:ph/>
          </p:nvPr>
        </p:nvSpPr>
        <p:spPr>
          <a:xfrm>
            <a:off x="4140000" y="304416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49" name="PlaceHolder 6"/>
          <p:cNvSpPr>
            <a:spLocks noGrp="1"/>
          </p:cNvSpPr>
          <p:nvPr>
            <p:ph/>
          </p:nvPr>
        </p:nvSpPr>
        <p:spPr>
          <a:xfrm>
            <a:off x="5977800" y="304416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50" name="PlaceHolder 7"/>
          <p:cNvSpPr>
            <a:spLocks noGrp="1"/>
          </p:cNvSpPr>
          <p:nvPr>
            <p:ph/>
          </p:nvPr>
        </p:nvSpPr>
        <p:spPr>
          <a:xfrm>
            <a:off x="7815600" y="304416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8460D991-ADEB-45E5-9B46-27DC097D0B2B}"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8C9472F7-385D-4AB4-A080-0C2D21B33604}"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199" name="PlaceHolder 2"/>
          <p:cNvSpPr>
            <a:spLocks noGrp="1"/>
          </p:cNvSpPr>
          <p:nvPr>
            <p:ph type="subTitle"/>
          </p:nvPr>
        </p:nvSpPr>
        <p:spPr>
          <a:xfrm>
            <a:off x="4140000" y="1326600"/>
            <a:ext cx="543564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74C96B1C-D593-4A2C-9B16-EF1A8E9EBCD2}"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201" name="PlaceHolder 2"/>
          <p:cNvSpPr>
            <a:spLocks noGrp="1"/>
          </p:cNvSpPr>
          <p:nvPr>
            <p:ph/>
          </p:nvPr>
        </p:nvSpPr>
        <p:spPr>
          <a:xfrm>
            <a:off x="4140000" y="1326600"/>
            <a:ext cx="5435640" cy="32882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26D31945-7074-43BE-BFCF-143CE8B67FD3}"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203"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endParaRPr b="0" lang="en-US" sz="3200" spc="-1" strike="noStrike">
              <a:latin typeface="Arial"/>
            </a:endParaRPr>
          </a:p>
        </p:txBody>
      </p:sp>
      <p:sp>
        <p:nvSpPr>
          <p:cNvPr id="204"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C7FBD6EE-78D3-4E04-A83E-E034F63ACA77}"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A12E79A8-B875-4C66-A907-50916118C6D6}"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46" name="PlaceHolder 2"/>
          <p:cNvSpPr>
            <a:spLocks noGrp="1"/>
          </p:cNvSpPr>
          <p:nvPr>
            <p:ph/>
          </p:nvPr>
        </p:nvSpPr>
        <p:spPr>
          <a:xfrm>
            <a:off x="4140000" y="1326600"/>
            <a:ext cx="5435640" cy="32882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F8FC4A5-EE2C-4C7A-9313-E364751848D3}"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6"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69EE885D-E8BF-4108-B435-EE6E4435FB68}"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208"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09"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endParaRPr b="0" lang="en-US" sz="3200" spc="-1" strike="noStrike">
              <a:latin typeface="Arial"/>
            </a:endParaRPr>
          </a:p>
        </p:txBody>
      </p:sp>
      <p:sp>
        <p:nvSpPr>
          <p:cNvPr id="210"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3B2DA7C0-103C-4EF9-BC35-470CD77D4392}"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212"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endParaRPr b="0" lang="en-US" sz="3200" spc="-1" strike="noStrike">
              <a:latin typeface="Arial"/>
            </a:endParaRPr>
          </a:p>
        </p:txBody>
      </p:sp>
      <p:sp>
        <p:nvSpPr>
          <p:cNvPr id="213"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14" name="PlaceHolder 4"/>
          <p:cNvSpPr>
            <a:spLocks noGrp="1"/>
          </p:cNvSpPr>
          <p:nvPr>
            <p:ph/>
          </p:nvPr>
        </p:nvSpPr>
        <p:spPr>
          <a:xfrm>
            <a:off x="6925320" y="304416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356EF4E5-16CF-49FC-84C0-0CB5EB9C6A7E}"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216"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17"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18" name="PlaceHolder 4"/>
          <p:cNvSpPr>
            <a:spLocks noGrp="1"/>
          </p:cNvSpPr>
          <p:nvPr>
            <p:ph/>
          </p:nvPr>
        </p:nvSpPr>
        <p:spPr>
          <a:xfrm>
            <a:off x="4140000" y="3044160"/>
            <a:ext cx="5435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6E80E2F8-D0DC-4615-A93C-5CE0BDDB5691}"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220" name="PlaceHolder 2"/>
          <p:cNvSpPr>
            <a:spLocks noGrp="1"/>
          </p:cNvSpPr>
          <p:nvPr>
            <p:ph/>
          </p:nvPr>
        </p:nvSpPr>
        <p:spPr>
          <a:xfrm>
            <a:off x="4140000" y="1326600"/>
            <a:ext cx="5435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21" name="PlaceHolder 3"/>
          <p:cNvSpPr>
            <a:spLocks noGrp="1"/>
          </p:cNvSpPr>
          <p:nvPr>
            <p:ph/>
          </p:nvPr>
        </p:nvSpPr>
        <p:spPr>
          <a:xfrm>
            <a:off x="4140000" y="3044160"/>
            <a:ext cx="5435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2B5AAEC7-40B3-49E5-97FB-42ABE2DE66AE}"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223"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24"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25"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26" name="PlaceHolder 5"/>
          <p:cNvSpPr>
            <a:spLocks noGrp="1"/>
          </p:cNvSpPr>
          <p:nvPr>
            <p:ph/>
          </p:nvPr>
        </p:nvSpPr>
        <p:spPr>
          <a:xfrm>
            <a:off x="6925320" y="304416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F508E88D-C33F-4B61-BB34-61444BF4300D}"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228" name="PlaceHolder 2"/>
          <p:cNvSpPr>
            <a:spLocks noGrp="1"/>
          </p:cNvSpPr>
          <p:nvPr>
            <p:ph/>
          </p:nvPr>
        </p:nvSpPr>
        <p:spPr>
          <a:xfrm>
            <a:off x="4140000" y="132660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29" name="PlaceHolder 3"/>
          <p:cNvSpPr>
            <a:spLocks noGrp="1"/>
          </p:cNvSpPr>
          <p:nvPr>
            <p:ph/>
          </p:nvPr>
        </p:nvSpPr>
        <p:spPr>
          <a:xfrm>
            <a:off x="5977800" y="132660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30" name="PlaceHolder 4"/>
          <p:cNvSpPr>
            <a:spLocks noGrp="1"/>
          </p:cNvSpPr>
          <p:nvPr>
            <p:ph/>
          </p:nvPr>
        </p:nvSpPr>
        <p:spPr>
          <a:xfrm>
            <a:off x="7815600" y="132660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31" name="PlaceHolder 5"/>
          <p:cNvSpPr>
            <a:spLocks noGrp="1"/>
          </p:cNvSpPr>
          <p:nvPr>
            <p:ph/>
          </p:nvPr>
        </p:nvSpPr>
        <p:spPr>
          <a:xfrm>
            <a:off x="4140000" y="304416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32" name="PlaceHolder 6"/>
          <p:cNvSpPr>
            <a:spLocks noGrp="1"/>
          </p:cNvSpPr>
          <p:nvPr>
            <p:ph/>
          </p:nvPr>
        </p:nvSpPr>
        <p:spPr>
          <a:xfrm>
            <a:off x="5977800" y="304416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33" name="PlaceHolder 7"/>
          <p:cNvSpPr>
            <a:spLocks noGrp="1"/>
          </p:cNvSpPr>
          <p:nvPr>
            <p:ph/>
          </p:nvPr>
        </p:nvSpPr>
        <p:spPr>
          <a:xfrm>
            <a:off x="7815600" y="304416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46AC72B2-03E3-4084-AEDD-DFD79A09293F}"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D07E9DBD-8B87-4BE8-87DA-AE6B4D4A1511}"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263" name="PlaceHolder 2"/>
          <p:cNvSpPr>
            <a:spLocks noGrp="1"/>
          </p:cNvSpPr>
          <p:nvPr>
            <p:ph type="subTitle"/>
          </p:nvPr>
        </p:nvSpPr>
        <p:spPr>
          <a:xfrm>
            <a:off x="4140000" y="1326600"/>
            <a:ext cx="543564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71C868C9-6022-4B53-B16A-2F24D0A1586F}"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265" name="PlaceHolder 2"/>
          <p:cNvSpPr>
            <a:spLocks noGrp="1"/>
          </p:cNvSpPr>
          <p:nvPr>
            <p:ph/>
          </p:nvPr>
        </p:nvSpPr>
        <p:spPr>
          <a:xfrm>
            <a:off x="4140000" y="1326600"/>
            <a:ext cx="5435640" cy="32882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58E2B30B-4785-4EC8-804E-EA233ADF3B2C}"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48"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endParaRPr b="0" lang="en-US" sz="3200" spc="-1" strike="noStrike">
              <a:latin typeface="Arial"/>
            </a:endParaRPr>
          </a:p>
        </p:txBody>
      </p:sp>
      <p:sp>
        <p:nvSpPr>
          <p:cNvPr id="49"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E262CE5-B234-4E94-AEF2-6C2F6CF3AE22}"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267"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endParaRPr b="0" lang="en-US" sz="3200" spc="-1" strike="noStrike">
              <a:latin typeface="Arial"/>
            </a:endParaRPr>
          </a:p>
        </p:txBody>
      </p:sp>
      <p:sp>
        <p:nvSpPr>
          <p:cNvPr id="268"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2286305D-F118-44AA-970B-AC777B873A58}"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3DC14EA0-22A9-457F-8D03-D041229D14CE}"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0"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048E3EF7-F7CA-47E5-9844-547016C87ACB}"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272"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73"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endParaRPr b="0" lang="en-US" sz="3200" spc="-1" strike="noStrike">
              <a:latin typeface="Arial"/>
            </a:endParaRPr>
          </a:p>
        </p:txBody>
      </p:sp>
      <p:sp>
        <p:nvSpPr>
          <p:cNvPr id="274"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6C8C6EB1-A011-47C2-B4B0-D1E36E36E443}"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276"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endParaRPr b="0" lang="en-US" sz="3200" spc="-1" strike="noStrike">
              <a:latin typeface="Arial"/>
            </a:endParaRPr>
          </a:p>
        </p:txBody>
      </p:sp>
      <p:sp>
        <p:nvSpPr>
          <p:cNvPr id="277"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78" name="PlaceHolder 4"/>
          <p:cNvSpPr>
            <a:spLocks noGrp="1"/>
          </p:cNvSpPr>
          <p:nvPr>
            <p:ph/>
          </p:nvPr>
        </p:nvSpPr>
        <p:spPr>
          <a:xfrm>
            <a:off x="6925320" y="304416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231C7714-5732-4987-ACBC-38F8C4C3E25F}"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280"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81"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82" name="PlaceHolder 4"/>
          <p:cNvSpPr>
            <a:spLocks noGrp="1"/>
          </p:cNvSpPr>
          <p:nvPr>
            <p:ph/>
          </p:nvPr>
        </p:nvSpPr>
        <p:spPr>
          <a:xfrm>
            <a:off x="4140000" y="3044160"/>
            <a:ext cx="5435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2E3F7C39-DA07-447C-8AAA-0500CCA46120}"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284" name="PlaceHolder 2"/>
          <p:cNvSpPr>
            <a:spLocks noGrp="1"/>
          </p:cNvSpPr>
          <p:nvPr>
            <p:ph/>
          </p:nvPr>
        </p:nvSpPr>
        <p:spPr>
          <a:xfrm>
            <a:off x="4140000" y="1326600"/>
            <a:ext cx="5435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85" name="PlaceHolder 3"/>
          <p:cNvSpPr>
            <a:spLocks noGrp="1"/>
          </p:cNvSpPr>
          <p:nvPr>
            <p:ph/>
          </p:nvPr>
        </p:nvSpPr>
        <p:spPr>
          <a:xfrm>
            <a:off x="4140000" y="3044160"/>
            <a:ext cx="5435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AFD82FC9-9D8B-481B-BFA0-051E76368EC9}"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287"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88"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89"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90" name="PlaceHolder 5"/>
          <p:cNvSpPr>
            <a:spLocks noGrp="1"/>
          </p:cNvSpPr>
          <p:nvPr>
            <p:ph/>
          </p:nvPr>
        </p:nvSpPr>
        <p:spPr>
          <a:xfrm>
            <a:off x="6925320" y="304416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811B695A-350E-4E76-85CC-FE75DDEA312B}" type="slidenum">
              <a:t>&lt;#&gt;</a:t>
            </a:fld>
          </a:p>
        </p:txBody>
      </p:sp>
      <p:sp>
        <p:nvSpPr>
          <p:cNvPr id="9" name="PlaceHolder 8"/>
          <p:cNvSpPr>
            <a:spLocks noGrp="1"/>
          </p:cNvSpPr>
          <p:nvPr>
            <p:ph type="dt" idx="10"/>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292" name="PlaceHolder 2"/>
          <p:cNvSpPr>
            <a:spLocks noGrp="1"/>
          </p:cNvSpPr>
          <p:nvPr>
            <p:ph/>
          </p:nvPr>
        </p:nvSpPr>
        <p:spPr>
          <a:xfrm>
            <a:off x="4140000" y="132660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93" name="PlaceHolder 3"/>
          <p:cNvSpPr>
            <a:spLocks noGrp="1"/>
          </p:cNvSpPr>
          <p:nvPr>
            <p:ph/>
          </p:nvPr>
        </p:nvSpPr>
        <p:spPr>
          <a:xfrm>
            <a:off x="5977800" y="132660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94" name="PlaceHolder 4"/>
          <p:cNvSpPr>
            <a:spLocks noGrp="1"/>
          </p:cNvSpPr>
          <p:nvPr>
            <p:ph/>
          </p:nvPr>
        </p:nvSpPr>
        <p:spPr>
          <a:xfrm>
            <a:off x="7815600" y="132660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95" name="PlaceHolder 5"/>
          <p:cNvSpPr>
            <a:spLocks noGrp="1"/>
          </p:cNvSpPr>
          <p:nvPr>
            <p:ph/>
          </p:nvPr>
        </p:nvSpPr>
        <p:spPr>
          <a:xfrm>
            <a:off x="4140000" y="304416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96" name="PlaceHolder 6"/>
          <p:cNvSpPr>
            <a:spLocks noGrp="1"/>
          </p:cNvSpPr>
          <p:nvPr>
            <p:ph/>
          </p:nvPr>
        </p:nvSpPr>
        <p:spPr>
          <a:xfrm>
            <a:off x="5977800" y="304416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97" name="PlaceHolder 7"/>
          <p:cNvSpPr>
            <a:spLocks noGrp="1"/>
          </p:cNvSpPr>
          <p:nvPr>
            <p:ph/>
          </p:nvPr>
        </p:nvSpPr>
        <p:spPr>
          <a:xfrm>
            <a:off x="7815600" y="304416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1683513A-6620-465C-AB2E-35F694A36ABB}" type="slidenum">
              <a:t>&lt;#&gt;</a:t>
            </a:fld>
          </a:p>
        </p:txBody>
      </p:sp>
      <p:sp>
        <p:nvSpPr>
          <p:cNvPr id="11" name="PlaceHolder 10"/>
          <p:cNvSpPr>
            <a:spLocks noGrp="1"/>
          </p:cNvSpPr>
          <p:nvPr>
            <p:ph type="dt" idx="10"/>
          </p:nvPr>
        </p:nvSpPr>
        <p:spPr/>
        <p:txBody>
          <a:bodyPr/>
          <a:p>
            <a:r>
              <a:rPr lang="en-U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9A2D9FA6-8C53-43DD-AE3D-5BDA1A3CE1F8}"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3ABD9D74-A7BD-4928-869B-126AD4C698B9}"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2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324" name="PlaceHolder 2"/>
          <p:cNvSpPr>
            <a:spLocks noGrp="1"/>
          </p:cNvSpPr>
          <p:nvPr>
            <p:ph type="subTitle"/>
          </p:nvPr>
        </p:nvSpPr>
        <p:spPr>
          <a:xfrm>
            <a:off x="4140000" y="1326600"/>
            <a:ext cx="543564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CECDAA63-AE2D-441F-983E-4B6DCAD35011}" type="slidenum">
              <a:t>&lt;#&gt;</a:t>
            </a:fld>
          </a:p>
        </p:txBody>
      </p:sp>
      <p:sp>
        <p:nvSpPr>
          <p:cNvPr id="6" name="PlaceHolder 5"/>
          <p:cNvSpPr>
            <a:spLocks noGrp="1"/>
          </p:cNvSpPr>
          <p:nvPr>
            <p:ph type="dt" idx="13"/>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326" name="PlaceHolder 2"/>
          <p:cNvSpPr>
            <a:spLocks noGrp="1"/>
          </p:cNvSpPr>
          <p:nvPr>
            <p:ph/>
          </p:nvPr>
        </p:nvSpPr>
        <p:spPr>
          <a:xfrm>
            <a:off x="4140000" y="1326600"/>
            <a:ext cx="5435640" cy="32882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D5825AC9-3CAF-4F2F-8EC0-6202D6DE77EB}" type="slidenum">
              <a:t>&lt;#&gt;</a:t>
            </a:fld>
          </a:p>
        </p:txBody>
      </p:sp>
      <p:sp>
        <p:nvSpPr>
          <p:cNvPr id="6" name="PlaceHolder 5"/>
          <p:cNvSpPr>
            <a:spLocks noGrp="1"/>
          </p:cNvSpPr>
          <p:nvPr>
            <p:ph type="dt" idx="13"/>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328"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endParaRPr b="0" lang="en-US" sz="3200" spc="-1" strike="noStrike">
              <a:latin typeface="Arial"/>
            </a:endParaRPr>
          </a:p>
        </p:txBody>
      </p:sp>
      <p:sp>
        <p:nvSpPr>
          <p:cNvPr id="329"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7180F6FE-784E-4344-A85A-F99AD67BB6B9}" type="slidenum">
              <a:t>&lt;#&gt;</a:t>
            </a:fld>
          </a:p>
        </p:txBody>
      </p:sp>
      <p:sp>
        <p:nvSpPr>
          <p:cNvPr id="7" name="PlaceHolder 6"/>
          <p:cNvSpPr>
            <a:spLocks noGrp="1"/>
          </p:cNvSpPr>
          <p:nvPr>
            <p:ph type="dt" idx="13"/>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DD6FFDAC-88FA-4983-ADB6-8051AD8E27E1}" type="slidenum">
              <a:t>&lt;#&gt;</a:t>
            </a:fld>
          </a:p>
        </p:txBody>
      </p:sp>
      <p:sp>
        <p:nvSpPr>
          <p:cNvPr id="5" name="PlaceHolder 4"/>
          <p:cNvSpPr>
            <a:spLocks noGrp="1"/>
          </p:cNvSpPr>
          <p:nvPr>
            <p:ph type="dt" idx="13"/>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1"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A25036E7-D037-402A-B03B-B1DA615B1753}" type="slidenum">
              <a:t>&lt;#&gt;</a:t>
            </a:fld>
          </a:p>
        </p:txBody>
      </p:sp>
      <p:sp>
        <p:nvSpPr>
          <p:cNvPr id="5" name="PlaceHolder 4"/>
          <p:cNvSpPr>
            <a:spLocks noGrp="1"/>
          </p:cNvSpPr>
          <p:nvPr>
            <p:ph type="dt" idx="13"/>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333"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34"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endParaRPr b="0" lang="en-US" sz="3200" spc="-1" strike="noStrike">
              <a:latin typeface="Arial"/>
            </a:endParaRPr>
          </a:p>
        </p:txBody>
      </p:sp>
      <p:sp>
        <p:nvSpPr>
          <p:cNvPr id="335"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6898F508-B273-4BE5-A0D8-95D2B511E1B1}" type="slidenum">
              <a:t>&lt;#&gt;</a:t>
            </a:fld>
          </a:p>
        </p:txBody>
      </p:sp>
      <p:sp>
        <p:nvSpPr>
          <p:cNvPr id="8" name="PlaceHolder 7"/>
          <p:cNvSpPr>
            <a:spLocks noGrp="1"/>
          </p:cNvSpPr>
          <p:nvPr>
            <p:ph type="dt" idx="13"/>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337"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endParaRPr b="0" lang="en-US" sz="3200" spc="-1" strike="noStrike">
              <a:latin typeface="Arial"/>
            </a:endParaRPr>
          </a:p>
        </p:txBody>
      </p:sp>
      <p:sp>
        <p:nvSpPr>
          <p:cNvPr id="338"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39" name="PlaceHolder 4"/>
          <p:cNvSpPr>
            <a:spLocks noGrp="1"/>
          </p:cNvSpPr>
          <p:nvPr>
            <p:ph/>
          </p:nvPr>
        </p:nvSpPr>
        <p:spPr>
          <a:xfrm>
            <a:off x="6925320" y="304416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122949C8-821E-40F9-A163-7AED5C593BF4}" type="slidenum">
              <a:t>&lt;#&gt;</a:t>
            </a:fld>
          </a:p>
        </p:txBody>
      </p:sp>
      <p:sp>
        <p:nvSpPr>
          <p:cNvPr id="8" name="PlaceHolder 7"/>
          <p:cNvSpPr>
            <a:spLocks noGrp="1"/>
          </p:cNvSpPr>
          <p:nvPr>
            <p:ph type="dt" idx="13"/>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341"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42"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43" name="PlaceHolder 4"/>
          <p:cNvSpPr>
            <a:spLocks noGrp="1"/>
          </p:cNvSpPr>
          <p:nvPr>
            <p:ph/>
          </p:nvPr>
        </p:nvSpPr>
        <p:spPr>
          <a:xfrm>
            <a:off x="4140000" y="3044160"/>
            <a:ext cx="5435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598FAB4B-3BEE-4EDA-AB35-827065704B11}" type="slidenum">
              <a:t>&lt;#&gt;</a:t>
            </a:fld>
          </a:p>
        </p:txBody>
      </p:sp>
      <p:sp>
        <p:nvSpPr>
          <p:cNvPr id="8" name="PlaceHolder 7"/>
          <p:cNvSpPr>
            <a:spLocks noGrp="1"/>
          </p:cNvSpPr>
          <p:nvPr>
            <p:ph type="dt" idx="13"/>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345" name="PlaceHolder 2"/>
          <p:cNvSpPr>
            <a:spLocks noGrp="1"/>
          </p:cNvSpPr>
          <p:nvPr>
            <p:ph/>
          </p:nvPr>
        </p:nvSpPr>
        <p:spPr>
          <a:xfrm>
            <a:off x="4140000" y="1326600"/>
            <a:ext cx="5435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46" name="PlaceHolder 3"/>
          <p:cNvSpPr>
            <a:spLocks noGrp="1"/>
          </p:cNvSpPr>
          <p:nvPr>
            <p:ph/>
          </p:nvPr>
        </p:nvSpPr>
        <p:spPr>
          <a:xfrm>
            <a:off x="4140000" y="3044160"/>
            <a:ext cx="5435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1847474E-E49E-4BCA-ABBD-16327729E513}" type="slidenum">
              <a:t>&lt;#&gt;</a:t>
            </a:fld>
          </a:p>
        </p:txBody>
      </p:sp>
      <p:sp>
        <p:nvSpPr>
          <p:cNvPr id="7" name="PlaceHolder 6"/>
          <p:cNvSpPr>
            <a:spLocks noGrp="1"/>
          </p:cNvSpPr>
          <p:nvPr>
            <p:ph type="dt" idx="13"/>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348"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49"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50"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51" name="PlaceHolder 5"/>
          <p:cNvSpPr>
            <a:spLocks noGrp="1"/>
          </p:cNvSpPr>
          <p:nvPr>
            <p:ph/>
          </p:nvPr>
        </p:nvSpPr>
        <p:spPr>
          <a:xfrm>
            <a:off x="6925320" y="304416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4"/>
          </p:nvPr>
        </p:nvSpPr>
        <p:spPr/>
        <p:txBody>
          <a:bodyPr/>
          <a:p>
            <a:r>
              <a:t>Footer</a:t>
            </a:r>
          </a:p>
        </p:txBody>
      </p:sp>
      <p:sp>
        <p:nvSpPr>
          <p:cNvPr id="8" name="PlaceHolder 7"/>
          <p:cNvSpPr>
            <a:spLocks noGrp="1"/>
          </p:cNvSpPr>
          <p:nvPr>
            <p:ph type="sldNum" idx="15"/>
          </p:nvPr>
        </p:nvSpPr>
        <p:spPr/>
        <p:txBody>
          <a:bodyPr/>
          <a:p>
            <a:fld id="{2C836535-6339-4E53-A658-CB95863334C0}" type="slidenum">
              <a:t>&lt;#&gt;</a:t>
            </a:fld>
          </a:p>
        </p:txBody>
      </p:sp>
      <p:sp>
        <p:nvSpPr>
          <p:cNvPr id="9" name="PlaceHolder 8"/>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1247A70-88E8-47DE-80EE-BAD9139AA74E}"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353" name="PlaceHolder 2"/>
          <p:cNvSpPr>
            <a:spLocks noGrp="1"/>
          </p:cNvSpPr>
          <p:nvPr>
            <p:ph/>
          </p:nvPr>
        </p:nvSpPr>
        <p:spPr>
          <a:xfrm>
            <a:off x="4140000" y="132660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54" name="PlaceHolder 3"/>
          <p:cNvSpPr>
            <a:spLocks noGrp="1"/>
          </p:cNvSpPr>
          <p:nvPr>
            <p:ph/>
          </p:nvPr>
        </p:nvSpPr>
        <p:spPr>
          <a:xfrm>
            <a:off x="5977800" y="132660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55" name="PlaceHolder 4"/>
          <p:cNvSpPr>
            <a:spLocks noGrp="1"/>
          </p:cNvSpPr>
          <p:nvPr>
            <p:ph/>
          </p:nvPr>
        </p:nvSpPr>
        <p:spPr>
          <a:xfrm>
            <a:off x="7815600" y="132660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56" name="PlaceHolder 5"/>
          <p:cNvSpPr>
            <a:spLocks noGrp="1"/>
          </p:cNvSpPr>
          <p:nvPr>
            <p:ph/>
          </p:nvPr>
        </p:nvSpPr>
        <p:spPr>
          <a:xfrm>
            <a:off x="4140000" y="304416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57" name="PlaceHolder 6"/>
          <p:cNvSpPr>
            <a:spLocks noGrp="1"/>
          </p:cNvSpPr>
          <p:nvPr>
            <p:ph/>
          </p:nvPr>
        </p:nvSpPr>
        <p:spPr>
          <a:xfrm>
            <a:off x="5977800" y="304416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58" name="PlaceHolder 7"/>
          <p:cNvSpPr>
            <a:spLocks noGrp="1"/>
          </p:cNvSpPr>
          <p:nvPr>
            <p:ph/>
          </p:nvPr>
        </p:nvSpPr>
        <p:spPr>
          <a:xfrm>
            <a:off x="7815600" y="304416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4"/>
          </p:nvPr>
        </p:nvSpPr>
        <p:spPr/>
        <p:txBody>
          <a:bodyPr/>
          <a:p>
            <a:r>
              <a:t>Footer</a:t>
            </a:r>
          </a:p>
        </p:txBody>
      </p:sp>
      <p:sp>
        <p:nvSpPr>
          <p:cNvPr id="10" name="PlaceHolder 9"/>
          <p:cNvSpPr>
            <a:spLocks noGrp="1"/>
          </p:cNvSpPr>
          <p:nvPr>
            <p:ph type="sldNum" idx="15"/>
          </p:nvPr>
        </p:nvSpPr>
        <p:spPr/>
        <p:txBody>
          <a:bodyPr/>
          <a:p>
            <a:fld id="{1E9CF958-A1AC-49A6-89E4-B3F7CA7597BC}" type="slidenum">
              <a:t>&lt;#&gt;</a:t>
            </a:fld>
          </a:p>
        </p:txBody>
      </p:sp>
      <p:sp>
        <p:nvSpPr>
          <p:cNvPr id="11" name="PlaceHolder 10"/>
          <p:cNvSpPr>
            <a:spLocks noGrp="1"/>
          </p:cNvSpPr>
          <p:nvPr>
            <p:ph type="dt" idx="13"/>
          </p:nvPr>
        </p:nvSpPr>
        <p:spPr/>
        <p:txBody>
          <a:bodyPr/>
          <a:p>
            <a:r>
              <a:rPr lang="en-US"/>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89859C01-E20D-42E7-BF61-0887A83595DD}" type="slidenum">
              <a:t>&lt;#&gt;</a:t>
            </a:fld>
          </a:p>
        </p:txBody>
      </p:sp>
      <p:sp>
        <p:nvSpPr>
          <p:cNvPr id="4" name="PlaceHolder 3"/>
          <p:cNvSpPr>
            <a:spLocks noGrp="1"/>
          </p:cNvSpPr>
          <p:nvPr>
            <p:ph type="dt" idx="16"/>
          </p:nvPr>
        </p:nvSpPr>
        <p:spPr/>
        <p:txBody>
          <a:bodyPr/>
          <a:p>
            <a:r>
              <a:rPr lang="en-US"/>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401" name="PlaceHolder 2"/>
          <p:cNvSpPr>
            <a:spLocks noGrp="1"/>
          </p:cNvSpPr>
          <p:nvPr>
            <p:ph type="subTitle"/>
          </p:nvPr>
        </p:nvSpPr>
        <p:spPr>
          <a:xfrm>
            <a:off x="4140000" y="1326600"/>
            <a:ext cx="543564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7"/>
          </p:nvPr>
        </p:nvSpPr>
        <p:spPr/>
        <p:txBody>
          <a:bodyPr/>
          <a:p>
            <a:r>
              <a:t>Footer</a:t>
            </a:r>
          </a:p>
        </p:txBody>
      </p:sp>
      <p:sp>
        <p:nvSpPr>
          <p:cNvPr id="5" name="PlaceHolder 4"/>
          <p:cNvSpPr>
            <a:spLocks noGrp="1"/>
          </p:cNvSpPr>
          <p:nvPr>
            <p:ph type="sldNum" idx="18"/>
          </p:nvPr>
        </p:nvSpPr>
        <p:spPr/>
        <p:txBody>
          <a:bodyPr/>
          <a:p>
            <a:fld id="{CEE98D5A-D214-4226-88BF-43547CE7C1CA}" type="slidenum">
              <a:t>&lt;#&gt;</a:t>
            </a:fld>
          </a:p>
        </p:txBody>
      </p:sp>
      <p:sp>
        <p:nvSpPr>
          <p:cNvPr id="6" name="PlaceHolder 5"/>
          <p:cNvSpPr>
            <a:spLocks noGrp="1"/>
          </p:cNvSpPr>
          <p:nvPr>
            <p:ph type="dt" idx="16"/>
          </p:nvPr>
        </p:nvSpPr>
        <p:spPr/>
        <p:txBody>
          <a:bodyPr/>
          <a:p>
            <a:r>
              <a:rPr lang="en-US"/>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403" name="PlaceHolder 2"/>
          <p:cNvSpPr>
            <a:spLocks noGrp="1"/>
          </p:cNvSpPr>
          <p:nvPr>
            <p:ph/>
          </p:nvPr>
        </p:nvSpPr>
        <p:spPr>
          <a:xfrm>
            <a:off x="4140000" y="1326600"/>
            <a:ext cx="5435640" cy="32882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7"/>
          </p:nvPr>
        </p:nvSpPr>
        <p:spPr/>
        <p:txBody>
          <a:bodyPr/>
          <a:p>
            <a:r>
              <a:t>Footer</a:t>
            </a:r>
          </a:p>
        </p:txBody>
      </p:sp>
      <p:sp>
        <p:nvSpPr>
          <p:cNvPr id="5" name="PlaceHolder 4"/>
          <p:cNvSpPr>
            <a:spLocks noGrp="1"/>
          </p:cNvSpPr>
          <p:nvPr>
            <p:ph type="sldNum" idx="18"/>
          </p:nvPr>
        </p:nvSpPr>
        <p:spPr/>
        <p:txBody>
          <a:bodyPr/>
          <a:p>
            <a:fld id="{5D090471-1817-44C3-97AB-85E4D5F76591}" type="slidenum">
              <a:t>&lt;#&gt;</a:t>
            </a:fld>
          </a:p>
        </p:txBody>
      </p:sp>
      <p:sp>
        <p:nvSpPr>
          <p:cNvPr id="6" name="PlaceHolder 5"/>
          <p:cNvSpPr>
            <a:spLocks noGrp="1"/>
          </p:cNvSpPr>
          <p:nvPr>
            <p:ph type="dt" idx="16"/>
          </p:nvPr>
        </p:nvSpPr>
        <p:spPr/>
        <p:txBody>
          <a:bodyPr/>
          <a:p>
            <a:r>
              <a:rPr lang="en-US"/>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0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405"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endParaRPr b="0" lang="en-US" sz="3200" spc="-1" strike="noStrike">
              <a:latin typeface="Arial"/>
            </a:endParaRPr>
          </a:p>
        </p:txBody>
      </p:sp>
      <p:sp>
        <p:nvSpPr>
          <p:cNvPr id="406"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309D662C-690F-4319-A24E-EC8450BB1F16}"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3" name="PlaceHolder 2"/>
          <p:cNvSpPr>
            <a:spLocks noGrp="1"/>
          </p:cNvSpPr>
          <p:nvPr>
            <p:ph type="ftr" idx="17"/>
          </p:nvPr>
        </p:nvSpPr>
        <p:spPr/>
        <p:txBody>
          <a:bodyPr/>
          <a:p>
            <a:r>
              <a:t>Footer</a:t>
            </a:r>
          </a:p>
        </p:txBody>
      </p:sp>
      <p:sp>
        <p:nvSpPr>
          <p:cNvPr id="4" name="PlaceHolder 3"/>
          <p:cNvSpPr>
            <a:spLocks noGrp="1"/>
          </p:cNvSpPr>
          <p:nvPr>
            <p:ph type="sldNum" idx="18"/>
          </p:nvPr>
        </p:nvSpPr>
        <p:spPr/>
        <p:txBody>
          <a:bodyPr/>
          <a:p>
            <a:fld id="{85B51689-9D8E-499A-A7BF-9D7FAF1360B6}" type="slidenum">
              <a:t>&lt;#&gt;</a:t>
            </a:fld>
          </a:p>
        </p:txBody>
      </p:sp>
      <p:sp>
        <p:nvSpPr>
          <p:cNvPr id="5" name="PlaceHolder 4"/>
          <p:cNvSpPr>
            <a:spLocks noGrp="1"/>
          </p:cNvSpPr>
          <p:nvPr>
            <p:ph type="dt" idx="16"/>
          </p:nvPr>
        </p:nvSpPr>
        <p:spPr/>
        <p:txBody>
          <a:bodyPr/>
          <a:p>
            <a:r>
              <a:rPr lang="en-US"/>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08"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7"/>
          </p:nvPr>
        </p:nvSpPr>
        <p:spPr/>
        <p:txBody>
          <a:bodyPr/>
          <a:p>
            <a:r>
              <a:t>Footer</a:t>
            </a:r>
          </a:p>
        </p:txBody>
      </p:sp>
      <p:sp>
        <p:nvSpPr>
          <p:cNvPr id="4" name="PlaceHolder 3"/>
          <p:cNvSpPr>
            <a:spLocks noGrp="1"/>
          </p:cNvSpPr>
          <p:nvPr>
            <p:ph type="sldNum" idx="18"/>
          </p:nvPr>
        </p:nvSpPr>
        <p:spPr/>
        <p:txBody>
          <a:bodyPr/>
          <a:p>
            <a:fld id="{C85814A1-2E7D-419D-B5F4-E33608556AF9}" type="slidenum">
              <a:t>&lt;#&gt;</a:t>
            </a:fld>
          </a:p>
        </p:txBody>
      </p:sp>
      <p:sp>
        <p:nvSpPr>
          <p:cNvPr id="5" name="PlaceHolder 4"/>
          <p:cNvSpPr>
            <a:spLocks noGrp="1"/>
          </p:cNvSpPr>
          <p:nvPr>
            <p:ph type="dt" idx="16"/>
          </p:nvPr>
        </p:nvSpPr>
        <p:spPr/>
        <p:txBody>
          <a:bodyPr/>
          <a:p>
            <a:r>
              <a:rPr lang="en-US"/>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0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410"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11"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endParaRPr b="0" lang="en-US" sz="3200" spc="-1" strike="noStrike">
              <a:latin typeface="Arial"/>
            </a:endParaRPr>
          </a:p>
        </p:txBody>
      </p:sp>
      <p:sp>
        <p:nvSpPr>
          <p:cNvPr id="412"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45D90A67-A9C5-4965-B452-34205B222010}" type="slidenum">
              <a:t>&lt;#&gt;</a:t>
            </a:fld>
          </a:p>
        </p:txBody>
      </p:sp>
      <p:sp>
        <p:nvSpPr>
          <p:cNvPr id="8" name="PlaceHolder 7"/>
          <p:cNvSpPr>
            <a:spLocks noGrp="1"/>
          </p:cNvSpPr>
          <p:nvPr>
            <p:ph type="dt" idx="16"/>
          </p:nvPr>
        </p:nvSpPr>
        <p:spPr/>
        <p:txBody>
          <a:bodyPr/>
          <a:p>
            <a:r>
              <a:rPr lang="en-US"/>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1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414"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endParaRPr b="0" lang="en-US" sz="3200" spc="-1" strike="noStrike">
              <a:latin typeface="Arial"/>
            </a:endParaRPr>
          </a:p>
        </p:txBody>
      </p:sp>
      <p:sp>
        <p:nvSpPr>
          <p:cNvPr id="415"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16" name="PlaceHolder 4"/>
          <p:cNvSpPr>
            <a:spLocks noGrp="1"/>
          </p:cNvSpPr>
          <p:nvPr>
            <p:ph/>
          </p:nvPr>
        </p:nvSpPr>
        <p:spPr>
          <a:xfrm>
            <a:off x="6925320" y="304416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313C0DB9-B1C2-4A0A-BC1E-EAEAA9F8852E}" type="slidenum">
              <a:t>&lt;#&gt;</a:t>
            </a:fld>
          </a:p>
        </p:txBody>
      </p:sp>
      <p:sp>
        <p:nvSpPr>
          <p:cNvPr id="8" name="PlaceHolder 7"/>
          <p:cNvSpPr>
            <a:spLocks noGrp="1"/>
          </p:cNvSpPr>
          <p:nvPr>
            <p:ph type="dt" idx="16"/>
          </p:nvPr>
        </p:nvSpPr>
        <p:spPr/>
        <p:txBody>
          <a:bodyPr/>
          <a:p>
            <a:r>
              <a:rPr lang="en-US"/>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418"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19"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20" name="PlaceHolder 4"/>
          <p:cNvSpPr>
            <a:spLocks noGrp="1"/>
          </p:cNvSpPr>
          <p:nvPr>
            <p:ph/>
          </p:nvPr>
        </p:nvSpPr>
        <p:spPr>
          <a:xfrm>
            <a:off x="4140000" y="3044160"/>
            <a:ext cx="5435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62603432-3913-4B26-AC87-D984D6B4F002}" type="slidenum">
              <a:t>&lt;#&gt;</a:t>
            </a:fld>
          </a:p>
        </p:txBody>
      </p:sp>
      <p:sp>
        <p:nvSpPr>
          <p:cNvPr id="8" name="PlaceHolder 7"/>
          <p:cNvSpPr>
            <a:spLocks noGrp="1"/>
          </p:cNvSpPr>
          <p:nvPr>
            <p:ph type="dt" idx="16"/>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53"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4"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endParaRPr b="0" lang="en-US" sz="3200" spc="-1" strike="noStrike">
              <a:latin typeface="Arial"/>
            </a:endParaRPr>
          </a:p>
        </p:txBody>
      </p:sp>
      <p:sp>
        <p:nvSpPr>
          <p:cNvPr id="55"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5C7B03B-D703-40A6-A5BF-48871E2E228D}"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422" name="PlaceHolder 2"/>
          <p:cNvSpPr>
            <a:spLocks noGrp="1"/>
          </p:cNvSpPr>
          <p:nvPr>
            <p:ph/>
          </p:nvPr>
        </p:nvSpPr>
        <p:spPr>
          <a:xfrm>
            <a:off x="4140000" y="1326600"/>
            <a:ext cx="5435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23" name="PlaceHolder 3"/>
          <p:cNvSpPr>
            <a:spLocks noGrp="1"/>
          </p:cNvSpPr>
          <p:nvPr>
            <p:ph/>
          </p:nvPr>
        </p:nvSpPr>
        <p:spPr>
          <a:xfrm>
            <a:off x="4140000" y="3044160"/>
            <a:ext cx="5435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02EFF811-94FE-42C4-AB89-D678D6CA2DCE}"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2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425"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26"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27"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28" name="PlaceHolder 5"/>
          <p:cNvSpPr>
            <a:spLocks noGrp="1"/>
          </p:cNvSpPr>
          <p:nvPr>
            <p:ph/>
          </p:nvPr>
        </p:nvSpPr>
        <p:spPr>
          <a:xfrm>
            <a:off x="6925320" y="304416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7"/>
          </p:nvPr>
        </p:nvSpPr>
        <p:spPr/>
        <p:txBody>
          <a:bodyPr/>
          <a:p>
            <a:r>
              <a:t>Footer</a:t>
            </a:r>
          </a:p>
        </p:txBody>
      </p:sp>
      <p:sp>
        <p:nvSpPr>
          <p:cNvPr id="8" name="PlaceHolder 7"/>
          <p:cNvSpPr>
            <a:spLocks noGrp="1"/>
          </p:cNvSpPr>
          <p:nvPr>
            <p:ph type="sldNum" idx="18"/>
          </p:nvPr>
        </p:nvSpPr>
        <p:spPr/>
        <p:txBody>
          <a:bodyPr/>
          <a:p>
            <a:fld id="{1C272A92-F5F7-44E6-BBEA-A1A3791667D9}" type="slidenum">
              <a:t>&lt;#&gt;</a:t>
            </a:fld>
          </a:p>
        </p:txBody>
      </p:sp>
      <p:sp>
        <p:nvSpPr>
          <p:cNvPr id="9" name="PlaceHolder 8"/>
          <p:cNvSpPr>
            <a:spLocks noGrp="1"/>
          </p:cNvSpPr>
          <p:nvPr>
            <p:ph type="dt" idx="16"/>
          </p:nvPr>
        </p:nvSpPr>
        <p:spPr/>
        <p:txBody>
          <a:bodyPr/>
          <a:p>
            <a:r>
              <a:rPr lang="en-US"/>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430" name="PlaceHolder 2"/>
          <p:cNvSpPr>
            <a:spLocks noGrp="1"/>
          </p:cNvSpPr>
          <p:nvPr>
            <p:ph/>
          </p:nvPr>
        </p:nvSpPr>
        <p:spPr>
          <a:xfrm>
            <a:off x="4140000" y="132660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31" name="PlaceHolder 3"/>
          <p:cNvSpPr>
            <a:spLocks noGrp="1"/>
          </p:cNvSpPr>
          <p:nvPr>
            <p:ph/>
          </p:nvPr>
        </p:nvSpPr>
        <p:spPr>
          <a:xfrm>
            <a:off x="5977800" y="132660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32" name="PlaceHolder 4"/>
          <p:cNvSpPr>
            <a:spLocks noGrp="1"/>
          </p:cNvSpPr>
          <p:nvPr>
            <p:ph/>
          </p:nvPr>
        </p:nvSpPr>
        <p:spPr>
          <a:xfrm>
            <a:off x="7815600" y="132660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33" name="PlaceHolder 5"/>
          <p:cNvSpPr>
            <a:spLocks noGrp="1"/>
          </p:cNvSpPr>
          <p:nvPr>
            <p:ph/>
          </p:nvPr>
        </p:nvSpPr>
        <p:spPr>
          <a:xfrm>
            <a:off x="4140000" y="304416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34" name="PlaceHolder 6"/>
          <p:cNvSpPr>
            <a:spLocks noGrp="1"/>
          </p:cNvSpPr>
          <p:nvPr>
            <p:ph/>
          </p:nvPr>
        </p:nvSpPr>
        <p:spPr>
          <a:xfrm>
            <a:off x="5977800" y="304416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35" name="PlaceHolder 7"/>
          <p:cNvSpPr>
            <a:spLocks noGrp="1"/>
          </p:cNvSpPr>
          <p:nvPr>
            <p:ph/>
          </p:nvPr>
        </p:nvSpPr>
        <p:spPr>
          <a:xfrm>
            <a:off x="7815600" y="304416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7"/>
          </p:nvPr>
        </p:nvSpPr>
        <p:spPr/>
        <p:txBody>
          <a:bodyPr/>
          <a:p>
            <a:r>
              <a:t>Footer</a:t>
            </a:r>
          </a:p>
        </p:txBody>
      </p:sp>
      <p:sp>
        <p:nvSpPr>
          <p:cNvPr id="10" name="PlaceHolder 9"/>
          <p:cNvSpPr>
            <a:spLocks noGrp="1"/>
          </p:cNvSpPr>
          <p:nvPr>
            <p:ph type="sldNum" idx="18"/>
          </p:nvPr>
        </p:nvSpPr>
        <p:spPr/>
        <p:txBody>
          <a:bodyPr/>
          <a:p>
            <a:fld id="{F4EB114E-3DE4-4395-A144-267F2F8BFABE}" type="slidenum">
              <a:t>&lt;#&gt;</a:t>
            </a:fld>
          </a:p>
        </p:txBody>
      </p:sp>
      <p:sp>
        <p:nvSpPr>
          <p:cNvPr id="11" name="PlaceHolder 10"/>
          <p:cNvSpPr>
            <a:spLocks noGrp="1"/>
          </p:cNvSpPr>
          <p:nvPr>
            <p:ph type="dt" idx="16"/>
          </p:nvPr>
        </p:nvSpPr>
        <p:spPr/>
        <p:txBody>
          <a:bodyPr/>
          <a:p>
            <a:r>
              <a:rPr lang="en-US"/>
              <a:t/>
            </a: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660191AC-F125-42BD-81EF-7BFA94362E55}"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470" name="PlaceHolder 2"/>
          <p:cNvSpPr>
            <a:spLocks noGrp="1"/>
          </p:cNvSpPr>
          <p:nvPr>
            <p:ph type="subTitle"/>
          </p:nvPr>
        </p:nvSpPr>
        <p:spPr>
          <a:xfrm>
            <a:off x="4140000" y="1326600"/>
            <a:ext cx="543564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0"/>
          </p:nvPr>
        </p:nvSpPr>
        <p:spPr/>
        <p:txBody>
          <a:bodyPr/>
          <a:p>
            <a:r>
              <a:t>Footer</a:t>
            </a:r>
          </a:p>
        </p:txBody>
      </p:sp>
      <p:sp>
        <p:nvSpPr>
          <p:cNvPr id="5" name="PlaceHolder 4"/>
          <p:cNvSpPr>
            <a:spLocks noGrp="1"/>
          </p:cNvSpPr>
          <p:nvPr>
            <p:ph type="sldNum" idx="21"/>
          </p:nvPr>
        </p:nvSpPr>
        <p:spPr/>
        <p:txBody>
          <a:bodyPr/>
          <a:p>
            <a:fld id="{0DCB9C0E-BD56-430B-B4F9-6CEB267500E9}" type="slidenum">
              <a:t>&lt;#&gt;</a:t>
            </a:fld>
          </a:p>
        </p:txBody>
      </p:sp>
      <p:sp>
        <p:nvSpPr>
          <p:cNvPr id="6" name="PlaceHolder 5"/>
          <p:cNvSpPr>
            <a:spLocks noGrp="1"/>
          </p:cNvSpPr>
          <p:nvPr>
            <p:ph type="dt" idx="19"/>
          </p:nvPr>
        </p:nvSpPr>
        <p:spPr/>
        <p:txBody>
          <a:bodyPr/>
          <a:p>
            <a:r>
              <a:rPr lang="en-US"/>
              <a:t/>
            </a: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472" name="PlaceHolder 2"/>
          <p:cNvSpPr>
            <a:spLocks noGrp="1"/>
          </p:cNvSpPr>
          <p:nvPr>
            <p:ph/>
          </p:nvPr>
        </p:nvSpPr>
        <p:spPr>
          <a:xfrm>
            <a:off x="4140000" y="1326600"/>
            <a:ext cx="5435640" cy="32882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0"/>
          </p:nvPr>
        </p:nvSpPr>
        <p:spPr/>
        <p:txBody>
          <a:bodyPr/>
          <a:p>
            <a:r>
              <a:t>Footer</a:t>
            </a:r>
          </a:p>
        </p:txBody>
      </p:sp>
      <p:sp>
        <p:nvSpPr>
          <p:cNvPr id="5" name="PlaceHolder 4"/>
          <p:cNvSpPr>
            <a:spLocks noGrp="1"/>
          </p:cNvSpPr>
          <p:nvPr>
            <p:ph type="sldNum" idx="21"/>
          </p:nvPr>
        </p:nvSpPr>
        <p:spPr/>
        <p:txBody>
          <a:bodyPr/>
          <a:p>
            <a:fld id="{F2ECFAC9-E431-4841-8A1F-9A616FDA078E}" type="slidenum">
              <a:t>&lt;#&gt;</a:t>
            </a:fld>
          </a:p>
        </p:txBody>
      </p:sp>
      <p:sp>
        <p:nvSpPr>
          <p:cNvPr id="6" name="PlaceHolder 5"/>
          <p:cNvSpPr>
            <a:spLocks noGrp="1"/>
          </p:cNvSpPr>
          <p:nvPr>
            <p:ph type="dt" idx="19"/>
          </p:nvPr>
        </p:nvSpPr>
        <p:spPr/>
        <p:txBody>
          <a:bodyPr/>
          <a:p>
            <a:r>
              <a:rPr lang="en-US"/>
              <a:t/>
            </a: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474"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endParaRPr b="0" lang="en-US" sz="3200" spc="-1" strike="noStrike">
              <a:latin typeface="Arial"/>
            </a:endParaRPr>
          </a:p>
        </p:txBody>
      </p:sp>
      <p:sp>
        <p:nvSpPr>
          <p:cNvPr id="475"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0"/>
          </p:nvPr>
        </p:nvSpPr>
        <p:spPr/>
        <p:txBody>
          <a:bodyPr/>
          <a:p>
            <a:r>
              <a:t>Footer</a:t>
            </a:r>
          </a:p>
        </p:txBody>
      </p:sp>
      <p:sp>
        <p:nvSpPr>
          <p:cNvPr id="6" name="PlaceHolder 5"/>
          <p:cNvSpPr>
            <a:spLocks noGrp="1"/>
          </p:cNvSpPr>
          <p:nvPr>
            <p:ph type="sldNum" idx="21"/>
          </p:nvPr>
        </p:nvSpPr>
        <p:spPr/>
        <p:txBody>
          <a:bodyPr/>
          <a:p>
            <a:fld id="{3B4371AD-C24A-4C6A-B834-68AB661FFD9B}" type="slidenum">
              <a:t>&lt;#&gt;</a:t>
            </a:fld>
          </a:p>
        </p:txBody>
      </p:sp>
      <p:sp>
        <p:nvSpPr>
          <p:cNvPr id="7" name="PlaceHolder 6"/>
          <p:cNvSpPr>
            <a:spLocks noGrp="1"/>
          </p:cNvSpPr>
          <p:nvPr>
            <p:ph type="dt" idx="19"/>
          </p:nvPr>
        </p:nvSpPr>
        <p:spPr/>
        <p:txBody>
          <a:bodyPr/>
          <a:p>
            <a:r>
              <a:rPr lang="en-US"/>
              <a:t/>
            </a: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3" name="PlaceHolder 2"/>
          <p:cNvSpPr>
            <a:spLocks noGrp="1"/>
          </p:cNvSpPr>
          <p:nvPr>
            <p:ph type="ftr" idx="20"/>
          </p:nvPr>
        </p:nvSpPr>
        <p:spPr/>
        <p:txBody>
          <a:bodyPr/>
          <a:p>
            <a:r>
              <a:t>Footer</a:t>
            </a:r>
          </a:p>
        </p:txBody>
      </p:sp>
      <p:sp>
        <p:nvSpPr>
          <p:cNvPr id="4" name="PlaceHolder 3"/>
          <p:cNvSpPr>
            <a:spLocks noGrp="1"/>
          </p:cNvSpPr>
          <p:nvPr>
            <p:ph type="sldNum" idx="21"/>
          </p:nvPr>
        </p:nvSpPr>
        <p:spPr/>
        <p:txBody>
          <a:bodyPr/>
          <a:p>
            <a:fld id="{530569EA-AF80-4F6F-A279-DFD717DFCE29}" type="slidenum">
              <a:t>&lt;#&gt;</a:t>
            </a:fld>
          </a:p>
        </p:txBody>
      </p:sp>
      <p:sp>
        <p:nvSpPr>
          <p:cNvPr id="5" name="PlaceHolder 4"/>
          <p:cNvSpPr>
            <a:spLocks noGrp="1"/>
          </p:cNvSpPr>
          <p:nvPr>
            <p:ph type="dt" idx="19"/>
          </p:nvPr>
        </p:nvSpPr>
        <p:spPr/>
        <p:txBody>
          <a:bodyPr/>
          <a:p>
            <a:r>
              <a:rPr lang="en-US"/>
              <a:t/>
            </a: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7"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0"/>
          </p:nvPr>
        </p:nvSpPr>
        <p:spPr/>
        <p:txBody>
          <a:bodyPr/>
          <a:p>
            <a:r>
              <a:t>Footer</a:t>
            </a:r>
          </a:p>
        </p:txBody>
      </p:sp>
      <p:sp>
        <p:nvSpPr>
          <p:cNvPr id="4" name="PlaceHolder 3"/>
          <p:cNvSpPr>
            <a:spLocks noGrp="1"/>
          </p:cNvSpPr>
          <p:nvPr>
            <p:ph type="sldNum" idx="21"/>
          </p:nvPr>
        </p:nvSpPr>
        <p:spPr/>
        <p:txBody>
          <a:bodyPr/>
          <a:p>
            <a:fld id="{930D9E66-0E1B-48C5-8FB7-C9DFAD54F378}" type="slidenum">
              <a:t>&lt;#&gt;</a:t>
            </a:fld>
          </a:p>
        </p:txBody>
      </p:sp>
      <p:sp>
        <p:nvSpPr>
          <p:cNvPr id="5" name="PlaceHolder 4"/>
          <p:cNvSpPr>
            <a:spLocks noGrp="1"/>
          </p:cNvSpPr>
          <p:nvPr>
            <p:ph type="dt" idx="19"/>
          </p:nvPr>
        </p:nvSpPr>
        <p:spPr/>
        <p:txBody>
          <a:bodyPr/>
          <a:p>
            <a:r>
              <a:rPr lang="en-US"/>
              <a:t/>
            </a: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479"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80"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endParaRPr b="0" lang="en-US" sz="3200" spc="-1" strike="noStrike">
              <a:latin typeface="Arial"/>
            </a:endParaRPr>
          </a:p>
        </p:txBody>
      </p:sp>
      <p:sp>
        <p:nvSpPr>
          <p:cNvPr id="481"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0"/>
          </p:nvPr>
        </p:nvSpPr>
        <p:spPr/>
        <p:txBody>
          <a:bodyPr/>
          <a:p>
            <a:r>
              <a:t>Footer</a:t>
            </a:r>
          </a:p>
        </p:txBody>
      </p:sp>
      <p:sp>
        <p:nvSpPr>
          <p:cNvPr id="7" name="PlaceHolder 6"/>
          <p:cNvSpPr>
            <a:spLocks noGrp="1"/>
          </p:cNvSpPr>
          <p:nvPr>
            <p:ph type="sldNum" idx="21"/>
          </p:nvPr>
        </p:nvSpPr>
        <p:spPr/>
        <p:txBody>
          <a:bodyPr/>
          <a:p>
            <a:fld id="{3BB17236-77D4-4A7F-AB23-36D240EA0563}" type="slidenum">
              <a:t>&lt;#&gt;</a:t>
            </a:fld>
          </a:p>
        </p:txBody>
      </p:sp>
      <p:sp>
        <p:nvSpPr>
          <p:cNvPr id="8" name="PlaceHolder 7"/>
          <p:cNvSpPr>
            <a:spLocks noGrp="1"/>
          </p:cNvSpPr>
          <p:nvPr>
            <p:ph type="dt" idx="19"/>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57"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9" name="PlaceHolder 4"/>
          <p:cNvSpPr>
            <a:spLocks noGrp="1"/>
          </p:cNvSpPr>
          <p:nvPr>
            <p:ph/>
          </p:nvPr>
        </p:nvSpPr>
        <p:spPr>
          <a:xfrm>
            <a:off x="6925320" y="304416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5C0B9DF-80CF-4CAE-A75B-64948780F577}"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483"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endParaRPr b="0" lang="en-US" sz="3200" spc="-1" strike="noStrike">
              <a:latin typeface="Arial"/>
            </a:endParaRPr>
          </a:p>
        </p:txBody>
      </p:sp>
      <p:sp>
        <p:nvSpPr>
          <p:cNvPr id="484"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85" name="PlaceHolder 4"/>
          <p:cNvSpPr>
            <a:spLocks noGrp="1"/>
          </p:cNvSpPr>
          <p:nvPr>
            <p:ph/>
          </p:nvPr>
        </p:nvSpPr>
        <p:spPr>
          <a:xfrm>
            <a:off x="6925320" y="304416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0"/>
          </p:nvPr>
        </p:nvSpPr>
        <p:spPr/>
        <p:txBody>
          <a:bodyPr/>
          <a:p>
            <a:r>
              <a:t>Footer</a:t>
            </a:r>
          </a:p>
        </p:txBody>
      </p:sp>
      <p:sp>
        <p:nvSpPr>
          <p:cNvPr id="7" name="PlaceHolder 6"/>
          <p:cNvSpPr>
            <a:spLocks noGrp="1"/>
          </p:cNvSpPr>
          <p:nvPr>
            <p:ph type="sldNum" idx="21"/>
          </p:nvPr>
        </p:nvSpPr>
        <p:spPr/>
        <p:txBody>
          <a:bodyPr/>
          <a:p>
            <a:fld id="{5F3E3310-F091-484F-8CD9-94A6CACD467A}" type="slidenum">
              <a:t>&lt;#&gt;</a:t>
            </a:fld>
          </a:p>
        </p:txBody>
      </p:sp>
      <p:sp>
        <p:nvSpPr>
          <p:cNvPr id="8" name="PlaceHolder 7"/>
          <p:cNvSpPr>
            <a:spLocks noGrp="1"/>
          </p:cNvSpPr>
          <p:nvPr>
            <p:ph type="dt" idx="19"/>
          </p:nvPr>
        </p:nvSpPr>
        <p:spPr/>
        <p:txBody>
          <a:bodyPr/>
          <a:p>
            <a:r>
              <a:rPr lang="en-US"/>
              <a:t/>
            </a: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487"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88"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89" name="PlaceHolder 4"/>
          <p:cNvSpPr>
            <a:spLocks noGrp="1"/>
          </p:cNvSpPr>
          <p:nvPr>
            <p:ph/>
          </p:nvPr>
        </p:nvSpPr>
        <p:spPr>
          <a:xfrm>
            <a:off x="4140000" y="3044160"/>
            <a:ext cx="5435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0"/>
          </p:nvPr>
        </p:nvSpPr>
        <p:spPr/>
        <p:txBody>
          <a:bodyPr/>
          <a:p>
            <a:r>
              <a:t>Footer</a:t>
            </a:r>
          </a:p>
        </p:txBody>
      </p:sp>
      <p:sp>
        <p:nvSpPr>
          <p:cNvPr id="7" name="PlaceHolder 6"/>
          <p:cNvSpPr>
            <a:spLocks noGrp="1"/>
          </p:cNvSpPr>
          <p:nvPr>
            <p:ph type="sldNum" idx="21"/>
          </p:nvPr>
        </p:nvSpPr>
        <p:spPr/>
        <p:txBody>
          <a:bodyPr/>
          <a:p>
            <a:fld id="{01137F01-9C95-4A9F-B4FD-30E15F107D96}" type="slidenum">
              <a:t>&lt;#&gt;</a:t>
            </a:fld>
          </a:p>
        </p:txBody>
      </p:sp>
      <p:sp>
        <p:nvSpPr>
          <p:cNvPr id="8" name="PlaceHolder 7"/>
          <p:cNvSpPr>
            <a:spLocks noGrp="1"/>
          </p:cNvSpPr>
          <p:nvPr>
            <p:ph type="dt" idx="19"/>
          </p:nvPr>
        </p:nvSpPr>
        <p:spPr/>
        <p:txBody>
          <a:bodyPr/>
          <a:p>
            <a:r>
              <a:rPr lang="en-US"/>
              <a:t/>
            </a: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9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491" name="PlaceHolder 2"/>
          <p:cNvSpPr>
            <a:spLocks noGrp="1"/>
          </p:cNvSpPr>
          <p:nvPr>
            <p:ph/>
          </p:nvPr>
        </p:nvSpPr>
        <p:spPr>
          <a:xfrm>
            <a:off x="4140000" y="1326600"/>
            <a:ext cx="5435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92" name="PlaceHolder 3"/>
          <p:cNvSpPr>
            <a:spLocks noGrp="1"/>
          </p:cNvSpPr>
          <p:nvPr>
            <p:ph/>
          </p:nvPr>
        </p:nvSpPr>
        <p:spPr>
          <a:xfrm>
            <a:off x="4140000" y="3044160"/>
            <a:ext cx="5435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0"/>
          </p:nvPr>
        </p:nvSpPr>
        <p:spPr/>
        <p:txBody>
          <a:bodyPr/>
          <a:p>
            <a:r>
              <a:t>Footer</a:t>
            </a:r>
          </a:p>
        </p:txBody>
      </p:sp>
      <p:sp>
        <p:nvSpPr>
          <p:cNvPr id="6" name="PlaceHolder 5"/>
          <p:cNvSpPr>
            <a:spLocks noGrp="1"/>
          </p:cNvSpPr>
          <p:nvPr>
            <p:ph type="sldNum" idx="21"/>
          </p:nvPr>
        </p:nvSpPr>
        <p:spPr/>
        <p:txBody>
          <a:bodyPr/>
          <a:p>
            <a:fld id="{06269320-E927-4703-8E06-D77C8304DEB1}" type="slidenum">
              <a:t>&lt;#&gt;</a:t>
            </a:fld>
          </a:p>
        </p:txBody>
      </p:sp>
      <p:sp>
        <p:nvSpPr>
          <p:cNvPr id="7" name="PlaceHolder 6"/>
          <p:cNvSpPr>
            <a:spLocks noGrp="1"/>
          </p:cNvSpPr>
          <p:nvPr>
            <p:ph type="dt" idx="19"/>
          </p:nvPr>
        </p:nvSpPr>
        <p:spPr/>
        <p:txBody>
          <a:bodyPr/>
          <a:p>
            <a:r>
              <a:rPr lang="en-US"/>
              <a:t/>
            </a: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494"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95"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96"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97" name="PlaceHolder 5"/>
          <p:cNvSpPr>
            <a:spLocks noGrp="1"/>
          </p:cNvSpPr>
          <p:nvPr>
            <p:ph/>
          </p:nvPr>
        </p:nvSpPr>
        <p:spPr>
          <a:xfrm>
            <a:off x="6925320" y="304416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0"/>
          </p:nvPr>
        </p:nvSpPr>
        <p:spPr/>
        <p:txBody>
          <a:bodyPr/>
          <a:p>
            <a:r>
              <a:t>Footer</a:t>
            </a:r>
          </a:p>
        </p:txBody>
      </p:sp>
      <p:sp>
        <p:nvSpPr>
          <p:cNvPr id="8" name="PlaceHolder 7"/>
          <p:cNvSpPr>
            <a:spLocks noGrp="1"/>
          </p:cNvSpPr>
          <p:nvPr>
            <p:ph type="sldNum" idx="21"/>
          </p:nvPr>
        </p:nvSpPr>
        <p:spPr/>
        <p:txBody>
          <a:bodyPr/>
          <a:p>
            <a:fld id="{93601961-EEB3-45D5-A440-C2CBD4F8E6D1}" type="slidenum">
              <a:t>&lt;#&gt;</a:t>
            </a:fld>
          </a:p>
        </p:txBody>
      </p:sp>
      <p:sp>
        <p:nvSpPr>
          <p:cNvPr id="9" name="PlaceHolder 8"/>
          <p:cNvSpPr>
            <a:spLocks noGrp="1"/>
          </p:cNvSpPr>
          <p:nvPr>
            <p:ph type="dt" idx="19"/>
          </p:nvPr>
        </p:nvSpPr>
        <p:spPr/>
        <p:txBody>
          <a:bodyPr/>
          <a:p>
            <a:r>
              <a:rPr lang="en-US"/>
              <a:t/>
            </a: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499" name="PlaceHolder 2"/>
          <p:cNvSpPr>
            <a:spLocks noGrp="1"/>
          </p:cNvSpPr>
          <p:nvPr>
            <p:ph/>
          </p:nvPr>
        </p:nvSpPr>
        <p:spPr>
          <a:xfrm>
            <a:off x="4140000" y="132660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00" name="PlaceHolder 3"/>
          <p:cNvSpPr>
            <a:spLocks noGrp="1"/>
          </p:cNvSpPr>
          <p:nvPr>
            <p:ph/>
          </p:nvPr>
        </p:nvSpPr>
        <p:spPr>
          <a:xfrm>
            <a:off x="5977800" y="132660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01" name="PlaceHolder 4"/>
          <p:cNvSpPr>
            <a:spLocks noGrp="1"/>
          </p:cNvSpPr>
          <p:nvPr>
            <p:ph/>
          </p:nvPr>
        </p:nvSpPr>
        <p:spPr>
          <a:xfrm>
            <a:off x="7815600" y="132660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02" name="PlaceHolder 5"/>
          <p:cNvSpPr>
            <a:spLocks noGrp="1"/>
          </p:cNvSpPr>
          <p:nvPr>
            <p:ph/>
          </p:nvPr>
        </p:nvSpPr>
        <p:spPr>
          <a:xfrm>
            <a:off x="4140000" y="304416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03" name="PlaceHolder 6"/>
          <p:cNvSpPr>
            <a:spLocks noGrp="1"/>
          </p:cNvSpPr>
          <p:nvPr>
            <p:ph/>
          </p:nvPr>
        </p:nvSpPr>
        <p:spPr>
          <a:xfrm>
            <a:off x="5977800" y="304416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04" name="PlaceHolder 7"/>
          <p:cNvSpPr>
            <a:spLocks noGrp="1"/>
          </p:cNvSpPr>
          <p:nvPr>
            <p:ph/>
          </p:nvPr>
        </p:nvSpPr>
        <p:spPr>
          <a:xfrm>
            <a:off x="7815600" y="304416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0"/>
          </p:nvPr>
        </p:nvSpPr>
        <p:spPr/>
        <p:txBody>
          <a:bodyPr/>
          <a:p>
            <a:r>
              <a:t>Footer</a:t>
            </a:r>
          </a:p>
        </p:txBody>
      </p:sp>
      <p:sp>
        <p:nvSpPr>
          <p:cNvPr id="10" name="PlaceHolder 9"/>
          <p:cNvSpPr>
            <a:spLocks noGrp="1"/>
          </p:cNvSpPr>
          <p:nvPr>
            <p:ph type="sldNum" idx="21"/>
          </p:nvPr>
        </p:nvSpPr>
        <p:spPr/>
        <p:txBody>
          <a:bodyPr/>
          <a:p>
            <a:fld id="{31829EAD-CA36-4422-993D-0CC3B8DDB9C3}" type="slidenum">
              <a:t>&lt;#&gt;</a:t>
            </a:fld>
          </a:p>
        </p:txBody>
      </p:sp>
      <p:sp>
        <p:nvSpPr>
          <p:cNvPr id="11" name="PlaceHolder 10"/>
          <p:cNvSpPr>
            <a:spLocks noGrp="1"/>
          </p:cNvSpPr>
          <p:nvPr>
            <p:ph type="dt" idx="19"/>
          </p:nvPr>
        </p:nvSpPr>
        <p:spPr/>
        <p:txBody>
          <a:bodyPr/>
          <a:p>
            <a:r>
              <a:rPr lang="en-US"/>
              <a:t/>
            </a: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67CCEC7D-18B6-4839-9C63-2177B78BF835}" type="slidenum">
              <a:t>&lt;#&gt;</a:t>
            </a:fld>
          </a:p>
        </p:txBody>
      </p:sp>
      <p:sp>
        <p:nvSpPr>
          <p:cNvPr id="4" name="PlaceHolder 3"/>
          <p:cNvSpPr>
            <a:spLocks noGrp="1"/>
          </p:cNvSpPr>
          <p:nvPr>
            <p:ph type="dt" idx="22"/>
          </p:nvPr>
        </p:nvSpPr>
        <p:spPr/>
        <p:txBody>
          <a:bodyPr/>
          <a:p>
            <a:r>
              <a:rPr lang="en-US"/>
              <a:t/>
            </a:r>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538" name="PlaceHolder 2"/>
          <p:cNvSpPr>
            <a:spLocks noGrp="1"/>
          </p:cNvSpPr>
          <p:nvPr>
            <p:ph type="subTitle"/>
          </p:nvPr>
        </p:nvSpPr>
        <p:spPr>
          <a:xfrm>
            <a:off x="4140000" y="1326600"/>
            <a:ext cx="543564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3"/>
          </p:nvPr>
        </p:nvSpPr>
        <p:spPr/>
        <p:txBody>
          <a:bodyPr/>
          <a:p>
            <a:r>
              <a:t>Footer</a:t>
            </a:r>
          </a:p>
        </p:txBody>
      </p:sp>
      <p:sp>
        <p:nvSpPr>
          <p:cNvPr id="5" name="PlaceHolder 4"/>
          <p:cNvSpPr>
            <a:spLocks noGrp="1"/>
          </p:cNvSpPr>
          <p:nvPr>
            <p:ph type="sldNum" idx="24"/>
          </p:nvPr>
        </p:nvSpPr>
        <p:spPr/>
        <p:txBody>
          <a:bodyPr/>
          <a:p>
            <a:fld id="{B266EB94-A7BC-46CF-B616-6CA7E6201F41}" type="slidenum">
              <a:t>&lt;#&gt;</a:t>
            </a:fld>
          </a:p>
        </p:txBody>
      </p:sp>
      <p:sp>
        <p:nvSpPr>
          <p:cNvPr id="6" name="PlaceHolder 5"/>
          <p:cNvSpPr>
            <a:spLocks noGrp="1"/>
          </p:cNvSpPr>
          <p:nvPr>
            <p:ph type="dt" idx="22"/>
          </p:nvPr>
        </p:nvSpPr>
        <p:spPr/>
        <p:txBody>
          <a:bodyPr/>
          <a:p>
            <a:r>
              <a:rPr lang="en-US"/>
              <a:t/>
            </a: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540" name="PlaceHolder 2"/>
          <p:cNvSpPr>
            <a:spLocks noGrp="1"/>
          </p:cNvSpPr>
          <p:nvPr>
            <p:ph/>
          </p:nvPr>
        </p:nvSpPr>
        <p:spPr>
          <a:xfrm>
            <a:off x="4140000" y="1326600"/>
            <a:ext cx="5435640" cy="32882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3"/>
          </p:nvPr>
        </p:nvSpPr>
        <p:spPr/>
        <p:txBody>
          <a:bodyPr/>
          <a:p>
            <a:r>
              <a:t>Footer</a:t>
            </a:r>
          </a:p>
        </p:txBody>
      </p:sp>
      <p:sp>
        <p:nvSpPr>
          <p:cNvPr id="5" name="PlaceHolder 4"/>
          <p:cNvSpPr>
            <a:spLocks noGrp="1"/>
          </p:cNvSpPr>
          <p:nvPr>
            <p:ph type="sldNum" idx="24"/>
          </p:nvPr>
        </p:nvSpPr>
        <p:spPr/>
        <p:txBody>
          <a:bodyPr/>
          <a:p>
            <a:fld id="{C1DFDACA-0B92-4A2E-AFBF-80BBF5FD1771}" type="slidenum">
              <a:t>&lt;#&gt;</a:t>
            </a:fld>
          </a:p>
        </p:txBody>
      </p:sp>
      <p:sp>
        <p:nvSpPr>
          <p:cNvPr id="6" name="PlaceHolder 5"/>
          <p:cNvSpPr>
            <a:spLocks noGrp="1"/>
          </p:cNvSpPr>
          <p:nvPr>
            <p:ph type="dt" idx="22"/>
          </p:nvPr>
        </p:nvSpPr>
        <p:spPr/>
        <p:txBody>
          <a:bodyPr/>
          <a:p>
            <a:r>
              <a:rPr lang="en-US"/>
              <a:t/>
            </a: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542"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endParaRPr b="0" lang="en-US" sz="3200" spc="-1" strike="noStrike">
              <a:latin typeface="Arial"/>
            </a:endParaRPr>
          </a:p>
        </p:txBody>
      </p:sp>
      <p:sp>
        <p:nvSpPr>
          <p:cNvPr id="543"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3"/>
          </p:nvPr>
        </p:nvSpPr>
        <p:spPr/>
        <p:txBody>
          <a:bodyPr/>
          <a:p>
            <a:r>
              <a:t>Footer</a:t>
            </a:r>
          </a:p>
        </p:txBody>
      </p:sp>
      <p:sp>
        <p:nvSpPr>
          <p:cNvPr id="6" name="PlaceHolder 5"/>
          <p:cNvSpPr>
            <a:spLocks noGrp="1"/>
          </p:cNvSpPr>
          <p:nvPr>
            <p:ph type="sldNum" idx="24"/>
          </p:nvPr>
        </p:nvSpPr>
        <p:spPr/>
        <p:txBody>
          <a:bodyPr/>
          <a:p>
            <a:fld id="{36F1CF0A-F595-4AC1-8B93-CC8AAF938C70}" type="slidenum">
              <a:t>&lt;#&gt;</a:t>
            </a:fld>
          </a:p>
        </p:txBody>
      </p:sp>
      <p:sp>
        <p:nvSpPr>
          <p:cNvPr id="7" name="PlaceHolder 6"/>
          <p:cNvSpPr>
            <a:spLocks noGrp="1"/>
          </p:cNvSpPr>
          <p:nvPr>
            <p:ph type="dt" idx="22"/>
          </p:nvPr>
        </p:nvSpPr>
        <p:spPr/>
        <p:txBody>
          <a:bodyPr/>
          <a:p>
            <a:r>
              <a:rPr lang="en-US"/>
              <a:t/>
            </a: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CCE1C058-C1E1-421D-AB82-305C58215508}" type="slidenum">
              <a:t>&lt;#&gt;</a:t>
            </a:fld>
          </a:p>
        </p:txBody>
      </p:sp>
      <p:sp>
        <p:nvSpPr>
          <p:cNvPr id="5" name="PlaceHolder 4"/>
          <p:cNvSpPr>
            <a:spLocks noGrp="1"/>
          </p:cNvSpPr>
          <p:nvPr>
            <p:ph type="dt" idx="2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61"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4"/>
          <p:cNvSpPr>
            <a:spLocks noGrp="1"/>
          </p:cNvSpPr>
          <p:nvPr>
            <p:ph/>
          </p:nvPr>
        </p:nvSpPr>
        <p:spPr>
          <a:xfrm>
            <a:off x="4140000" y="3044160"/>
            <a:ext cx="5435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12F9D05-FFBD-417B-9D9D-7AF27D489DA0}"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5"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6E543597-64FD-4E16-80A6-2F8096E36320}" type="slidenum">
              <a:t>&lt;#&gt;</a:t>
            </a:fld>
          </a:p>
        </p:txBody>
      </p:sp>
      <p:sp>
        <p:nvSpPr>
          <p:cNvPr id="5" name="PlaceHolder 4"/>
          <p:cNvSpPr>
            <a:spLocks noGrp="1"/>
          </p:cNvSpPr>
          <p:nvPr>
            <p:ph type="dt" idx="22"/>
          </p:nvPr>
        </p:nvSpPr>
        <p:spPr/>
        <p:txBody>
          <a:bodyPr/>
          <a:p>
            <a:r>
              <a:rPr lang="en-US"/>
              <a:t/>
            </a: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547"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48"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endParaRPr b="0" lang="en-US" sz="3200" spc="-1" strike="noStrike">
              <a:latin typeface="Arial"/>
            </a:endParaRPr>
          </a:p>
        </p:txBody>
      </p:sp>
      <p:sp>
        <p:nvSpPr>
          <p:cNvPr id="549"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3"/>
          </p:nvPr>
        </p:nvSpPr>
        <p:spPr/>
        <p:txBody>
          <a:bodyPr/>
          <a:p>
            <a:r>
              <a:t>Footer</a:t>
            </a:r>
          </a:p>
        </p:txBody>
      </p:sp>
      <p:sp>
        <p:nvSpPr>
          <p:cNvPr id="7" name="PlaceHolder 6"/>
          <p:cNvSpPr>
            <a:spLocks noGrp="1"/>
          </p:cNvSpPr>
          <p:nvPr>
            <p:ph type="sldNum" idx="24"/>
          </p:nvPr>
        </p:nvSpPr>
        <p:spPr/>
        <p:txBody>
          <a:bodyPr/>
          <a:p>
            <a:fld id="{05A00C1B-0EDC-4059-8008-38392835A194}" type="slidenum">
              <a:t>&lt;#&gt;</a:t>
            </a:fld>
          </a:p>
        </p:txBody>
      </p:sp>
      <p:sp>
        <p:nvSpPr>
          <p:cNvPr id="8" name="PlaceHolder 7"/>
          <p:cNvSpPr>
            <a:spLocks noGrp="1"/>
          </p:cNvSpPr>
          <p:nvPr>
            <p:ph type="dt" idx="22"/>
          </p:nvPr>
        </p:nvSpPr>
        <p:spPr/>
        <p:txBody>
          <a:bodyPr/>
          <a:p>
            <a:r>
              <a:rPr lang="en-US"/>
              <a:t/>
            </a: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551"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endParaRPr b="0" lang="en-US" sz="3200" spc="-1" strike="noStrike">
              <a:latin typeface="Arial"/>
            </a:endParaRPr>
          </a:p>
        </p:txBody>
      </p:sp>
      <p:sp>
        <p:nvSpPr>
          <p:cNvPr id="552"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53" name="PlaceHolder 4"/>
          <p:cNvSpPr>
            <a:spLocks noGrp="1"/>
          </p:cNvSpPr>
          <p:nvPr>
            <p:ph/>
          </p:nvPr>
        </p:nvSpPr>
        <p:spPr>
          <a:xfrm>
            <a:off x="6925320" y="304416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3"/>
          </p:nvPr>
        </p:nvSpPr>
        <p:spPr/>
        <p:txBody>
          <a:bodyPr/>
          <a:p>
            <a:r>
              <a:t>Footer</a:t>
            </a:r>
          </a:p>
        </p:txBody>
      </p:sp>
      <p:sp>
        <p:nvSpPr>
          <p:cNvPr id="7" name="PlaceHolder 6"/>
          <p:cNvSpPr>
            <a:spLocks noGrp="1"/>
          </p:cNvSpPr>
          <p:nvPr>
            <p:ph type="sldNum" idx="24"/>
          </p:nvPr>
        </p:nvSpPr>
        <p:spPr/>
        <p:txBody>
          <a:bodyPr/>
          <a:p>
            <a:fld id="{F8613746-BCE3-4FB2-895A-E456F2E1EDBD}" type="slidenum">
              <a:t>&lt;#&gt;</a:t>
            </a:fld>
          </a:p>
        </p:txBody>
      </p:sp>
      <p:sp>
        <p:nvSpPr>
          <p:cNvPr id="8" name="PlaceHolder 7"/>
          <p:cNvSpPr>
            <a:spLocks noGrp="1"/>
          </p:cNvSpPr>
          <p:nvPr>
            <p:ph type="dt" idx="22"/>
          </p:nvPr>
        </p:nvSpPr>
        <p:spPr/>
        <p:txBody>
          <a:bodyPr/>
          <a:p>
            <a:r>
              <a:rPr lang="en-US"/>
              <a:t/>
            </a: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555"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56"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57" name="PlaceHolder 4"/>
          <p:cNvSpPr>
            <a:spLocks noGrp="1"/>
          </p:cNvSpPr>
          <p:nvPr>
            <p:ph/>
          </p:nvPr>
        </p:nvSpPr>
        <p:spPr>
          <a:xfrm>
            <a:off x="4140000" y="3044160"/>
            <a:ext cx="5435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3"/>
          </p:nvPr>
        </p:nvSpPr>
        <p:spPr/>
        <p:txBody>
          <a:bodyPr/>
          <a:p>
            <a:r>
              <a:t>Footer</a:t>
            </a:r>
          </a:p>
        </p:txBody>
      </p:sp>
      <p:sp>
        <p:nvSpPr>
          <p:cNvPr id="7" name="PlaceHolder 6"/>
          <p:cNvSpPr>
            <a:spLocks noGrp="1"/>
          </p:cNvSpPr>
          <p:nvPr>
            <p:ph type="sldNum" idx="24"/>
          </p:nvPr>
        </p:nvSpPr>
        <p:spPr/>
        <p:txBody>
          <a:bodyPr/>
          <a:p>
            <a:fld id="{82C2C15A-7602-40E3-860F-BED8FDF755CD}" type="slidenum">
              <a:t>&lt;#&gt;</a:t>
            </a:fld>
          </a:p>
        </p:txBody>
      </p:sp>
      <p:sp>
        <p:nvSpPr>
          <p:cNvPr id="8" name="PlaceHolder 7"/>
          <p:cNvSpPr>
            <a:spLocks noGrp="1"/>
          </p:cNvSpPr>
          <p:nvPr>
            <p:ph type="dt" idx="22"/>
          </p:nvPr>
        </p:nvSpPr>
        <p:spPr/>
        <p:txBody>
          <a:bodyPr/>
          <a:p>
            <a:r>
              <a:rPr lang="en-US"/>
              <a:t/>
            </a: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5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559" name="PlaceHolder 2"/>
          <p:cNvSpPr>
            <a:spLocks noGrp="1"/>
          </p:cNvSpPr>
          <p:nvPr>
            <p:ph/>
          </p:nvPr>
        </p:nvSpPr>
        <p:spPr>
          <a:xfrm>
            <a:off x="4140000" y="1326600"/>
            <a:ext cx="5435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60" name="PlaceHolder 3"/>
          <p:cNvSpPr>
            <a:spLocks noGrp="1"/>
          </p:cNvSpPr>
          <p:nvPr>
            <p:ph/>
          </p:nvPr>
        </p:nvSpPr>
        <p:spPr>
          <a:xfrm>
            <a:off x="4140000" y="3044160"/>
            <a:ext cx="5435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3"/>
          </p:nvPr>
        </p:nvSpPr>
        <p:spPr/>
        <p:txBody>
          <a:bodyPr/>
          <a:p>
            <a:r>
              <a:t>Footer</a:t>
            </a:r>
          </a:p>
        </p:txBody>
      </p:sp>
      <p:sp>
        <p:nvSpPr>
          <p:cNvPr id="6" name="PlaceHolder 5"/>
          <p:cNvSpPr>
            <a:spLocks noGrp="1"/>
          </p:cNvSpPr>
          <p:nvPr>
            <p:ph type="sldNum" idx="24"/>
          </p:nvPr>
        </p:nvSpPr>
        <p:spPr/>
        <p:txBody>
          <a:bodyPr/>
          <a:p>
            <a:fld id="{2D1EB36A-2CE9-470E-B6D7-814E696768DB}" type="slidenum">
              <a:t>&lt;#&gt;</a:t>
            </a:fld>
          </a:p>
        </p:txBody>
      </p:sp>
      <p:sp>
        <p:nvSpPr>
          <p:cNvPr id="7" name="PlaceHolder 6"/>
          <p:cNvSpPr>
            <a:spLocks noGrp="1"/>
          </p:cNvSpPr>
          <p:nvPr>
            <p:ph type="dt" idx="22"/>
          </p:nvPr>
        </p:nvSpPr>
        <p:spPr/>
        <p:txBody>
          <a:bodyPr/>
          <a:p>
            <a:r>
              <a:rPr lang="en-US"/>
              <a:t/>
            </a: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6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562"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63"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64"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65" name="PlaceHolder 5"/>
          <p:cNvSpPr>
            <a:spLocks noGrp="1"/>
          </p:cNvSpPr>
          <p:nvPr>
            <p:ph/>
          </p:nvPr>
        </p:nvSpPr>
        <p:spPr>
          <a:xfrm>
            <a:off x="6925320" y="3044160"/>
            <a:ext cx="26524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3"/>
          </p:nvPr>
        </p:nvSpPr>
        <p:spPr/>
        <p:txBody>
          <a:bodyPr/>
          <a:p>
            <a:r>
              <a:t>Footer</a:t>
            </a:r>
          </a:p>
        </p:txBody>
      </p:sp>
      <p:sp>
        <p:nvSpPr>
          <p:cNvPr id="8" name="PlaceHolder 7"/>
          <p:cNvSpPr>
            <a:spLocks noGrp="1"/>
          </p:cNvSpPr>
          <p:nvPr>
            <p:ph type="sldNum" idx="24"/>
          </p:nvPr>
        </p:nvSpPr>
        <p:spPr/>
        <p:txBody>
          <a:bodyPr/>
          <a:p>
            <a:fld id="{7C0F40C1-1E52-486D-BF15-D4B97C157766}" type="slidenum">
              <a:t>&lt;#&gt;</a:t>
            </a:fld>
          </a:p>
        </p:txBody>
      </p:sp>
      <p:sp>
        <p:nvSpPr>
          <p:cNvPr id="9" name="PlaceHolder 8"/>
          <p:cNvSpPr>
            <a:spLocks noGrp="1"/>
          </p:cNvSpPr>
          <p:nvPr>
            <p:ph type="dt" idx="22"/>
          </p:nvPr>
        </p:nvSpPr>
        <p:spPr/>
        <p:txBody>
          <a:bodyPr/>
          <a:p>
            <a:r>
              <a:rPr lang="en-US"/>
              <a:t/>
            </a: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567" name="PlaceHolder 2"/>
          <p:cNvSpPr>
            <a:spLocks noGrp="1"/>
          </p:cNvSpPr>
          <p:nvPr>
            <p:ph/>
          </p:nvPr>
        </p:nvSpPr>
        <p:spPr>
          <a:xfrm>
            <a:off x="4140000" y="132660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68" name="PlaceHolder 3"/>
          <p:cNvSpPr>
            <a:spLocks noGrp="1"/>
          </p:cNvSpPr>
          <p:nvPr>
            <p:ph/>
          </p:nvPr>
        </p:nvSpPr>
        <p:spPr>
          <a:xfrm>
            <a:off x="5977800" y="132660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69" name="PlaceHolder 4"/>
          <p:cNvSpPr>
            <a:spLocks noGrp="1"/>
          </p:cNvSpPr>
          <p:nvPr>
            <p:ph/>
          </p:nvPr>
        </p:nvSpPr>
        <p:spPr>
          <a:xfrm>
            <a:off x="7815600" y="132660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70" name="PlaceHolder 5"/>
          <p:cNvSpPr>
            <a:spLocks noGrp="1"/>
          </p:cNvSpPr>
          <p:nvPr>
            <p:ph/>
          </p:nvPr>
        </p:nvSpPr>
        <p:spPr>
          <a:xfrm>
            <a:off x="4140000" y="304416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71" name="PlaceHolder 6"/>
          <p:cNvSpPr>
            <a:spLocks noGrp="1"/>
          </p:cNvSpPr>
          <p:nvPr>
            <p:ph/>
          </p:nvPr>
        </p:nvSpPr>
        <p:spPr>
          <a:xfrm>
            <a:off x="5977800" y="304416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72" name="PlaceHolder 7"/>
          <p:cNvSpPr>
            <a:spLocks noGrp="1"/>
          </p:cNvSpPr>
          <p:nvPr>
            <p:ph/>
          </p:nvPr>
        </p:nvSpPr>
        <p:spPr>
          <a:xfrm>
            <a:off x="7815600" y="3044160"/>
            <a:ext cx="17499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3"/>
          </p:nvPr>
        </p:nvSpPr>
        <p:spPr/>
        <p:txBody>
          <a:bodyPr/>
          <a:p>
            <a:r>
              <a:t>Footer</a:t>
            </a:r>
          </a:p>
        </p:txBody>
      </p:sp>
      <p:sp>
        <p:nvSpPr>
          <p:cNvPr id="10" name="PlaceHolder 9"/>
          <p:cNvSpPr>
            <a:spLocks noGrp="1"/>
          </p:cNvSpPr>
          <p:nvPr>
            <p:ph type="sldNum" idx="24"/>
          </p:nvPr>
        </p:nvSpPr>
        <p:spPr/>
        <p:txBody>
          <a:bodyPr/>
          <a:p>
            <a:fld id="{D37EADD7-48BF-4100-8841-2836BCE103F0}" type="slidenum">
              <a:t>&lt;#&gt;</a:t>
            </a:fld>
          </a:p>
        </p:txBody>
      </p:sp>
      <p:sp>
        <p:nvSpPr>
          <p:cNvPr id="11" name="PlaceHolder 10"/>
          <p:cNvSpPr>
            <a:spLocks noGrp="1"/>
          </p:cNvSpPr>
          <p:nvPr>
            <p:ph type="dt" idx="22"/>
          </p:nvPr>
        </p:nvSpPr>
        <p:spPr/>
        <p:txBody>
          <a:bodyPr/>
          <a:p>
            <a:r>
              <a:rPr lang="en-US"/>
              <a:t/>
            </a: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4E2CE0BB-2E46-430E-9500-5215C377EB9F}" type="slidenum">
              <a:t>&lt;#&gt;</a:t>
            </a:fld>
          </a:p>
        </p:txBody>
      </p:sp>
      <p:sp>
        <p:nvSpPr>
          <p:cNvPr id="4" name="PlaceHolder 3"/>
          <p:cNvSpPr>
            <a:spLocks noGrp="1"/>
          </p:cNvSpPr>
          <p:nvPr>
            <p:ph type="dt" idx="25"/>
          </p:nvPr>
        </p:nvSpPr>
        <p:spPr/>
        <p:txBody>
          <a:bodyPr/>
          <a:p>
            <a:r>
              <a:rPr lang="en-US"/>
              <a:t/>
            </a:r>
          </a:p>
        </p:txBody>
      </p:sp>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1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615" name="PlaceHolder 2"/>
          <p:cNvSpPr>
            <a:spLocks noGrp="1"/>
          </p:cNvSpPr>
          <p:nvPr>
            <p:ph type="subTitle"/>
          </p:nvPr>
        </p:nvSpPr>
        <p:spPr>
          <a:xfrm>
            <a:off x="4140000" y="1326600"/>
            <a:ext cx="543564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6"/>
          </p:nvPr>
        </p:nvSpPr>
        <p:spPr/>
        <p:txBody>
          <a:bodyPr/>
          <a:p>
            <a:r>
              <a:t>Footer</a:t>
            </a:r>
          </a:p>
        </p:txBody>
      </p:sp>
      <p:sp>
        <p:nvSpPr>
          <p:cNvPr id="5" name="PlaceHolder 4"/>
          <p:cNvSpPr>
            <a:spLocks noGrp="1"/>
          </p:cNvSpPr>
          <p:nvPr>
            <p:ph type="sldNum" idx="27"/>
          </p:nvPr>
        </p:nvSpPr>
        <p:spPr/>
        <p:txBody>
          <a:bodyPr/>
          <a:p>
            <a:fld id="{7C9D7995-9DC8-472D-A99F-C18275F724F5}" type="slidenum">
              <a:t>&lt;#&gt;</a:t>
            </a:fld>
          </a:p>
        </p:txBody>
      </p:sp>
      <p:sp>
        <p:nvSpPr>
          <p:cNvPr id="6" name="PlaceHolder 5"/>
          <p:cNvSpPr>
            <a:spLocks noGrp="1"/>
          </p:cNvSpPr>
          <p:nvPr>
            <p:ph type="dt" idx="25"/>
          </p:nvPr>
        </p:nvSpPr>
        <p:spPr/>
        <p:txBody>
          <a:bodyPr/>
          <a:p>
            <a:r>
              <a:rPr lang="en-US"/>
              <a:t/>
            </a: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1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Noto Sans"/>
            </a:endParaRPr>
          </a:p>
        </p:txBody>
      </p:sp>
      <p:sp>
        <p:nvSpPr>
          <p:cNvPr id="617" name="PlaceHolder 2"/>
          <p:cNvSpPr>
            <a:spLocks noGrp="1"/>
          </p:cNvSpPr>
          <p:nvPr>
            <p:ph/>
          </p:nvPr>
        </p:nvSpPr>
        <p:spPr>
          <a:xfrm>
            <a:off x="4140000" y="1326600"/>
            <a:ext cx="5435640" cy="32882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6"/>
          </p:nvPr>
        </p:nvSpPr>
        <p:spPr/>
        <p:txBody>
          <a:bodyPr/>
          <a:p>
            <a:r>
              <a:t>Footer</a:t>
            </a:r>
          </a:p>
        </p:txBody>
      </p:sp>
      <p:sp>
        <p:nvSpPr>
          <p:cNvPr id="5" name="PlaceHolder 4"/>
          <p:cNvSpPr>
            <a:spLocks noGrp="1"/>
          </p:cNvSpPr>
          <p:nvPr>
            <p:ph type="sldNum" idx="27"/>
          </p:nvPr>
        </p:nvSpPr>
        <p:spPr/>
        <p:txBody>
          <a:bodyPr/>
          <a:p>
            <a:fld id="{364C82AF-AA1C-4863-9B81-E6D6F85EB6F1}" type="slidenum">
              <a:t>&lt;#&gt;</a:t>
            </a:fld>
          </a:p>
        </p:txBody>
      </p:sp>
      <p:sp>
        <p:nvSpPr>
          <p:cNvPr id="6" name="PlaceHolder 5"/>
          <p:cNvSpPr>
            <a:spLocks noGrp="1"/>
          </p:cNvSpPr>
          <p:nvPr>
            <p:ph type="dt" idx="25"/>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slideLayout" Target="../slideLayouts/slideLayout25.xml"/><Relationship Id="rId12" Type="http://schemas.openxmlformats.org/officeDocument/2006/relationships/slideLayout" Target="../slideLayouts/slideLayout26.xml"/><Relationship Id="rId13" Type="http://schemas.openxmlformats.org/officeDocument/2006/relationships/slideLayout" Target="../slideLayouts/slideLayout27.xml"/><Relationship Id="rId14" Type="http://schemas.openxmlformats.org/officeDocument/2006/relationships/slideLayout" Target="../slideLayouts/slideLayout28.xml"/><Relationship Id="rId15" Type="http://schemas.openxmlformats.org/officeDocument/2006/relationships/slideLayout" Target="../slideLayouts/slideLayout29.xml"/><Relationship Id="rId16" Type="http://schemas.openxmlformats.org/officeDocument/2006/relationships/slideLayout" Target="../slideLayouts/slideLayout30.xml"/><Relationship Id="rId17" Type="http://schemas.openxmlformats.org/officeDocument/2006/relationships/slideLayout" Target="../slideLayouts/slideLayout31.xml"/><Relationship Id="rId18" Type="http://schemas.openxmlformats.org/officeDocument/2006/relationships/slideLayout" Target="../slideLayouts/slideLayout32.xml"/><Relationship Id="rId19" Type="http://schemas.openxmlformats.org/officeDocument/2006/relationships/slideLayout" Target="../slideLayouts/slideLayout33.xml"/><Relationship Id="rId20" Type="http://schemas.openxmlformats.org/officeDocument/2006/relationships/slideLayout" Target="../slideLayouts/slideLayout34.xml"/><Relationship Id="rId21" Type="http://schemas.openxmlformats.org/officeDocument/2006/relationships/slideLayout" Target="../slideLayouts/slideLayout35.xml"/><Relationship Id="rId22"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c02c"/>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Noto Sans"/>
              </a:rPr>
              <a:t>Click to edit the title text format</a:t>
            </a:r>
            <a:endParaRPr b="0" lang="en-US" sz="4400" spc="-1" strike="noStrike">
              <a:latin typeface="Noto Sans"/>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fld id="{B90328C5-085A-4E7E-9129-CEDEED8D73AE}" type="slidenum">
              <a:rPr b="0" lang="en-US" sz="1400" spc="-1" strike="noStrike">
                <a:latin typeface="Times New Roman"/>
              </a:rPr>
              <a:t>&lt;number&gt;</a:t>
            </a:fld>
            <a:endParaRPr b="0" lang="en-US" sz="1400" spc="-1" strike="noStrike">
              <a:latin typeface="Times New Roman"/>
            </a:endParaRPr>
          </a:p>
        </p:txBody>
      </p:sp>
      <p:sp>
        <p:nvSpPr>
          <p:cNvPr id="5" name=""/>
          <p:cNvSpPr/>
          <p:nvPr/>
        </p:nvSpPr>
        <p:spPr>
          <a:xfrm>
            <a:off x="1668240" y="2219040"/>
            <a:ext cx="1557000" cy="1874520"/>
          </a:xfrm>
          <a:custGeom>
            <a:avLst/>
            <a:gdLst/>
            <a:ahLst/>
            <a:rect l="0" t="0" r="r" b="b"/>
            <a:pathLst>
              <a:path w="4325" h="5207">
                <a:moveTo>
                  <a:pt x="2162" y="0"/>
                </a:moveTo>
                <a:lnTo>
                  <a:pt x="2162" y="0"/>
                </a:lnTo>
                <a:lnTo>
                  <a:pt x="2162" y="0"/>
                </a:lnTo>
                <a:lnTo>
                  <a:pt x="2015" y="4"/>
                </a:lnTo>
                <a:lnTo>
                  <a:pt x="1874" y="17"/>
                </a:lnTo>
                <a:lnTo>
                  <a:pt x="1736" y="39"/>
                </a:lnTo>
                <a:lnTo>
                  <a:pt x="1602" y="70"/>
                </a:lnTo>
                <a:lnTo>
                  <a:pt x="1470" y="111"/>
                </a:lnTo>
                <a:lnTo>
                  <a:pt x="1339" y="161"/>
                </a:lnTo>
                <a:lnTo>
                  <a:pt x="1210" y="220"/>
                </a:lnTo>
                <a:lnTo>
                  <a:pt x="1081" y="290"/>
                </a:lnTo>
                <a:lnTo>
                  <a:pt x="956" y="367"/>
                </a:lnTo>
                <a:lnTo>
                  <a:pt x="840" y="449"/>
                </a:lnTo>
                <a:lnTo>
                  <a:pt x="731" y="537"/>
                </a:lnTo>
                <a:lnTo>
                  <a:pt x="630" y="631"/>
                </a:lnTo>
                <a:lnTo>
                  <a:pt x="536" y="732"/>
                </a:lnTo>
                <a:lnTo>
                  <a:pt x="448" y="840"/>
                </a:lnTo>
                <a:lnTo>
                  <a:pt x="366" y="956"/>
                </a:lnTo>
                <a:lnTo>
                  <a:pt x="289" y="1081"/>
                </a:lnTo>
                <a:lnTo>
                  <a:pt x="219" y="1210"/>
                </a:lnTo>
                <a:lnTo>
                  <a:pt x="160" y="1339"/>
                </a:lnTo>
                <a:lnTo>
                  <a:pt x="110" y="1470"/>
                </a:lnTo>
                <a:lnTo>
                  <a:pt x="70" y="1602"/>
                </a:lnTo>
                <a:lnTo>
                  <a:pt x="39" y="1736"/>
                </a:lnTo>
                <a:lnTo>
                  <a:pt x="17" y="1874"/>
                </a:lnTo>
                <a:lnTo>
                  <a:pt x="4" y="2015"/>
                </a:lnTo>
                <a:lnTo>
                  <a:pt x="0" y="2162"/>
                </a:lnTo>
                <a:lnTo>
                  <a:pt x="0" y="2162"/>
                </a:lnTo>
                <a:lnTo>
                  <a:pt x="0" y="2162"/>
                </a:lnTo>
                <a:lnTo>
                  <a:pt x="4" y="2308"/>
                </a:lnTo>
                <a:lnTo>
                  <a:pt x="17" y="2450"/>
                </a:lnTo>
                <a:lnTo>
                  <a:pt x="39" y="2587"/>
                </a:lnTo>
                <a:lnTo>
                  <a:pt x="70" y="2721"/>
                </a:lnTo>
                <a:lnTo>
                  <a:pt x="110" y="2853"/>
                </a:lnTo>
                <a:lnTo>
                  <a:pt x="160" y="2983"/>
                </a:lnTo>
                <a:lnTo>
                  <a:pt x="220" y="3112"/>
                </a:lnTo>
                <a:lnTo>
                  <a:pt x="289" y="3241"/>
                </a:lnTo>
                <a:lnTo>
                  <a:pt x="366" y="3366"/>
                </a:lnTo>
                <a:lnTo>
                  <a:pt x="448" y="3482"/>
                </a:lnTo>
                <a:lnTo>
                  <a:pt x="536" y="3590"/>
                </a:lnTo>
                <a:lnTo>
                  <a:pt x="630" y="3691"/>
                </a:lnTo>
                <a:lnTo>
                  <a:pt x="731" y="3785"/>
                </a:lnTo>
                <a:lnTo>
                  <a:pt x="840" y="3873"/>
                </a:lnTo>
                <a:lnTo>
                  <a:pt x="956" y="3955"/>
                </a:lnTo>
                <a:lnTo>
                  <a:pt x="1081" y="4032"/>
                </a:lnTo>
                <a:lnTo>
                  <a:pt x="1171" y="4081"/>
                </a:lnTo>
                <a:lnTo>
                  <a:pt x="1260" y="4125"/>
                </a:lnTo>
                <a:lnTo>
                  <a:pt x="1351" y="4164"/>
                </a:lnTo>
                <a:lnTo>
                  <a:pt x="1448" y="4201"/>
                </a:lnTo>
                <a:lnTo>
                  <a:pt x="1448" y="4203"/>
                </a:lnTo>
                <a:lnTo>
                  <a:pt x="1448" y="4954"/>
                </a:lnTo>
                <a:lnTo>
                  <a:pt x="1449" y="4980"/>
                </a:lnTo>
                <a:lnTo>
                  <a:pt x="1453" y="5005"/>
                </a:lnTo>
                <a:lnTo>
                  <a:pt x="1459" y="5029"/>
                </a:lnTo>
                <a:lnTo>
                  <a:pt x="1468" y="5052"/>
                </a:lnTo>
                <a:lnTo>
                  <a:pt x="1478" y="5074"/>
                </a:lnTo>
                <a:lnTo>
                  <a:pt x="1491" y="5095"/>
                </a:lnTo>
                <a:lnTo>
                  <a:pt x="1506" y="5115"/>
                </a:lnTo>
                <a:lnTo>
                  <a:pt x="1522" y="5133"/>
                </a:lnTo>
                <a:lnTo>
                  <a:pt x="1540" y="5149"/>
                </a:lnTo>
                <a:lnTo>
                  <a:pt x="1560" y="5164"/>
                </a:lnTo>
                <a:lnTo>
                  <a:pt x="1581" y="5176"/>
                </a:lnTo>
                <a:lnTo>
                  <a:pt x="1603" y="5187"/>
                </a:lnTo>
                <a:lnTo>
                  <a:pt x="1626" y="5195"/>
                </a:lnTo>
                <a:lnTo>
                  <a:pt x="1651" y="5202"/>
                </a:lnTo>
                <a:lnTo>
                  <a:pt x="1676" y="5205"/>
                </a:lnTo>
                <a:lnTo>
                  <a:pt x="1702" y="5207"/>
                </a:lnTo>
                <a:lnTo>
                  <a:pt x="2622" y="5207"/>
                </a:lnTo>
                <a:lnTo>
                  <a:pt x="2648" y="5205"/>
                </a:lnTo>
                <a:lnTo>
                  <a:pt x="2673" y="5202"/>
                </a:lnTo>
                <a:lnTo>
                  <a:pt x="2698" y="5195"/>
                </a:lnTo>
                <a:lnTo>
                  <a:pt x="2721" y="5187"/>
                </a:lnTo>
                <a:lnTo>
                  <a:pt x="2743" y="5176"/>
                </a:lnTo>
                <a:lnTo>
                  <a:pt x="2764" y="5164"/>
                </a:lnTo>
                <a:lnTo>
                  <a:pt x="2784" y="5149"/>
                </a:lnTo>
                <a:lnTo>
                  <a:pt x="2802" y="5133"/>
                </a:lnTo>
                <a:lnTo>
                  <a:pt x="2818" y="5115"/>
                </a:lnTo>
                <a:lnTo>
                  <a:pt x="2833" y="5095"/>
                </a:lnTo>
                <a:lnTo>
                  <a:pt x="2845" y="5074"/>
                </a:lnTo>
                <a:lnTo>
                  <a:pt x="2856" y="5052"/>
                </a:lnTo>
                <a:lnTo>
                  <a:pt x="2865" y="5029"/>
                </a:lnTo>
                <a:lnTo>
                  <a:pt x="2871" y="5005"/>
                </a:lnTo>
                <a:lnTo>
                  <a:pt x="2875" y="4980"/>
                </a:lnTo>
                <a:lnTo>
                  <a:pt x="2876" y="4954"/>
                </a:lnTo>
                <a:lnTo>
                  <a:pt x="2876" y="4203"/>
                </a:lnTo>
                <a:lnTo>
                  <a:pt x="2876" y="4201"/>
                </a:lnTo>
                <a:lnTo>
                  <a:pt x="2876" y="4201"/>
                </a:lnTo>
                <a:lnTo>
                  <a:pt x="2972" y="4165"/>
                </a:lnTo>
                <a:lnTo>
                  <a:pt x="3063" y="4125"/>
                </a:lnTo>
                <a:lnTo>
                  <a:pt x="3152" y="4082"/>
                </a:lnTo>
                <a:lnTo>
                  <a:pt x="3243" y="4032"/>
                </a:lnTo>
                <a:lnTo>
                  <a:pt x="3368" y="3955"/>
                </a:lnTo>
                <a:lnTo>
                  <a:pt x="3484" y="3872"/>
                </a:lnTo>
                <a:lnTo>
                  <a:pt x="3593" y="3785"/>
                </a:lnTo>
                <a:lnTo>
                  <a:pt x="3694" y="3691"/>
                </a:lnTo>
                <a:lnTo>
                  <a:pt x="3788" y="3590"/>
                </a:lnTo>
                <a:lnTo>
                  <a:pt x="3876" y="3482"/>
                </a:lnTo>
                <a:lnTo>
                  <a:pt x="3958" y="3366"/>
                </a:lnTo>
                <a:lnTo>
                  <a:pt x="4035" y="3241"/>
                </a:lnTo>
                <a:lnTo>
                  <a:pt x="4104" y="3112"/>
                </a:lnTo>
                <a:lnTo>
                  <a:pt x="4164" y="2983"/>
                </a:lnTo>
                <a:lnTo>
                  <a:pt x="4213" y="2853"/>
                </a:lnTo>
                <a:lnTo>
                  <a:pt x="4254" y="2721"/>
                </a:lnTo>
                <a:lnTo>
                  <a:pt x="4285" y="2587"/>
                </a:lnTo>
                <a:lnTo>
                  <a:pt x="4307" y="2450"/>
                </a:lnTo>
                <a:lnTo>
                  <a:pt x="4320" y="2308"/>
                </a:lnTo>
                <a:lnTo>
                  <a:pt x="4325" y="2162"/>
                </a:lnTo>
                <a:lnTo>
                  <a:pt x="4325" y="2162"/>
                </a:lnTo>
                <a:lnTo>
                  <a:pt x="4325" y="2162"/>
                </a:lnTo>
                <a:lnTo>
                  <a:pt x="4321" y="2015"/>
                </a:lnTo>
                <a:lnTo>
                  <a:pt x="4308" y="1874"/>
                </a:lnTo>
                <a:lnTo>
                  <a:pt x="4286" y="1736"/>
                </a:lnTo>
                <a:lnTo>
                  <a:pt x="4254" y="1602"/>
                </a:lnTo>
                <a:lnTo>
                  <a:pt x="4214" y="1470"/>
                </a:lnTo>
                <a:lnTo>
                  <a:pt x="4164" y="1339"/>
                </a:lnTo>
                <a:lnTo>
                  <a:pt x="4104" y="1210"/>
                </a:lnTo>
                <a:lnTo>
                  <a:pt x="4035" y="1081"/>
                </a:lnTo>
                <a:lnTo>
                  <a:pt x="3958" y="956"/>
                </a:lnTo>
                <a:lnTo>
                  <a:pt x="3876" y="840"/>
                </a:lnTo>
                <a:lnTo>
                  <a:pt x="3788" y="732"/>
                </a:lnTo>
                <a:lnTo>
                  <a:pt x="3693" y="631"/>
                </a:lnTo>
                <a:lnTo>
                  <a:pt x="3592" y="537"/>
                </a:lnTo>
                <a:lnTo>
                  <a:pt x="3484" y="449"/>
                </a:lnTo>
                <a:lnTo>
                  <a:pt x="3368" y="367"/>
                </a:lnTo>
                <a:lnTo>
                  <a:pt x="3243" y="290"/>
                </a:lnTo>
                <a:lnTo>
                  <a:pt x="3114" y="220"/>
                </a:lnTo>
                <a:lnTo>
                  <a:pt x="2985" y="161"/>
                </a:lnTo>
                <a:lnTo>
                  <a:pt x="2854" y="111"/>
                </a:lnTo>
                <a:lnTo>
                  <a:pt x="2722" y="70"/>
                </a:lnTo>
                <a:lnTo>
                  <a:pt x="2588" y="39"/>
                </a:lnTo>
                <a:lnTo>
                  <a:pt x="2450" y="17"/>
                </a:lnTo>
                <a:lnTo>
                  <a:pt x="2309" y="4"/>
                </a:lnTo>
                <a:lnTo>
                  <a:pt x="2162" y="0"/>
                </a:lnTo>
                <a:close/>
              </a:path>
            </a:pathLst>
          </a:custGeom>
          <a:noFill/>
          <a:ln cap="sq" w="78120">
            <a:solidFill>
              <a:srgbClr val="ffffff"/>
            </a:solidFill>
            <a:miter/>
          </a:ln>
        </p:spPr>
      </p:sp>
      <p:sp>
        <p:nvSpPr>
          <p:cNvPr id="6" name=""/>
          <p:cNvSpPr/>
          <p:nvPr/>
        </p:nvSpPr>
        <p:spPr>
          <a:xfrm>
            <a:off x="2081160" y="4093200"/>
            <a:ext cx="730800" cy="182880"/>
          </a:xfrm>
          <a:custGeom>
            <a:avLst/>
            <a:gdLst/>
            <a:ahLst/>
            <a:rect l="0" t="0" r="r" b="b"/>
            <a:pathLst>
              <a:path w="2030" h="508">
                <a:moveTo>
                  <a:pt x="1015" y="508"/>
                </a:moveTo>
                <a:lnTo>
                  <a:pt x="1776" y="508"/>
                </a:lnTo>
                <a:lnTo>
                  <a:pt x="1802" y="507"/>
                </a:lnTo>
                <a:lnTo>
                  <a:pt x="1827" y="503"/>
                </a:lnTo>
                <a:lnTo>
                  <a:pt x="1852" y="497"/>
                </a:lnTo>
                <a:lnTo>
                  <a:pt x="1875" y="488"/>
                </a:lnTo>
                <a:lnTo>
                  <a:pt x="1897" y="477"/>
                </a:lnTo>
                <a:lnTo>
                  <a:pt x="1918" y="465"/>
                </a:lnTo>
                <a:lnTo>
                  <a:pt x="1938" y="450"/>
                </a:lnTo>
                <a:lnTo>
                  <a:pt x="1956" y="433"/>
                </a:lnTo>
                <a:lnTo>
                  <a:pt x="1972" y="415"/>
                </a:lnTo>
                <a:lnTo>
                  <a:pt x="1987" y="396"/>
                </a:lnTo>
                <a:lnTo>
                  <a:pt x="1999" y="375"/>
                </a:lnTo>
                <a:lnTo>
                  <a:pt x="2010" y="353"/>
                </a:lnTo>
                <a:lnTo>
                  <a:pt x="2019" y="329"/>
                </a:lnTo>
                <a:lnTo>
                  <a:pt x="2025" y="305"/>
                </a:lnTo>
                <a:lnTo>
                  <a:pt x="2029" y="280"/>
                </a:lnTo>
                <a:lnTo>
                  <a:pt x="2030" y="254"/>
                </a:lnTo>
                <a:lnTo>
                  <a:pt x="2029" y="228"/>
                </a:lnTo>
                <a:lnTo>
                  <a:pt x="2025" y="203"/>
                </a:lnTo>
                <a:lnTo>
                  <a:pt x="2019" y="179"/>
                </a:lnTo>
                <a:lnTo>
                  <a:pt x="2010" y="155"/>
                </a:lnTo>
                <a:lnTo>
                  <a:pt x="1999" y="133"/>
                </a:lnTo>
                <a:lnTo>
                  <a:pt x="1987" y="112"/>
                </a:lnTo>
                <a:lnTo>
                  <a:pt x="1972" y="93"/>
                </a:lnTo>
                <a:lnTo>
                  <a:pt x="1956" y="74"/>
                </a:lnTo>
                <a:lnTo>
                  <a:pt x="1938" y="58"/>
                </a:lnTo>
                <a:lnTo>
                  <a:pt x="1918" y="43"/>
                </a:lnTo>
                <a:lnTo>
                  <a:pt x="1897" y="31"/>
                </a:lnTo>
                <a:lnTo>
                  <a:pt x="1875" y="20"/>
                </a:lnTo>
                <a:lnTo>
                  <a:pt x="1852" y="11"/>
                </a:lnTo>
                <a:lnTo>
                  <a:pt x="1827" y="5"/>
                </a:lnTo>
                <a:lnTo>
                  <a:pt x="1802" y="1"/>
                </a:lnTo>
                <a:lnTo>
                  <a:pt x="1776" y="0"/>
                </a:lnTo>
                <a:lnTo>
                  <a:pt x="254" y="0"/>
                </a:lnTo>
                <a:lnTo>
                  <a:pt x="228" y="1"/>
                </a:lnTo>
                <a:lnTo>
                  <a:pt x="203" y="5"/>
                </a:lnTo>
                <a:lnTo>
                  <a:pt x="179" y="11"/>
                </a:lnTo>
                <a:lnTo>
                  <a:pt x="155" y="20"/>
                </a:lnTo>
                <a:lnTo>
                  <a:pt x="133" y="31"/>
                </a:lnTo>
                <a:lnTo>
                  <a:pt x="112" y="43"/>
                </a:lnTo>
                <a:lnTo>
                  <a:pt x="93" y="58"/>
                </a:lnTo>
                <a:lnTo>
                  <a:pt x="74" y="74"/>
                </a:lnTo>
                <a:lnTo>
                  <a:pt x="58" y="93"/>
                </a:lnTo>
                <a:lnTo>
                  <a:pt x="43" y="112"/>
                </a:lnTo>
                <a:lnTo>
                  <a:pt x="31" y="133"/>
                </a:lnTo>
                <a:lnTo>
                  <a:pt x="20" y="155"/>
                </a:lnTo>
                <a:lnTo>
                  <a:pt x="11" y="179"/>
                </a:lnTo>
                <a:lnTo>
                  <a:pt x="5" y="203"/>
                </a:lnTo>
                <a:lnTo>
                  <a:pt x="1" y="228"/>
                </a:lnTo>
                <a:lnTo>
                  <a:pt x="0" y="254"/>
                </a:lnTo>
                <a:lnTo>
                  <a:pt x="1" y="280"/>
                </a:lnTo>
                <a:lnTo>
                  <a:pt x="5" y="305"/>
                </a:lnTo>
                <a:lnTo>
                  <a:pt x="11" y="329"/>
                </a:lnTo>
                <a:lnTo>
                  <a:pt x="20" y="353"/>
                </a:lnTo>
                <a:lnTo>
                  <a:pt x="31" y="375"/>
                </a:lnTo>
                <a:lnTo>
                  <a:pt x="43" y="396"/>
                </a:lnTo>
                <a:lnTo>
                  <a:pt x="58" y="415"/>
                </a:lnTo>
                <a:lnTo>
                  <a:pt x="74" y="433"/>
                </a:lnTo>
                <a:lnTo>
                  <a:pt x="93" y="450"/>
                </a:lnTo>
                <a:lnTo>
                  <a:pt x="112" y="465"/>
                </a:lnTo>
                <a:lnTo>
                  <a:pt x="133" y="477"/>
                </a:lnTo>
                <a:lnTo>
                  <a:pt x="155" y="488"/>
                </a:lnTo>
                <a:lnTo>
                  <a:pt x="179" y="497"/>
                </a:lnTo>
                <a:lnTo>
                  <a:pt x="203" y="503"/>
                </a:lnTo>
                <a:lnTo>
                  <a:pt x="228" y="507"/>
                </a:lnTo>
                <a:lnTo>
                  <a:pt x="254" y="508"/>
                </a:lnTo>
                <a:lnTo>
                  <a:pt x="1015" y="508"/>
                </a:lnTo>
                <a:close/>
              </a:path>
            </a:pathLst>
          </a:custGeom>
          <a:noFill/>
          <a:ln cap="rnd" w="78120">
            <a:solidFill>
              <a:srgbClr val="ffffff"/>
            </a:solidFill>
            <a:round/>
          </a:ln>
        </p:spPr>
      </p:sp>
      <p:sp>
        <p:nvSpPr>
          <p:cNvPr id="7" name=""/>
          <p:cNvSpPr/>
          <p:nvPr/>
        </p:nvSpPr>
        <p:spPr>
          <a:xfrm>
            <a:off x="2151720" y="4273560"/>
            <a:ext cx="589680" cy="182880"/>
          </a:xfrm>
          <a:custGeom>
            <a:avLst/>
            <a:gdLst/>
            <a:ahLst/>
            <a:rect l="0" t="0" r="r" b="b"/>
            <a:pathLst>
              <a:path w="1638" h="508">
                <a:moveTo>
                  <a:pt x="819" y="508"/>
                </a:moveTo>
                <a:lnTo>
                  <a:pt x="1385" y="508"/>
                </a:lnTo>
                <a:lnTo>
                  <a:pt x="1411" y="507"/>
                </a:lnTo>
                <a:lnTo>
                  <a:pt x="1436" y="503"/>
                </a:lnTo>
                <a:lnTo>
                  <a:pt x="1460" y="497"/>
                </a:lnTo>
                <a:lnTo>
                  <a:pt x="1484" y="488"/>
                </a:lnTo>
                <a:lnTo>
                  <a:pt x="1506" y="477"/>
                </a:lnTo>
                <a:lnTo>
                  <a:pt x="1527" y="465"/>
                </a:lnTo>
                <a:lnTo>
                  <a:pt x="1546" y="450"/>
                </a:lnTo>
                <a:lnTo>
                  <a:pt x="1564" y="433"/>
                </a:lnTo>
                <a:lnTo>
                  <a:pt x="1580" y="415"/>
                </a:lnTo>
                <a:lnTo>
                  <a:pt x="1595" y="396"/>
                </a:lnTo>
                <a:lnTo>
                  <a:pt x="1607" y="375"/>
                </a:lnTo>
                <a:lnTo>
                  <a:pt x="1618" y="353"/>
                </a:lnTo>
                <a:lnTo>
                  <a:pt x="1627" y="329"/>
                </a:lnTo>
                <a:lnTo>
                  <a:pt x="1633" y="305"/>
                </a:lnTo>
                <a:lnTo>
                  <a:pt x="1637" y="280"/>
                </a:lnTo>
                <a:lnTo>
                  <a:pt x="1638" y="254"/>
                </a:lnTo>
                <a:lnTo>
                  <a:pt x="1638" y="254"/>
                </a:lnTo>
                <a:lnTo>
                  <a:pt x="1637" y="228"/>
                </a:lnTo>
                <a:lnTo>
                  <a:pt x="1633" y="203"/>
                </a:lnTo>
                <a:lnTo>
                  <a:pt x="1627" y="179"/>
                </a:lnTo>
                <a:lnTo>
                  <a:pt x="1618" y="155"/>
                </a:lnTo>
                <a:lnTo>
                  <a:pt x="1607" y="133"/>
                </a:lnTo>
                <a:lnTo>
                  <a:pt x="1595" y="112"/>
                </a:lnTo>
                <a:lnTo>
                  <a:pt x="1580" y="93"/>
                </a:lnTo>
                <a:lnTo>
                  <a:pt x="1564" y="74"/>
                </a:lnTo>
                <a:lnTo>
                  <a:pt x="1546" y="58"/>
                </a:lnTo>
                <a:lnTo>
                  <a:pt x="1527" y="43"/>
                </a:lnTo>
                <a:lnTo>
                  <a:pt x="1506" y="31"/>
                </a:lnTo>
                <a:lnTo>
                  <a:pt x="1484" y="20"/>
                </a:lnTo>
                <a:lnTo>
                  <a:pt x="1460" y="11"/>
                </a:lnTo>
                <a:lnTo>
                  <a:pt x="1436" y="5"/>
                </a:lnTo>
                <a:lnTo>
                  <a:pt x="1411" y="1"/>
                </a:lnTo>
                <a:lnTo>
                  <a:pt x="1385" y="0"/>
                </a:lnTo>
                <a:lnTo>
                  <a:pt x="254" y="0"/>
                </a:lnTo>
                <a:lnTo>
                  <a:pt x="228" y="1"/>
                </a:lnTo>
                <a:lnTo>
                  <a:pt x="203" y="5"/>
                </a:lnTo>
                <a:lnTo>
                  <a:pt x="179" y="11"/>
                </a:lnTo>
                <a:lnTo>
                  <a:pt x="155" y="20"/>
                </a:lnTo>
                <a:lnTo>
                  <a:pt x="133" y="31"/>
                </a:lnTo>
                <a:lnTo>
                  <a:pt x="112" y="43"/>
                </a:lnTo>
                <a:lnTo>
                  <a:pt x="93" y="58"/>
                </a:lnTo>
                <a:lnTo>
                  <a:pt x="74" y="74"/>
                </a:lnTo>
                <a:lnTo>
                  <a:pt x="58" y="93"/>
                </a:lnTo>
                <a:lnTo>
                  <a:pt x="43" y="112"/>
                </a:lnTo>
                <a:lnTo>
                  <a:pt x="31" y="133"/>
                </a:lnTo>
                <a:lnTo>
                  <a:pt x="20" y="155"/>
                </a:lnTo>
                <a:lnTo>
                  <a:pt x="11" y="179"/>
                </a:lnTo>
                <a:lnTo>
                  <a:pt x="5" y="203"/>
                </a:lnTo>
                <a:lnTo>
                  <a:pt x="1" y="228"/>
                </a:lnTo>
                <a:lnTo>
                  <a:pt x="0" y="254"/>
                </a:lnTo>
                <a:lnTo>
                  <a:pt x="0" y="254"/>
                </a:lnTo>
                <a:lnTo>
                  <a:pt x="1" y="280"/>
                </a:lnTo>
                <a:lnTo>
                  <a:pt x="5" y="305"/>
                </a:lnTo>
                <a:lnTo>
                  <a:pt x="11" y="329"/>
                </a:lnTo>
                <a:lnTo>
                  <a:pt x="20" y="353"/>
                </a:lnTo>
                <a:lnTo>
                  <a:pt x="31" y="375"/>
                </a:lnTo>
                <a:lnTo>
                  <a:pt x="43" y="396"/>
                </a:lnTo>
                <a:lnTo>
                  <a:pt x="58" y="415"/>
                </a:lnTo>
                <a:lnTo>
                  <a:pt x="74" y="433"/>
                </a:lnTo>
                <a:lnTo>
                  <a:pt x="93" y="450"/>
                </a:lnTo>
                <a:lnTo>
                  <a:pt x="112" y="465"/>
                </a:lnTo>
                <a:lnTo>
                  <a:pt x="133" y="477"/>
                </a:lnTo>
                <a:lnTo>
                  <a:pt x="155" y="488"/>
                </a:lnTo>
                <a:lnTo>
                  <a:pt x="179" y="497"/>
                </a:lnTo>
                <a:lnTo>
                  <a:pt x="203" y="503"/>
                </a:lnTo>
                <a:lnTo>
                  <a:pt x="228" y="507"/>
                </a:lnTo>
                <a:lnTo>
                  <a:pt x="254" y="508"/>
                </a:lnTo>
                <a:lnTo>
                  <a:pt x="819" y="508"/>
                </a:lnTo>
                <a:close/>
              </a:path>
            </a:pathLst>
          </a:custGeom>
          <a:noFill/>
          <a:ln cap="rnd" w="78120">
            <a:solidFill>
              <a:srgbClr val="ffffff"/>
            </a:solidFill>
            <a:round/>
          </a:ln>
        </p:spPr>
      </p:sp>
      <p:sp>
        <p:nvSpPr>
          <p:cNvPr id="8" name=""/>
          <p:cNvSpPr/>
          <p:nvPr/>
        </p:nvSpPr>
        <p:spPr>
          <a:xfrm>
            <a:off x="2094120" y="2736360"/>
            <a:ext cx="713160" cy="1356840"/>
          </a:xfrm>
          <a:custGeom>
            <a:avLst/>
            <a:gdLst/>
            <a:ahLst/>
            <a:rect l="0" t="0" r="r" b="b"/>
            <a:pathLst>
              <a:path w="1981" h="3769">
                <a:moveTo>
                  <a:pt x="719" y="3769"/>
                </a:moveTo>
                <a:lnTo>
                  <a:pt x="735" y="2818"/>
                </a:lnTo>
                <a:lnTo>
                  <a:pt x="744" y="2317"/>
                </a:lnTo>
                <a:lnTo>
                  <a:pt x="754" y="1992"/>
                </a:lnTo>
                <a:lnTo>
                  <a:pt x="761" y="1935"/>
                </a:lnTo>
                <a:lnTo>
                  <a:pt x="775" y="1880"/>
                </a:lnTo>
                <a:lnTo>
                  <a:pt x="795" y="1828"/>
                </a:lnTo>
                <a:lnTo>
                  <a:pt x="821" y="1779"/>
                </a:lnTo>
                <a:lnTo>
                  <a:pt x="852" y="1733"/>
                </a:lnTo>
                <a:lnTo>
                  <a:pt x="888" y="1689"/>
                </a:lnTo>
                <a:lnTo>
                  <a:pt x="973" y="1606"/>
                </a:lnTo>
                <a:lnTo>
                  <a:pt x="1072" y="1529"/>
                </a:lnTo>
                <a:lnTo>
                  <a:pt x="1181" y="1457"/>
                </a:lnTo>
                <a:lnTo>
                  <a:pt x="1413" y="1319"/>
                </a:lnTo>
                <a:lnTo>
                  <a:pt x="1639" y="1176"/>
                </a:lnTo>
                <a:lnTo>
                  <a:pt x="1740" y="1099"/>
                </a:lnTo>
                <a:lnTo>
                  <a:pt x="1829" y="1014"/>
                </a:lnTo>
                <a:lnTo>
                  <a:pt x="1867" y="969"/>
                </a:lnTo>
                <a:lnTo>
                  <a:pt x="1900" y="922"/>
                </a:lnTo>
                <a:lnTo>
                  <a:pt x="1929" y="872"/>
                </a:lnTo>
                <a:lnTo>
                  <a:pt x="1952" y="819"/>
                </a:lnTo>
                <a:lnTo>
                  <a:pt x="1968" y="763"/>
                </a:lnTo>
                <a:lnTo>
                  <a:pt x="1978" y="704"/>
                </a:lnTo>
                <a:lnTo>
                  <a:pt x="1981" y="641"/>
                </a:lnTo>
                <a:lnTo>
                  <a:pt x="1977" y="574"/>
                </a:lnTo>
                <a:lnTo>
                  <a:pt x="1967" y="521"/>
                </a:lnTo>
                <a:lnTo>
                  <a:pt x="1950" y="475"/>
                </a:lnTo>
                <a:lnTo>
                  <a:pt x="1928" y="434"/>
                </a:lnTo>
                <a:lnTo>
                  <a:pt x="1901" y="400"/>
                </a:lnTo>
                <a:lnTo>
                  <a:pt x="1869" y="371"/>
                </a:lnTo>
                <a:lnTo>
                  <a:pt x="1832" y="347"/>
                </a:lnTo>
                <a:lnTo>
                  <a:pt x="1792" y="329"/>
                </a:lnTo>
                <a:lnTo>
                  <a:pt x="1749" y="315"/>
                </a:lnTo>
                <a:lnTo>
                  <a:pt x="1702" y="307"/>
                </a:lnTo>
                <a:lnTo>
                  <a:pt x="1654" y="302"/>
                </a:lnTo>
                <a:lnTo>
                  <a:pt x="1551" y="306"/>
                </a:lnTo>
                <a:lnTo>
                  <a:pt x="1446" y="325"/>
                </a:lnTo>
                <a:lnTo>
                  <a:pt x="1340" y="356"/>
                </a:lnTo>
                <a:lnTo>
                  <a:pt x="1239" y="398"/>
                </a:lnTo>
                <a:lnTo>
                  <a:pt x="1145" y="449"/>
                </a:lnTo>
                <a:lnTo>
                  <a:pt x="1064" y="506"/>
                </a:lnTo>
                <a:lnTo>
                  <a:pt x="1028" y="537"/>
                </a:lnTo>
                <a:lnTo>
                  <a:pt x="998" y="569"/>
                </a:lnTo>
                <a:lnTo>
                  <a:pt x="972" y="601"/>
                </a:lnTo>
                <a:lnTo>
                  <a:pt x="951" y="634"/>
                </a:lnTo>
                <a:lnTo>
                  <a:pt x="937" y="668"/>
                </a:lnTo>
                <a:lnTo>
                  <a:pt x="929" y="701"/>
                </a:lnTo>
                <a:lnTo>
                  <a:pt x="927" y="734"/>
                </a:lnTo>
                <a:lnTo>
                  <a:pt x="933" y="766"/>
                </a:lnTo>
                <a:lnTo>
                  <a:pt x="947" y="798"/>
                </a:lnTo>
                <a:lnTo>
                  <a:pt x="969" y="828"/>
                </a:lnTo>
                <a:lnTo>
                  <a:pt x="989" y="849"/>
                </a:lnTo>
                <a:lnTo>
                  <a:pt x="1009" y="865"/>
                </a:lnTo>
                <a:lnTo>
                  <a:pt x="1028" y="876"/>
                </a:lnTo>
                <a:lnTo>
                  <a:pt x="1048" y="883"/>
                </a:lnTo>
                <a:lnTo>
                  <a:pt x="1067" y="886"/>
                </a:lnTo>
                <a:lnTo>
                  <a:pt x="1085" y="884"/>
                </a:lnTo>
                <a:lnTo>
                  <a:pt x="1103" y="880"/>
                </a:lnTo>
                <a:lnTo>
                  <a:pt x="1120" y="871"/>
                </a:lnTo>
                <a:lnTo>
                  <a:pt x="1137" y="860"/>
                </a:lnTo>
                <a:lnTo>
                  <a:pt x="1152" y="846"/>
                </a:lnTo>
                <a:lnTo>
                  <a:pt x="1167" y="828"/>
                </a:lnTo>
                <a:lnTo>
                  <a:pt x="1180" y="809"/>
                </a:lnTo>
                <a:lnTo>
                  <a:pt x="1204" y="762"/>
                </a:lnTo>
                <a:lnTo>
                  <a:pt x="1222" y="709"/>
                </a:lnTo>
                <a:lnTo>
                  <a:pt x="1235" y="649"/>
                </a:lnTo>
                <a:lnTo>
                  <a:pt x="1240" y="585"/>
                </a:lnTo>
                <a:lnTo>
                  <a:pt x="1238" y="520"/>
                </a:lnTo>
                <a:lnTo>
                  <a:pt x="1228" y="453"/>
                </a:lnTo>
                <a:lnTo>
                  <a:pt x="1209" y="388"/>
                </a:lnTo>
                <a:lnTo>
                  <a:pt x="1180" y="326"/>
                </a:lnTo>
                <a:lnTo>
                  <a:pt x="1161" y="297"/>
                </a:lnTo>
                <a:lnTo>
                  <a:pt x="1140" y="269"/>
                </a:lnTo>
                <a:lnTo>
                  <a:pt x="1117" y="243"/>
                </a:lnTo>
                <a:lnTo>
                  <a:pt x="1090" y="218"/>
                </a:lnTo>
                <a:lnTo>
                  <a:pt x="1054" y="192"/>
                </a:lnTo>
                <a:lnTo>
                  <a:pt x="1007" y="162"/>
                </a:lnTo>
                <a:lnTo>
                  <a:pt x="951" y="131"/>
                </a:lnTo>
                <a:lnTo>
                  <a:pt x="886" y="100"/>
                </a:lnTo>
                <a:lnTo>
                  <a:pt x="815" y="70"/>
                </a:lnTo>
                <a:lnTo>
                  <a:pt x="739" y="44"/>
                </a:lnTo>
                <a:lnTo>
                  <a:pt x="659" y="22"/>
                </a:lnTo>
                <a:lnTo>
                  <a:pt x="577" y="7"/>
                </a:lnTo>
                <a:lnTo>
                  <a:pt x="494" y="0"/>
                </a:lnTo>
                <a:lnTo>
                  <a:pt x="412" y="3"/>
                </a:lnTo>
                <a:lnTo>
                  <a:pt x="332" y="16"/>
                </a:lnTo>
                <a:lnTo>
                  <a:pt x="294" y="28"/>
                </a:lnTo>
                <a:lnTo>
                  <a:pt x="256" y="43"/>
                </a:lnTo>
                <a:lnTo>
                  <a:pt x="220" y="61"/>
                </a:lnTo>
                <a:lnTo>
                  <a:pt x="186" y="84"/>
                </a:lnTo>
                <a:lnTo>
                  <a:pt x="153" y="110"/>
                </a:lnTo>
                <a:lnTo>
                  <a:pt x="122" y="141"/>
                </a:lnTo>
                <a:lnTo>
                  <a:pt x="93" y="176"/>
                </a:lnTo>
                <a:lnTo>
                  <a:pt x="67" y="216"/>
                </a:lnTo>
                <a:lnTo>
                  <a:pt x="42" y="260"/>
                </a:lnTo>
                <a:lnTo>
                  <a:pt x="21" y="309"/>
                </a:lnTo>
                <a:lnTo>
                  <a:pt x="6" y="359"/>
                </a:lnTo>
                <a:lnTo>
                  <a:pt x="0" y="410"/>
                </a:lnTo>
                <a:lnTo>
                  <a:pt x="2" y="460"/>
                </a:lnTo>
                <a:lnTo>
                  <a:pt x="12" y="512"/>
                </a:lnTo>
                <a:lnTo>
                  <a:pt x="29" y="563"/>
                </a:lnTo>
                <a:lnTo>
                  <a:pt x="52" y="615"/>
                </a:lnTo>
                <a:lnTo>
                  <a:pt x="117" y="719"/>
                </a:lnTo>
                <a:lnTo>
                  <a:pt x="202" y="824"/>
                </a:lnTo>
                <a:lnTo>
                  <a:pt x="302" y="929"/>
                </a:lnTo>
                <a:lnTo>
                  <a:pt x="532" y="1139"/>
                </a:lnTo>
                <a:lnTo>
                  <a:pt x="773" y="1346"/>
                </a:lnTo>
                <a:lnTo>
                  <a:pt x="992" y="1549"/>
                </a:lnTo>
                <a:lnTo>
                  <a:pt x="1081" y="1648"/>
                </a:lnTo>
                <a:lnTo>
                  <a:pt x="1153" y="1745"/>
                </a:lnTo>
                <a:lnTo>
                  <a:pt x="1180" y="1792"/>
                </a:lnTo>
                <a:lnTo>
                  <a:pt x="1201" y="1839"/>
                </a:lnTo>
                <a:lnTo>
                  <a:pt x="1215" y="1885"/>
                </a:lnTo>
                <a:lnTo>
                  <a:pt x="1222" y="1930"/>
                </a:lnTo>
                <a:lnTo>
                  <a:pt x="1227" y="2105"/>
                </a:lnTo>
                <a:lnTo>
                  <a:pt x="1226" y="2358"/>
                </a:lnTo>
                <a:lnTo>
                  <a:pt x="1215" y="2975"/>
                </a:lnTo>
                <a:lnTo>
                  <a:pt x="1192" y="3769"/>
                </a:lnTo>
                <a:lnTo>
                  <a:pt x="719" y="3769"/>
                </a:lnTo>
                <a:close/>
              </a:path>
            </a:pathLst>
          </a:custGeom>
          <a:noFill/>
          <a:ln cap="rnd" w="78120">
            <a:solidFill>
              <a:srgbClr val="ffffff"/>
            </a:solidFill>
            <a:round/>
          </a:ln>
        </p:spPr>
      </p:sp>
      <p:sp>
        <p:nvSpPr>
          <p:cNvPr id="9" name=""/>
          <p:cNvSpPr/>
          <p:nvPr/>
        </p:nvSpPr>
        <p:spPr>
          <a:xfrm>
            <a:off x="2446560" y="1530360"/>
            <a:ext cx="0" cy="266760"/>
          </a:xfrm>
          <a:prstGeom prst="line">
            <a:avLst/>
          </a:prstGeom>
          <a:ln cap="rnd" w="78120">
            <a:solidFill>
              <a:srgbClr val="ffffff"/>
            </a:solidFill>
            <a:round/>
          </a:ln>
        </p:spPr>
        <p:style>
          <a:lnRef idx="0"/>
          <a:fillRef idx="0"/>
          <a:effectRef idx="0"/>
          <a:fontRef idx="minor"/>
        </p:style>
      </p:sp>
      <p:sp>
        <p:nvSpPr>
          <p:cNvPr id="10" name=""/>
          <p:cNvSpPr/>
          <p:nvPr/>
        </p:nvSpPr>
        <p:spPr>
          <a:xfrm flipH="1">
            <a:off x="3368520" y="1917000"/>
            <a:ext cx="188640" cy="188640"/>
          </a:xfrm>
          <a:prstGeom prst="line">
            <a:avLst/>
          </a:prstGeom>
          <a:ln cap="rnd" w="78120">
            <a:solidFill>
              <a:srgbClr val="ffffff"/>
            </a:solidFill>
            <a:round/>
          </a:ln>
        </p:spPr>
        <p:style>
          <a:lnRef idx="0"/>
          <a:fillRef idx="0"/>
          <a:effectRef idx="0"/>
          <a:fontRef idx="minor"/>
        </p:style>
      </p:sp>
      <p:sp>
        <p:nvSpPr>
          <p:cNvPr id="11" name=""/>
          <p:cNvSpPr/>
          <p:nvPr/>
        </p:nvSpPr>
        <p:spPr>
          <a:xfrm flipH="1">
            <a:off x="3582720" y="2950200"/>
            <a:ext cx="267120" cy="0"/>
          </a:xfrm>
          <a:prstGeom prst="line">
            <a:avLst/>
          </a:prstGeom>
          <a:ln cap="rnd" w="78120">
            <a:solidFill>
              <a:srgbClr val="ffffff"/>
            </a:solidFill>
            <a:round/>
          </a:ln>
        </p:spPr>
        <p:style>
          <a:lnRef idx="0"/>
          <a:fillRef idx="0"/>
          <a:effectRef idx="0"/>
          <a:fontRef idx="minor"/>
        </p:style>
      </p:sp>
      <p:sp>
        <p:nvSpPr>
          <p:cNvPr id="12" name=""/>
          <p:cNvSpPr/>
          <p:nvPr/>
        </p:nvSpPr>
        <p:spPr>
          <a:xfrm>
            <a:off x="1335960" y="1917000"/>
            <a:ext cx="189000" cy="188640"/>
          </a:xfrm>
          <a:prstGeom prst="line">
            <a:avLst/>
          </a:prstGeom>
          <a:ln cap="rnd" w="78120">
            <a:solidFill>
              <a:srgbClr val="ffffff"/>
            </a:solidFill>
            <a:round/>
          </a:ln>
        </p:spPr>
        <p:style>
          <a:lnRef idx="0"/>
          <a:fillRef idx="0"/>
          <a:effectRef idx="0"/>
          <a:fontRef idx="minor"/>
        </p:style>
      </p:sp>
      <p:sp>
        <p:nvSpPr>
          <p:cNvPr id="13" name=""/>
          <p:cNvSpPr/>
          <p:nvPr/>
        </p:nvSpPr>
        <p:spPr>
          <a:xfrm>
            <a:off x="1043280" y="2950200"/>
            <a:ext cx="267120" cy="0"/>
          </a:xfrm>
          <a:prstGeom prst="line">
            <a:avLst/>
          </a:prstGeom>
          <a:ln cap="rnd" w="78120">
            <a:solidFill>
              <a:srgbClr val="ffffff"/>
            </a:solidFill>
            <a:round/>
          </a:ln>
        </p:spPr>
        <p:style>
          <a:lnRef idx="0"/>
          <a:fillRef idx="0"/>
          <a:effectRef idx="0"/>
          <a:fontRef idx="minor"/>
        </p:style>
      </p:sp>
      <p:sp>
        <p:nvSpPr>
          <p:cNvPr id="14" name=""/>
          <p:cNvSpPr/>
          <p:nvPr/>
        </p:nvSpPr>
        <p:spPr>
          <a:xfrm>
            <a:off x="1639440" y="2187720"/>
            <a:ext cx="1557000" cy="1874520"/>
          </a:xfrm>
          <a:custGeom>
            <a:avLst/>
            <a:gdLst/>
            <a:ahLst/>
            <a:rect l="0" t="0" r="r" b="b"/>
            <a:pathLst>
              <a:path w="4325" h="5207">
                <a:moveTo>
                  <a:pt x="2163" y="0"/>
                </a:moveTo>
                <a:lnTo>
                  <a:pt x="2163" y="0"/>
                </a:lnTo>
                <a:lnTo>
                  <a:pt x="2163" y="0"/>
                </a:lnTo>
                <a:lnTo>
                  <a:pt x="2016" y="4"/>
                </a:lnTo>
                <a:lnTo>
                  <a:pt x="1875" y="17"/>
                </a:lnTo>
                <a:lnTo>
                  <a:pt x="1737" y="39"/>
                </a:lnTo>
                <a:lnTo>
                  <a:pt x="1602" y="70"/>
                </a:lnTo>
                <a:lnTo>
                  <a:pt x="1470" y="110"/>
                </a:lnTo>
                <a:lnTo>
                  <a:pt x="1340" y="160"/>
                </a:lnTo>
                <a:lnTo>
                  <a:pt x="1211" y="219"/>
                </a:lnTo>
                <a:lnTo>
                  <a:pt x="1082" y="289"/>
                </a:lnTo>
                <a:lnTo>
                  <a:pt x="957" y="366"/>
                </a:lnTo>
                <a:lnTo>
                  <a:pt x="841" y="448"/>
                </a:lnTo>
                <a:lnTo>
                  <a:pt x="732" y="536"/>
                </a:lnTo>
                <a:lnTo>
                  <a:pt x="631" y="630"/>
                </a:lnTo>
                <a:lnTo>
                  <a:pt x="537" y="731"/>
                </a:lnTo>
                <a:lnTo>
                  <a:pt x="449" y="840"/>
                </a:lnTo>
                <a:lnTo>
                  <a:pt x="367" y="956"/>
                </a:lnTo>
                <a:lnTo>
                  <a:pt x="290" y="1081"/>
                </a:lnTo>
                <a:lnTo>
                  <a:pt x="220" y="1210"/>
                </a:lnTo>
                <a:lnTo>
                  <a:pt x="161" y="1339"/>
                </a:lnTo>
                <a:lnTo>
                  <a:pt x="111" y="1470"/>
                </a:lnTo>
                <a:lnTo>
                  <a:pt x="70" y="1602"/>
                </a:lnTo>
                <a:lnTo>
                  <a:pt x="39" y="1736"/>
                </a:lnTo>
                <a:lnTo>
                  <a:pt x="17" y="1874"/>
                </a:lnTo>
                <a:lnTo>
                  <a:pt x="4" y="2015"/>
                </a:lnTo>
                <a:lnTo>
                  <a:pt x="0" y="2162"/>
                </a:lnTo>
                <a:lnTo>
                  <a:pt x="0" y="2162"/>
                </a:lnTo>
                <a:lnTo>
                  <a:pt x="0" y="2162"/>
                </a:lnTo>
                <a:lnTo>
                  <a:pt x="5" y="2308"/>
                </a:lnTo>
                <a:lnTo>
                  <a:pt x="18" y="2450"/>
                </a:lnTo>
                <a:lnTo>
                  <a:pt x="40" y="2587"/>
                </a:lnTo>
                <a:lnTo>
                  <a:pt x="71" y="2721"/>
                </a:lnTo>
                <a:lnTo>
                  <a:pt x="111" y="2853"/>
                </a:lnTo>
                <a:lnTo>
                  <a:pt x="161" y="2983"/>
                </a:lnTo>
                <a:lnTo>
                  <a:pt x="221" y="3112"/>
                </a:lnTo>
                <a:lnTo>
                  <a:pt x="290" y="3241"/>
                </a:lnTo>
                <a:lnTo>
                  <a:pt x="367" y="3365"/>
                </a:lnTo>
                <a:lnTo>
                  <a:pt x="449" y="3482"/>
                </a:lnTo>
                <a:lnTo>
                  <a:pt x="537" y="3590"/>
                </a:lnTo>
                <a:lnTo>
                  <a:pt x="631" y="3691"/>
                </a:lnTo>
                <a:lnTo>
                  <a:pt x="732" y="3785"/>
                </a:lnTo>
                <a:lnTo>
                  <a:pt x="841" y="3873"/>
                </a:lnTo>
                <a:lnTo>
                  <a:pt x="957" y="3955"/>
                </a:lnTo>
                <a:lnTo>
                  <a:pt x="1082" y="4032"/>
                </a:lnTo>
                <a:lnTo>
                  <a:pt x="1172" y="4081"/>
                </a:lnTo>
                <a:lnTo>
                  <a:pt x="1261" y="4125"/>
                </a:lnTo>
                <a:lnTo>
                  <a:pt x="1352" y="4164"/>
                </a:lnTo>
                <a:lnTo>
                  <a:pt x="1449" y="4201"/>
                </a:lnTo>
                <a:lnTo>
                  <a:pt x="1449" y="4203"/>
                </a:lnTo>
                <a:lnTo>
                  <a:pt x="1449" y="4953"/>
                </a:lnTo>
                <a:lnTo>
                  <a:pt x="1450" y="4979"/>
                </a:lnTo>
                <a:lnTo>
                  <a:pt x="1454" y="5004"/>
                </a:lnTo>
                <a:lnTo>
                  <a:pt x="1460" y="5028"/>
                </a:lnTo>
                <a:lnTo>
                  <a:pt x="1469" y="5052"/>
                </a:lnTo>
                <a:lnTo>
                  <a:pt x="1479" y="5074"/>
                </a:lnTo>
                <a:lnTo>
                  <a:pt x="1492" y="5095"/>
                </a:lnTo>
                <a:lnTo>
                  <a:pt x="1507" y="5115"/>
                </a:lnTo>
                <a:lnTo>
                  <a:pt x="1523" y="5133"/>
                </a:lnTo>
                <a:lnTo>
                  <a:pt x="1541" y="5149"/>
                </a:lnTo>
                <a:lnTo>
                  <a:pt x="1561" y="5163"/>
                </a:lnTo>
                <a:lnTo>
                  <a:pt x="1582" y="5176"/>
                </a:lnTo>
                <a:lnTo>
                  <a:pt x="1604" y="5187"/>
                </a:lnTo>
                <a:lnTo>
                  <a:pt x="1627" y="5195"/>
                </a:lnTo>
                <a:lnTo>
                  <a:pt x="1652" y="5202"/>
                </a:lnTo>
                <a:lnTo>
                  <a:pt x="1677" y="5205"/>
                </a:lnTo>
                <a:lnTo>
                  <a:pt x="1703" y="5207"/>
                </a:lnTo>
                <a:lnTo>
                  <a:pt x="2623" y="5207"/>
                </a:lnTo>
                <a:lnTo>
                  <a:pt x="2649" y="5205"/>
                </a:lnTo>
                <a:lnTo>
                  <a:pt x="2674" y="5202"/>
                </a:lnTo>
                <a:lnTo>
                  <a:pt x="2699" y="5195"/>
                </a:lnTo>
                <a:lnTo>
                  <a:pt x="2722" y="5187"/>
                </a:lnTo>
                <a:lnTo>
                  <a:pt x="2744" y="5176"/>
                </a:lnTo>
                <a:lnTo>
                  <a:pt x="2765" y="5163"/>
                </a:lnTo>
                <a:lnTo>
                  <a:pt x="2785" y="5149"/>
                </a:lnTo>
                <a:lnTo>
                  <a:pt x="2803" y="5133"/>
                </a:lnTo>
                <a:lnTo>
                  <a:pt x="2819" y="5115"/>
                </a:lnTo>
                <a:lnTo>
                  <a:pt x="2834" y="5095"/>
                </a:lnTo>
                <a:lnTo>
                  <a:pt x="2846" y="5074"/>
                </a:lnTo>
                <a:lnTo>
                  <a:pt x="2857" y="5052"/>
                </a:lnTo>
                <a:lnTo>
                  <a:pt x="2866" y="5028"/>
                </a:lnTo>
                <a:lnTo>
                  <a:pt x="2872" y="5004"/>
                </a:lnTo>
                <a:lnTo>
                  <a:pt x="2876" y="4979"/>
                </a:lnTo>
                <a:lnTo>
                  <a:pt x="2877" y="4953"/>
                </a:lnTo>
                <a:lnTo>
                  <a:pt x="2877" y="4203"/>
                </a:lnTo>
                <a:lnTo>
                  <a:pt x="2877" y="4201"/>
                </a:lnTo>
                <a:lnTo>
                  <a:pt x="2877" y="4201"/>
                </a:lnTo>
                <a:lnTo>
                  <a:pt x="2973" y="4164"/>
                </a:lnTo>
                <a:lnTo>
                  <a:pt x="3065" y="4125"/>
                </a:lnTo>
                <a:lnTo>
                  <a:pt x="3153" y="4081"/>
                </a:lnTo>
                <a:lnTo>
                  <a:pt x="3244" y="4032"/>
                </a:lnTo>
                <a:lnTo>
                  <a:pt x="3369" y="3955"/>
                </a:lnTo>
                <a:lnTo>
                  <a:pt x="3485" y="3873"/>
                </a:lnTo>
                <a:lnTo>
                  <a:pt x="3594" y="3785"/>
                </a:lnTo>
                <a:lnTo>
                  <a:pt x="3695" y="3691"/>
                </a:lnTo>
                <a:lnTo>
                  <a:pt x="3789" y="3590"/>
                </a:lnTo>
                <a:lnTo>
                  <a:pt x="3877" y="3482"/>
                </a:lnTo>
                <a:lnTo>
                  <a:pt x="3959" y="3366"/>
                </a:lnTo>
                <a:lnTo>
                  <a:pt x="4036" y="3241"/>
                </a:lnTo>
                <a:lnTo>
                  <a:pt x="4105" y="3112"/>
                </a:lnTo>
                <a:lnTo>
                  <a:pt x="4165" y="2983"/>
                </a:lnTo>
                <a:lnTo>
                  <a:pt x="4214" y="2853"/>
                </a:lnTo>
                <a:lnTo>
                  <a:pt x="4255" y="2721"/>
                </a:lnTo>
                <a:lnTo>
                  <a:pt x="4286" y="2587"/>
                </a:lnTo>
                <a:lnTo>
                  <a:pt x="4308" y="2450"/>
                </a:lnTo>
                <a:lnTo>
                  <a:pt x="4321" y="2308"/>
                </a:lnTo>
                <a:lnTo>
                  <a:pt x="4325" y="2162"/>
                </a:lnTo>
                <a:lnTo>
                  <a:pt x="4325" y="2162"/>
                </a:lnTo>
                <a:lnTo>
                  <a:pt x="4325" y="2162"/>
                </a:lnTo>
                <a:lnTo>
                  <a:pt x="4321" y="2015"/>
                </a:lnTo>
                <a:lnTo>
                  <a:pt x="4308" y="1874"/>
                </a:lnTo>
                <a:lnTo>
                  <a:pt x="4286" y="1736"/>
                </a:lnTo>
                <a:lnTo>
                  <a:pt x="4255" y="1602"/>
                </a:lnTo>
                <a:lnTo>
                  <a:pt x="4215" y="1470"/>
                </a:lnTo>
                <a:lnTo>
                  <a:pt x="4165" y="1339"/>
                </a:lnTo>
                <a:lnTo>
                  <a:pt x="4105" y="1210"/>
                </a:lnTo>
                <a:lnTo>
                  <a:pt x="4036" y="1081"/>
                </a:lnTo>
                <a:lnTo>
                  <a:pt x="3959" y="956"/>
                </a:lnTo>
                <a:lnTo>
                  <a:pt x="3877" y="840"/>
                </a:lnTo>
                <a:lnTo>
                  <a:pt x="3789" y="731"/>
                </a:lnTo>
                <a:lnTo>
                  <a:pt x="3695" y="630"/>
                </a:lnTo>
                <a:lnTo>
                  <a:pt x="3594" y="536"/>
                </a:lnTo>
                <a:lnTo>
                  <a:pt x="3485" y="448"/>
                </a:lnTo>
                <a:lnTo>
                  <a:pt x="3369" y="366"/>
                </a:lnTo>
                <a:lnTo>
                  <a:pt x="3244" y="289"/>
                </a:lnTo>
                <a:lnTo>
                  <a:pt x="3115" y="219"/>
                </a:lnTo>
                <a:lnTo>
                  <a:pt x="2985" y="160"/>
                </a:lnTo>
                <a:lnTo>
                  <a:pt x="2855" y="110"/>
                </a:lnTo>
                <a:lnTo>
                  <a:pt x="2723" y="70"/>
                </a:lnTo>
                <a:lnTo>
                  <a:pt x="2589" y="39"/>
                </a:lnTo>
                <a:lnTo>
                  <a:pt x="2451" y="17"/>
                </a:lnTo>
                <a:lnTo>
                  <a:pt x="2309" y="4"/>
                </a:lnTo>
                <a:lnTo>
                  <a:pt x="2163" y="0"/>
                </a:lnTo>
                <a:close/>
              </a:path>
            </a:pathLst>
          </a:custGeom>
          <a:noFill/>
          <a:ln cap="sq" w="78120">
            <a:solidFill>
              <a:srgbClr val="000000"/>
            </a:solidFill>
            <a:miter/>
          </a:ln>
        </p:spPr>
      </p:sp>
      <p:sp>
        <p:nvSpPr>
          <p:cNvPr id="15" name=""/>
          <p:cNvSpPr/>
          <p:nvPr/>
        </p:nvSpPr>
        <p:spPr>
          <a:xfrm>
            <a:off x="2052720" y="4061880"/>
            <a:ext cx="730800" cy="182880"/>
          </a:xfrm>
          <a:custGeom>
            <a:avLst/>
            <a:gdLst/>
            <a:ahLst/>
            <a:rect l="0" t="0" r="r" b="b"/>
            <a:pathLst>
              <a:path w="2030" h="508">
                <a:moveTo>
                  <a:pt x="1015" y="508"/>
                </a:moveTo>
                <a:lnTo>
                  <a:pt x="1776" y="508"/>
                </a:lnTo>
                <a:lnTo>
                  <a:pt x="1802" y="507"/>
                </a:lnTo>
                <a:lnTo>
                  <a:pt x="1827" y="503"/>
                </a:lnTo>
                <a:lnTo>
                  <a:pt x="1851" y="497"/>
                </a:lnTo>
                <a:lnTo>
                  <a:pt x="1875" y="488"/>
                </a:lnTo>
                <a:lnTo>
                  <a:pt x="1897" y="477"/>
                </a:lnTo>
                <a:lnTo>
                  <a:pt x="1918" y="465"/>
                </a:lnTo>
                <a:lnTo>
                  <a:pt x="1937" y="450"/>
                </a:lnTo>
                <a:lnTo>
                  <a:pt x="1955" y="433"/>
                </a:lnTo>
                <a:lnTo>
                  <a:pt x="1972" y="415"/>
                </a:lnTo>
                <a:lnTo>
                  <a:pt x="1986" y="396"/>
                </a:lnTo>
                <a:lnTo>
                  <a:pt x="1999" y="375"/>
                </a:lnTo>
                <a:lnTo>
                  <a:pt x="2010" y="353"/>
                </a:lnTo>
                <a:lnTo>
                  <a:pt x="2018" y="329"/>
                </a:lnTo>
                <a:lnTo>
                  <a:pt x="2025" y="305"/>
                </a:lnTo>
                <a:lnTo>
                  <a:pt x="2029" y="280"/>
                </a:lnTo>
                <a:lnTo>
                  <a:pt x="2030" y="254"/>
                </a:lnTo>
                <a:lnTo>
                  <a:pt x="2029" y="228"/>
                </a:lnTo>
                <a:lnTo>
                  <a:pt x="2025" y="203"/>
                </a:lnTo>
                <a:lnTo>
                  <a:pt x="2018" y="179"/>
                </a:lnTo>
                <a:lnTo>
                  <a:pt x="2010" y="155"/>
                </a:lnTo>
                <a:lnTo>
                  <a:pt x="1999" y="133"/>
                </a:lnTo>
                <a:lnTo>
                  <a:pt x="1986" y="112"/>
                </a:lnTo>
                <a:lnTo>
                  <a:pt x="1972" y="93"/>
                </a:lnTo>
                <a:lnTo>
                  <a:pt x="1955" y="74"/>
                </a:lnTo>
                <a:lnTo>
                  <a:pt x="1937" y="58"/>
                </a:lnTo>
                <a:lnTo>
                  <a:pt x="1918" y="43"/>
                </a:lnTo>
                <a:lnTo>
                  <a:pt x="1897" y="31"/>
                </a:lnTo>
                <a:lnTo>
                  <a:pt x="1875" y="20"/>
                </a:lnTo>
                <a:lnTo>
                  <a:pt x="1851" y="11"/>
                </a:lnTo>
                <a:lnTo>
                  <a:pt x="1827" y="5"/>
                </a:lnTo>
                <a:lnTo>
                  <a:pt x="1802" y="1"/>
                </a:lnTo>
                <a:lnTo>
                  <a:pt x="1776" y="0"/>
                </a:lnTo>
                <a:lnTo>
                  <a:pt x="254" y="0"/>
                </a:lnTo>
                <a:lnTo>
                  <a:pt x="228" y="1"/>
                </a:lnTo>
                <a:lnTo>
                  <a:pt x="203" y="5"/>
                </a:lnTo>
                <a:lnTo>
                  <a:pt x="178" y="11"/>
                </a:lnTo>
                <a:lnTo>
                  <a:pt x="155" y="20"/>
                </a:lnTo>
                <a:lnTo>
                  <a:pt x="133" y="31"/>
                </a:lnTo>
                <a:lnTo>
                  <a:pt x="112" y="43"/>
                </a:lnTo>
                <a:lnTo>
                  <a:pt x="92" y="58"/>
                </a:lnTo>
                <a:lnTo>
                  <a:pt x="74" y="74"/>
                </a:lnTo>
                <a:lnTo>
                  <a:pt x="58" y="93"/>
                </a:lnTo>
                <a:lnTo>
                  <a:pt x="43" y="112"/>
                </a:lnTo>
                <a:lnTo>
                  <a:pt x="31" y="133"/>
                </a:lnTo>
                <a:lnTo>
                  <a:pt x="20" y="155"/>
                </a:lnTo>
                <a:lnTo>
                  <a:pt x="11" y="179"/>
                </a:lnTo>
                <a:lnTo>
                  <a:pt x="5" y="203"/>
                </a:lnTo>
                <a:lnTo>
                  <a:pt x="1" y="228"/>
                </a:lnTo>
                <a:lnTo>
                  <a:pt x="0" y="254"/>
                </a:lnTo>
                <a:lnTo>
                  <a:pt x="1" y="280"/>
                </a:lnTo>
                <a:lnTo>
                  <a:pt x="5" y="305"/>
                </a:lnTo>
                <a:lnTo>
                  <a:pt x="11" y="329"/>
                </a:lnTo>
                <a:lnTo>
                  <a:pt x="20" y="353"/>
                </a:lnTo>
                <a:lnTo>
                  <a:pt x="31" y="375"/>
                </a:lnTo>
                <a:lnTo>
                  <a:pt x="43" y="396"/>
                </a:lnTo>
                <a:lnTo>
                  <a:pt x="58" y="415"/>
                </a:lnTo>
                <a:lnTo>
                  <a:pt x="74" y="433"/>
                </a:lnTo>
                <a:lnTo>
                  <a:pt x="92" y="450"/>
                </a:lnTo>
                <a:lnTo>
                  <a:pt x="112" y="465"/>
                </a:lnTo>
                <a:lnTo>
                  <a:pt x="133" y="477"/>
                </a:lnTo>
                <a:lnTo>
                  <a:pt x="155" y="488"/>
                </a:lnTo>
                <a:lnTo>
                  <a:pt x="178" y="497"/>
                </a:lnTo>
                <a:lnTo>
                  <a:pt x="203" y="503"/>
                </a:lnTo>
                <a:lnTo>
                  <a:pt x="228" y="507"/>
                </a:lnTo>
                <a:lnTo>
                  <a:pt x="254" y="508"/>
                </a:lnTo>
                <a:lnTo>
                  <a:pt x="1015" y="508"/>
                </a:lnTo>
                <a:close/>
              </a:path>
            </a:pathLst>
          </a:custGeom>
          <a:noFill/>
          <a:ln cap="rnd" w="78120">
            <a:solidFill>
              <a:srgbClr val="000000"/>
            </a:solidFill>
            <a:round/>
          </a:ln>
        </p:spPr>
      </p:sp>
      <p:sp>
        <p:nvSpPr>
          <p:cNvPr id="16" name=""/>
          <p:cNvSpPr/>
          <p:nvPr/>
        </p:nvSpPr>
        <p:spPr>
          <a:xfrm>
            <a:off x="2123280" y="4242240"/>
            <a:ext cx="589680" cy="182880"/>
          </a:xfrm>
          <a:custGeom>
            <a:avLst/>
            <a:gdLst/>
            <a:ahLst/>
            <a:rect l="0" t="0" r="r" b="b"/>
            <a:pathLst>
              <a:path w="1638" h="508">
                <a:moveTo>
                  <a:pt x="819" y="508"/>
                </a:moveTo>
                <a:lnTo>
                  <a:pt x="1384" y="508"/>
                </a:lnTo>
                <a:lnTo>
                  <a:pt x="1410" y="507"/>
                </a:lnTo>
                <a:lnTo>
                  <a:pt x="1435" y="503"/>
                </a:lnTo>
                <a:lnTo>
                  <a:pt x="1459" y="497"/>
                </a:lnTo>
                <a:lnTo>
                  <a:pt x="1483" y="488"/>
                </a:lnTo>
                <a:lnTo>
                  <a:pt x="1505" y="477"/>
                </a:lnTo>
                <a:lnTo>
                  <a:pt x="1526" y="465"/>
                </a:lnTo>
                <a:lnTo>
                  <a:pt x="1545" y="450"/>
                </a:lnTo>
                <a:lnTo>
                  <a:pt x="1563" y="433"/>
                </a:lnTo>
                <a:lnTo>
                  <a:pt x="1580" y="415"/>
                </a:lnTo>
                <a:lnTo>
                  <a:pt x="1594" y="396"/>
                </a:lnTo>
                <a:lnTo>
                  <a:pt x="1607" y="375"/>
                </a:lnTo>
                <a:lnTo>
                  <a:pt x="1618" y="353"/>
                </a:lnTo>
                <a:lnTo>
                  <a:pt x="1626" y="329"/>
                </a:lnTo>
                <a:lnTo>
                  <a:pt x="1633" y="305"/>
                </a:lnTo>
                <a:lnTo>
                  <a:pt x="1637" y="280"/>
                </a:lnTo>
                <a:lnTo>
                  <a:pt x="1638" y="254"/>
                </a:lnTo>
                <a:lnTo>
                  <a:pt x="1638" y="254"/>
                </a:lnTo>
                <a:lnTo>
                  <a:pt x="1637" y="228"/>
                </a:lnTo>
                <a:lnTo>
                  <a:pt x="1633" y="203"/>
                </a:lnTo>
                <a:lnTo>
                  <a:pt x="1626" y="179"/>
                </a:lnTo>
                <a:lnTo>
                  <a:pt x="1618" y="155"/>
                </a:lnTo>
                <a:lnTo>
                  <a:pt x="1607" y="133"/>
                </a:lnTo>
                <a:lnTo>
                  <a:pt x="1594" y="112"/>
                </a:lnTo>
                <a:lnTo>
                  <a:pt x="1580" y="93"/>
                </a:lnTo>
                <a:lnTo>
                  <a:pt x="1563" y="74"/>
                </a:lnTo>
                <a:lnTo>
                  <a:pt x="1545" y="58"/>
                </a:lnTo>
                <a:lnTo>
                  <a:pt x="1526" y="43"/>
                </a:lnTo>
                <a:lnTo>
                  <a:pt x="1505" y="31"/>
                </a:lnTo>
                <a:lnTo>
                  <a:pt x="1483" y="20"/>
                </a:lnTo>
                <a:lnTo>
                  <a:pt x="1459" y="11"/>
                </a:lnTo>
                <a:lnTo>
                  <a:pt x="1435" y="5"/>
                </a:lnTo>
                <a:lnTo>
                  <a:pt x="1410" y="1"/>
                </a:lnTo>
                <a:lnTo>
                  <a:pt x="1384" y="0"/>
                </a:lnTo>
                <a:lnTo>
                  <a:pt x="253" y="0"/>
                </a:lnTo>
                <a:lnTo>
                  <a:pt x="227" y="1"/>
                </a:lnTo>
                <a:lnTo>
                  <a:pt x="202" y="5"/>
                </a:lnTo>
                <a:lnTo>
                  <a:pt x="178" y="11"/>
                </a:lnTo>
                <a:lnTo>
                  <a:pt x="154" y="20"/>
                </a:lnTo>
                <a:lnTo>
                  <a:pt x="132" y="31"/>
                </a:lnTo>
                <a:lnTo>
                  <a:pt x="111" y="43"/>
                </a:lnTo>
                <a:lnTo>
                  <a:pt x="92" y="58"/>
                </a:lnTo>
                <a:lnTo>
                  <a:pt x="74" y="74"/>
                </a:lnTo>
                <a:lnTo>
                  <a:pt x="58" y="93"/>
                </a:lnTo>
                <a:lnTo>
                  <a:pt x="43" y="112"/>
                </a:lnTo>
                <a:lnTo>
                  <a:pt x="30" y="133"/>
                </a:lnTo>
                <a:lnTo>
                  <a:pt x="20" y="155"/>
                </a:lnTo>
                <a:lnTo>
                  <a:pt x="11" y="179"/>
                </a:lnTo>
                <a:lnTo>
                  <a:pt x="5" y="203"/>
                </a:lnTo>
                <a:lnTo>
                  <a:pt x="1" y="228"/>
                </a:lnTo>
                <a:lnTo>
                  <a:pt x="0" y="254"/>
                </a:lnTo>
                <a:lnTo>
                  <a:pt x="0" y="254"/>
                </a:lnTo>
                <a:lnTo>
                  <a:pt x="1" y="280"/>
                </a:lnTo>
                <a:lnTo>
                  <a:pt x="5" y="305"/>
                </a:lnTo>
                <a:lnTo>
                  <a:pt x="11" y="329"/>
                </a:lnTo>
                <a:lnTo>
                  <a:pt x="20" y="353"/>
                </a:lnTo>
                <a:lnTo>
                  <a:pt x="30" y="375"/>
                </a:lnTo>
                <a:lnTo>
                  <a:pt x="43" y="396"/>
                </a:lnTo>
                <a:lnTo>
                  <a:pt x="58" y="415"/>
                </a:lnTo>
                <a:lnTo>
                  <a:pt x="74" y="433"/>
                </a:lnTo>
                <a:lnTo>
                  <a:pt x="92" y="450"/>
                </a:lnTo>
                <a:lnTo>
                  <a:pt x="111" y="465"/>
                </a:lnTo>
                <a:lnTo>
                  <a:pt x="132" y="477"/>
                </a:lnTo>
                <a:lnTo>
                  <a:pt x="154" y="488"/>
                </a:lnTo>
                <a:lnTo>
                  <a:pt x="178" y="497"/>
                </a:lnTo>
                <a:lnTo>
                  <a:pt x="202" y="503"/>
                </a:lnTo>
                <a:lnTo>
                  <a:pt x="227" y="507"/>
                </a:lnTo>
                <a:lnTo>
                  <a:pt x="253" y="508"/>
                </a:lnTo>
                <a:lnTo>
                  <a:pt x="819" y="508"/>
                </a:lnTo>
                <a:close/>
              </a:path>
            </a:pathLst>
          </a:custGeom>
          <a:noFill/>
          <a:ln cap="rnd" w="78120">
            <a:solidFill>
              <a:srgbClr val="000000"/>
            </a:solidFill>
            <a:round/>
          </a:ln>
        </p:spPr>
      </p:sp>
      <p:sp>
        <p:nvSpPr>
          <p:cNvPr id="17" name=""/>
          <p:cNvSpPr/>
          <p:nvPr/>
        </p:nvSpPr>
        <p:spPr>
          <a:xfrm>
            <a:off x="2065320" y="2705040"/>
            <a:ext cx="713520" cy="1356840"/>
          </a:xfrm>
          <a:custGeom>
            <a:avLst/>
            <a:gdLst/>
            <a:ahLst/>
            <a:rect l="0" t="0" r="r" b="b"/>
            <a:pathLst>
              <a:path w="1982" h="3769">
                <a:moveTo>
                  <a:pt x="720" y="3769"/>
                </a:moveTo>
                <a:lnTo>
                  <a:pt x="736" y="2818"/>
                </a:lnTo>
                <a:lnTo>
                  <a:pt x="744" y="2317"/>
                </a:lnTo>
                <a:lnTo>
                  <a:pt x="754" y="1992"/>
                </a:lnTo>
                <a:lnTo>
                  <a:pt x="761" y="1935"/>
                </a:lnTo>
                <a:lnTo>
                  <a:pt x="775" y="1880"/>
                </a:lnTo>
                <a:lnTo>
                  <a:pt x="795" y="1828"/>
                </a:lnTo>
                <a:lnTo>
                  <a:pt x="821" y="1779"/>
                </a:lnTo>
                <a:lnTo>
                  <a:pt x="852" y="1733"/>
                </a:lnTo>
                <a:lnTo>
                  <a:pt x="889" y="1689"/>
                </a:lnTo>
                <a:lnTo>
                  <a:pt x="974" y="1606"/>
                </a:lnTo>
                <a:lnTo>
                  <a:pt x="1073" y="1529"/>
                </a:lnTo>
                <a:lnTo>
                  <a:pt x="1181" y="1457"/>
                </a:lnTo>
                <a:lnTo>
                  <a:pt x="1414" y="1319"/>
                </a:lnTo>
                <a:lnTo>
                  <a:pt x="1640" y="1176"/>
                </a:lnTo>
                <a:lnTo>
                  <a:pt x="1741" y="1099"/>
                </a:lnTo>
                <a:lnTo>
                  <a:pt x="1830" y="1014"/>
                </a:lnTo>
                <a:lnTo>
                  <a:pt x="1868" y="969"/>
                </a:lnTo>
                <a:lnTo>
                  <a:pt x="1901" y="922"/>
                </a:lnTo>
                <a:lnTo>
                  <a:pt x="1930" y="872"/>
                </a:lnTo>
                <a:lnTo>
                  <a:pt x="1953" y="819"/>
                </a:lnTo>
                <a:lnTo>
                  <a:pt x="1969" y="763"/>
                </a:lnTo>
                <a:lnTo>
                  <a:pt x="1979" y="704"/>
                </a:lnTo>
                <a:lnTo>
                  <a:pt x="1982" y="641"/>
                </a:lnTo>
                <a:lnTo>
                  <a:pt x="1978" y="574"/>
                </a:lnTo>
                <a:lnTo>
                  <a:pt x="1967" y="521"/>
                </a:lnTo>
                <a:lnTo>
                  <a:pt x="1951" y="475"/>
                </a:lnTo>
                <a:lnTo>
                  <a:pt x="1929" y="434"/>
                </a:lnTo>
                <a:lnTo>
                  <a:pt x="1901" y="400"/>
                </a:lnTo>
                <a:lnTo>
                  <a:pt x="1869" y="371"/>
                </a:lnTo>
                <a:lnTo>
                  <a:pt x="1833" y="347"/>
                </a:lnTo>
                <a:lnTo>
                  <a:pt x="1793" y="329"/>
                </a:lnTo>
                <a:lnTo>
                  <a:pt x="1749" y="315"/>
                </a:lnTo>
                <a:lnTo>
                  <a:pt x="1703" y="307"/>
                </a:lnTo>
                <a:lnTo>
                  <a:pt x="1654" y="302"/>
                </a:lnTo>
                <a:lnTo>
                  <a:pt x="1552" y="306"/>
                </a:lnTo>
                <a:lnTo>
                  <a:pt x="1446" y="325"/>
                </a:lnTo>
                <a:lnTo>
                  <a:pt x="1341" y="356"/>
                </a:lnTo>
                <a:lnTo>
                  <a:pt x="1239" y="398"/>
                </a:lnTo>
                <a:lnTo>
                  <a:pt x="1146" y="449"/>
                </a:lnTo>
                <a:lnTo>
                  <a:pt x="1064" y="506"/>
                </a:lnTo>
                <a:lnTo>
                  <a:pt x="1029" y="537"/>
                </a:lnTo>
                <a:lnTo>
                  <a:pt x="999" y="569"/>
                </a:lnTo>
                <a:lnTo>
                  <a:pt x="973" y="601"/>
                </a:lnTo>
                <a:lnTo>
                  <a:pt x="952" y="634"/>
                </a:lnTo>
                <a:lnTo>
                  <a:pt x="938" y="668"/>
                </a:lnTo>
                <a:lnTo>
                  <a:pt x="930" y="701"/>
                </a:lnTo>
                <a:lnTo>
                  <a:pt x="928" y="734"/>
                </a:lnTo>
                <a:lnTo>
                  <a:pt x="934" y="766"/>
                </a:lnTo>
                <a:lnTo>
                  <a:pt x="948" y="798"/>
                </a:lnTo>
                <a:lnTo>
                  <a:pt x="970" y="828"/>
                </a:lnTo>
                <a:lnTo>
                  <a:pt x="990" y="849"/>
                </a:lnTo>
                <a:lnTo>
                  <a:pt x="1010" y="865"/>
                </a:lnTo>
                <a:lnTo>
                  <a:pt x="1029" y="876"/>
                </a:lnTo>
                <a:lnTo>
                  <a:pt x="1049" y="882"/>
                </a:lnTo>
                <a:lnTo>
                  <a:pt x="1068" y="885"/>
                </a:lnTo>
                <a:lnTo>
                  <a:pt x="1086" y="884"/>
                </a:lnTo>
                <a:lnTo>
                  <a:pt x="1104" y="879"/>
                </a:lnTo>
                <a:lnTo>
                  <a:pt x="1121" y="871"/>
                </a:lnTo>
                <a:lnTo>
                  <a:pt x="1138" y="860"/>
                </a:lnTo>
                <a:lnTo>
                  <a:pt x="1153" y="845"/>
                </a:lnTo>
                <a:lnTo>
                  <a:pt x="1168" y="828"/>
                </a:lnTo>
                <a:lnTo>
                  <a:pt x="1181" y="808"/>
                </a:lnTo>
                <a:lnTo>
                  <a:pt x="1205" y="762"/>
                </a:lnTo>
                <a:lnTo>
                  <a:pt x="1223" y="708"/>
                </a:lnTo>
                <a:lnTo>
                  <a:pt x="1236" y="649"/>
                </a:lnTo>
                <a:lnTo>
                  <a:pt x="1241" y="585"/>
                </a:lnTo>
                <a:lnTo>
                  <a:pt x="1239" y="519"/>
                </a:lnTo>
                <a:lnTo>
                  <a:pt x="1229" y="453"/>
                </a:lnTo>
                <a:lnTo>
                  <a:pt x="1210" y="388"/>
                </a:lnTo>
                <a:lnTo>
                  <a:pt x="1181" y="326"/>
                </a:lnTo>
                <a:lnTo>
                  <a:pt x="1162" y="297"/>
                </a:lnTo>
                <a:lnTo>
                  <a:pt x="1141" y="269"/>
                </a:lnTo>
                <a:lnTo>
                  <a:pt x="1118" y="243"/>
                </a:lnTo>
                <a:lnTo>
                  <a:pt x="1091" y="218"/>
                </a:lnTo>
                <a:lnTo>
                  <a:pt x="1055" y="192"/>
                </a:lnTo>
                <a:lnTo>
                  <a:pt x="1008" y="162"/>
                </a:lnTo>
                <a:lnTo>
                  <a:pt x="952" y="131"/>
                </a:lnTo>
                <a:lnTo>
                  <a:pt x="887" y="100"/>
                </a:lnTo>
                <a:lnTo>
                  <a:pt x="816" y="70"/>
                </a:lnTo>
                <a:lnTo>
                  <a:pt x="740" y="44"/>
                </a:lnTo>
                <a:lnTo>
                  <a:pt x="660" y="22"/>
                </a:lnTo>
                <a:lnTo>
                  <a:pt x="578" y="7"/>
                </a:lnTo>
                <a:lnTo>
                  <a:pt x="495" y="0"/>
                </a:lnTo>
                <a:lnTo>
                  <a:pt x="413" y="3"/>
                </a:lnTo>
                <a:lnTo>
                  <a:pt x="333" y="16"/>
                </a:lnTo>
                <a:lnTo>
                  <a:pt x="294" y="28"/>
                </a:lnTo>
                <a:lnTo>
                  <a:pt x="257" y="43"/>
                </a:lnTo>
                <a:lnTo>
                  <a:pt x="221" y="61"/>
                </a:lnTo>
                <a:lnTo>
                  <a:pt x="186" y="84"/>
                </a:lnTo>
                <a:lnTo>
                  <a:pt x="153" y="110"/>
                </a:lnTo>
                <a:lnTo>
                  <a:pt x="122" y="141"/>
                </a:lnTo>
                <a:lnTo>
                  <a:pt x="93" y="176"/>
                </a:lnTo>
                <a:lnTo>
                  <a:pt x="67" y="216"/>
                </a:lnTo>
                <a:lnTo>
                  <a:pt x="42" y="260"/>
                </a:lnTo>
                <a:lnTo>
                  <a:pt x="21" y="309"/>
                </a:lnTo>
                <a:lnTo>
                  <a:pt x="6" y="359"/>
                </a:lnTo>
                <a:lnTo>
                  <a:pt x="0" y="410"/>
                </a:lnTo>
                <a:lnTo>
                  <a:pt x="2" y="460"/>
                </a:lnTo>
                <a:lnTo>
                  <a:pt x="12" y="511"/>
                </a:lnTo>
                <a:lnTo>
                  <a:pt x="29" y="563"/>
                </a:lnTo>
                <a:lnTo>
                  <a:pt x="52" y="614"/>
                </a:lnTo>
                <a:lnTo>
                  <a:pt x="117" y="718"/>
                </a:lnTo>
                <a:lnTo>
                  <a:pt x="202" y="823"/>
                </a:lnTo>
                <a:lnTo>
                  <a:pt x="302" y="928"/>
                </a:lnTo>
                <a:lnTo>
                  <a:pt x="532" y="1138"/>
                </a:lnTo>
                <a:lnTo>
                  <a:pt x="774" y="1346"/>
                </a:lnTo>
                <a:lnTo>
                  <a:pt x="992" y="1549"/>
                </a:lnTo>
                <a:lnTo>
                  <a:pt x="1082" y="1648"/>
                </a:lnTo>
                <a:lnTo>
                  <a:pt x="1153" y="1745"/>
                </a:lnTo>
                <a:lnTo>
                  <a:pt x="1181" y="1792"/>
                </a:lnTo>
                <a:lnTo>
                  <a:pt x="1202" y="1839"/>
                </a:lnTo>
                <a:lnTo>
                  <a:pt x="1216" y="1885"/>
                </a:lnTo>
                <a:lnTo>
                  <a:pt x="1223" y="1930"/>
                </a:lnTo>
                <a:lnTo>
                  <a:pt x="1228" y="2105"/>
                </a:lnTo>
                <a:lnTo>
                  <a:pt x="1227" y="2358"/>
                </a:lnTo>
                <a:lnTo>
                  <a:pt x="1216" y="2975"/>
                </a:lnTo>
                <a:lnTo>
                  <a:pt x="1193" y="3769"/>
                </a:lnTo>
                <a:lnTo>
                  <a:pt x="720" y="3769"/>
                </a:lnTo>
                <a:close/>
              </a:path>
            </a:pathLst>
          </a:custGeom>
          <a:noFill/>
          <a:ln cap="rnd" w="78120">
            <a:solidFill>
              <a:srgbClr val="000000"/>
            </a:solidFill>
            <a:round/>
          </a:ln>
        </p:spPr>
      </p:sp>
      <p:sp>
        <p:nvSpPr>
          <p:cNvPr id="18" name=""/>
          <p:cNvSpPr/>
          <p:nvPr/>
        </p:nvSpPr>
        <p:spPr>
          <a:xfrm>
            <a:off x="2418120" y="1498680"/>
            <a:ext cx="0" cy="267120"/>
          </a:xfrm>
          <a:prstGeom prst="line">
            <a:avLst/>
          </a:prstGeom>
          <a:ln cap="rnd" w="78120">
            <a:solidFill>
              <a:srgbClr val="000000"/>
            </a:solidFill>
            <a:round/>
          </a:ln>
        </p:spPr>
        <p:style>
          <a:lnRef idx="0"/>
          <a:fillRef idx="0"/>
          <a:effectRef idx="0"/>
          <a:fontRef idx="minor"/>
        </p:style>
      </p:sp>
      <p:sp>
        <p:nvSpPr>
          <p:cNvPr id="19" name=""/>
          <p:cNvSpPr/>
          <p:nvPr/>
        </p:nvSpPr>
        <p:spPr>
          <a:xfrm flipH="1">
            <a:off x="3340080" y="1885680"/>
            <a:ext cx="188640" cy="188640"/>
          </a:xfrm>
          <a:prstGeom prst="line">
            <a:avLst/>
          </a:prstGeom>
          <a:ln cap="rnd" w="78120">
            <a:solidFill>
              <a:srgbClr val="000000"/>
            </a:solidFill>
            <a:round/>
          </a:ln>
        </p:spPr>
        <p:style>
          <a:lnRef idx="0"/>
          <a:fillRef idx="0"/>
          <a:effectRef idx="0"/>
          <a:fontRef idx="minor"/>
        </p:style>
      </p:sp>
      <p:sp>
        <p:nvSpPr>
          <p:cNvPr id="20" name=""/>
          <p:cNvSpPr/>
          <p:nvPr/>
        </p:nvSpPr>
        <p:spPr>
          <a:xfrm flipH="1">
            <a:off x="3554280" y="2918880"/>
            <a:ext cx="267120" cy="0"/>
          </a:xfrm>
          <a:prstGeom prst="line">
            <a:avLst/>
          </a:prstGeom>
          <a:ln cap="rnd" w="78120">
            <a:solidFill>
              <a:srgbClr val="000000"/>
            </a:solidFill>
            <a:round/>
          </a:ln>
        </p:spPr>
        <p:style>
          <a:lnRef idx="0"/>
          <a:fillRef idx="0"/>
          <a:effectRef idx="0"/>
          <a:fontRef idx="minor"/>
        </p:style>
      </p:sp>
      <p:sp>
        <p:nvSpPr>
          <p:cNvPr id="21" name=""/>
          <p:cNvSpPr/>
          <p:nvPr/>
        </p:nvSpPr>
        <p:spPr>
          <a:xfrm>
            <a:off x="1307520" y="1885680"/>
            <a:ext cx="188640" cy="188640"/>
          </a:xfrm>
          <a:prstGeom prst="line">
            <a:avLst/>
          </a:prstGeom>
          <a:ln cap="rnd" w="78120">
            <a:solidFill>
              <a:srgbClr val="000000"/>
            </a:solidFill>
            <a:round/>
          </a:ln>
        </p:spPr>
        <p:style>
          <a:lnRef idx="0"/>
          <a:fillRef idx="0"/>
          <a:effectRef idx="0"/>
          <a:fontRef idx="minor"/>
        </p:style>
      </p:sp>
      <p:sp>
        <p:nvSpPr>
          <p:cNvPr id="22" name=""/>
          <p:cNvSpPr/>
          <p:nvPr/>
        </p:nvSpPr>
        <p:spPr>
          <a:xfrm>
            <a:off x="1014840" y="2918880"/>
            <a:ext cx="267120" cy="0"/>
          </a:xfrm>
          <a:prstGeom prst="line">
            <a:avLst/>
          </a:prstGeom>
          <a:ln cap="rnd" w="78120">
            <a:solidFill>
              <a:srgbClr val="000000"/>
            </a:solidFill>
            <a:round/>
          </a:ln>
        </p:spPr>
        <p:style>
          <a:lnRef idx="0"/>
          <a:fillRef idx="0"/>
          <a:effectRef idx="0"/>
          <a:fontRef idx="minor"/>
        </p:style>
      </p:sp>
      <p:sp>
        <p:nvSpPr>
          <p:cNvPr id="23" name=""/>
          <p:cNvSpPr/>
          <p:nvPr/>
        </p:nvSpPr>
        <p:spPr>
          <a:xfrm flipH="1">
            <a:off x="2983680" y="3843720"/>
            <a:ext cx="126000" cy="126000"/>
          </a:xfrm>
          <a:prstGeom prst="line">
            <a:avLst/>
          </a:prstGeom>
          <a:ln cap="rnd" w="52200">
            <a:solidFill>
              <a:srgbClr val="000000"/>
            </a:solidFill>
            <a:round/>
          </a:ln>
        </p:spPr>
        <p:style>
          <a:lnRef idx="0"/>
          <a:fillRef idx="0"/>
          <a:effectRef idx="0"/>
          <a:fontRef idx="minor"/>
        </p:style>
      </p:sp>
      <p:sp>
        <p:nvSpPr>
          <p:cNvPr id="24" name=""/>
          <p:cNvSpPr/>
          <p:nvPr/>
        </p:nvSpPr>
        <p:spPr>
          <a:xfrm>
            <a:off x="2983680" y="3843720"/>
            <a:ext cx="126000" cy="126000"/>
          </a:xfrm>
          <a:prstGeom prst="line">
            <a:avLst/>
          </a:prstGeom>
          <a:ln cap="rnd" w="52200">
            <a:solidFill>
              <a:srgbClr val="000000"/>
            </a:solidFill>
            <a:round/>
          </a:ln>
        </p:spPr>
        <p:style>
          <a:lnRef idx="0"/>
          <a:fillRef idx="0"/>
          <a:effectRef idx="0"/>
          <a:fontRef idx="minor"/>
        </p:style>
      </p:sp>
      <p:sp>
        <p:nvSpPr>
          <p:cNvPr id="25" name=""/>
          <p:cNvSpPr/>
          <p:nvPr/>
        </p:nvSpPr>
        <p:spPr>
          <a:xfrm flipH="1">
            <a:off x="1771920" y="2054880"/>
            <a:ext cx="126000" cy="126360"/>
          </a:xfrm>
          <a:prstGeom prst="line">
            <a:avLst/>
          </a:prstGeom>
          <a:ln cap="rnd" w="52200">
            <a:solidFill>
              <a:srgbClr val="000000"/>
            </a:solidFill>
            <a:round/>
          </a:ln>
        </p:spPr>
        <p:style>
          <a:lnRef idx="0"/>
          <a:fillRef idx="0"/>
          <a:effectRef idx="0"/>
          <a:fontRef idx="minor"/>
        </p:style>
      </p:sp>
      <p:sp>
        <p:nvSpPr>
          <p:cNvPr id="26" name=""/>
          <p:cNvSpPr/>
          <p:nvPr/>
        </p:nvSpPr>
        <p:spPr>
          <a:xfrm>
            <a:off x="1771920" y="2054880"/>
            <a:ext cx="126000" cy="126360"/>
          </a:xfrm>
          <a:prstGeom prst="line">
            <a:avLst/>
          </a:prstGeom>
          <a:ln cap="rnd" w="52200">
            <a:solidFill>
              <a:srgbClr val="000000"/>
            </a:solidFill>
            <a:round/>
          </a:ln>
        </p:spPr>
        <p:style>
          <a:lnRef idx="0"/>
          <a:fillRef idx="0"/>
          <a:effectRef idx="0"/>
          <a:fontRef idx="minor"/>
        </p:style>
      </p:sp>
      <p:sp>
        <p:nvSpPr>
          <p:cNvPr id="27" name=""/>
          <p:cNvSpPr/>
          <p:nvPr/>
        </p:nvSpPr>
        <p:spPr>
          <a:xfrm>
            <a:off x="1568880" y="4125600"/>
            <a:ext cx="184680" cy="205920"/>
          </a:xfrm>
          <a:custGeom>
            <a:avLst/>
            <a:gdLst/>
            <a:ahLst/>
            <a:rect l="0" t="0" r="r" b="b"/>
            <a:pathLst>
              <a:path w="513" h="572">
                <a:moveTo>
                  <a:pt x="0" y="572"/>
                </a:moveTo>
                <a:lnTo>
                  <a:pt x="513" y="390"/>
                </a:lnTo>
                <a:lnTo>
                  <a:pt x="103" y="0"/>
                </a:lnTo>
                <a:lnTo>
                  <a:pt x="0" y="572"/>
                </a:lnTo>
                <a:close/>
              </a:path>
            </a:pathLst>
          </a:custGeom>
          <a:noFill/>
          <a:ln cap="rnd" w="52200">
            <a:solidFill>
              <a:srgbClr val="000000"/>
            </a:solidFill>
            <a:round/>
          </a:ln>
        </p:spPr>
      </p:sp>
      <p:sp>
        <p:nvSpPr>
          <p:cNvPr id="28" name=""/>
          <p:cNvSpPr/>
          <p:nvPr/>
        </p:nvSpPr>
        <p:spPr>
          <a:xfrm>
            <a:off x="3604680" y="3255840"/>
            <a:ext cx="186840" cy="202680"/>
          </a:xfrm>
          <a:custGeom>
            <a:avLst/>
            <a:gdLst/>
            <a:ahLst/>
            <a:rect l="0" t="0" r="r" b="b"/>
            <a:pathLst>
              <a:path w="519" h="563">
                <a:moveTo>
                  <a:pt x="0" y="262"/>
                </a:moveTo>
                <a:lnTo>
                  <a:pt x="455" y="563"/>
                </a:lnTo>
                <a:lnTo>
                  <a:pt x="519" y="0"/>
                </a:lnTo>
                <a:lnTo>
                  <a:pt x="0" y="262"/>
                </a:lnTo>
                <a:close/>
              </a:path>
            </a:pathLst>
          </a:custGeom>
          <a:noFill/>
          <a:ln cap="rnd" w="52200">
            <a:solidFill>
              <a:srgbClr val="000000"/>
            </a:solidFill>
            <a:round/>
          </a:ln>
        </p:spPr>
      </p:sp>
      <p:sp>
        <p:nvSpPr>
          <p:cNvPr id="29" name=""/>
          <p:cNvSpPr/>
          <p:nvPr/>
        </p:nvSpPr>
        <p:spPr>
          <a:xfrm>
            <a:off x="785160" y="2122200"/>
            <a:ext cx="207720" cy="183240"/>
          </a:xfrm>
          <a:custGeom>
            <a:avLst/>
            <a:gdLst/>
            <a:ahLst/>
            <a:rect l="0" t="0" r="r" b="b"/>
            <a:pathLst>
              <a:path w="577" h="509">
                <a:moveTo>
                  <a:pt x="0" y="73"/>
                </a:moveTo>
                <a:lnTo>
                  <a:pt x="328" y="509"/>
                </a:lnTo>
                <a:lnTo>
                  <a:pt x="577" y="0"/>
                </a:lnTo>
                <a:lnTo>
                  <a:pt x="0" y="73"/>
                </a:lnTo>
                <a:close/>
              </a:path>
            </a:pathLst>
          </a:custGeom>
          <a:noFill/>
          <a:ln cap="rnd" w="52200">
            <a:solidFill>
              <a:srgbClr val="000000"/>
            </a:solidFill>
            <a:round/>
          </a:ln>
        </p:spPr>
      </p:sp>
      <p:sp>
        <p:nvSpPr>
          <p:cNvPr id="30" name=""/>
          <p:cNvSpPr/>
          <p:nvPr/>
        </p:nvSpPr>
        <p:spPr>
          <a:xfrm>
            <a:off x="3624480" y="2125440"/>
            <a:ext cx="216360" cy="216000"/>
          </a:xfrm>
          <a:custGeom>
            <a:avLst/>
            <a:gdLst/>
            <a:ahLst/>
            <a:rect l="0" t="0" r="r" b="b"/>
            <a:pathLst>
              <a:path w="601" h="600">
                <a:moveTo>
                  <a:pt x="601" y="300"/>
                </a:moveTo>
                <a:lnTo>
                  <a:pt x="600" y="320"/>
                </a:lnTo>
                <a:lnTo>
                  <a:pt x="599" y="340"/>
                </a:lnTo>
                <a:lnTo>
                  <a:pt x="596" y="359"/>
                </a:lnTo>
                <a:lnTo>
                  <a:pt x="591" y="378"/>
                </a:lnTo>
                <a:lnTo>
                  <a:pt x="586" y="396"/>
                </a:lnTo>
                <a:lnTo>
                  <a:pt x="579" y="414"/>
                </a:lnTo>
                <a:lnTo>
                  <a:pt x="571" y="432"/>
                </a:lnTo>
                <a:lnTo>
                  <a:pt x="561" y="450"/>
                </a:lnTo>
                <a:lnTo>
                  <a:pt x="550" y="467"/>
                </a:lnTo>
                <a:lnTo>
                  <a:pt x="539" y="484"/>
                </a:lnTo>
                <a:lnTo>
                  <a:pt x="527" y="499"/>
                </a:lnTo>
                <a:lnTo>
                  <a:pt x="513" y="513"/>
                </a:lnTo>
                <a:lnTo>
                  <a:pt x="499" y="526"/>
                </a:lnTo>
                <a:lnTo>
                  <a:pt x="484" y="538"/>
                </a:lnTo>
                <a:lnTo>
                  <a:pt x="468" y="549"/>
                </a:lnTo>
                <a:lnTo>
                  <a:pt x="451" y="560"/>
                </a:lnTo>
                <a:lnTo>
                  <a:pt x="433" y="570"/>
                </a:lnTo>
                <a:lnTo>
                  <a:pt x="415" y="578"/>
                </a:lnTo>
                <a:lnTo>
                  <a:pt x="397" y="585"/>
                </a:lnTo>
                <a:lnTo>
                  <a:pt x="379" y="590"/>
                </a:lnTo>
                <a:lnTo>
                  <a:pt x="360" y="595"/>
                </a:lnTo>
                <a:lnTo>
                  <a:pt x="341" y="598"/>
                </a:lnTo>
                <a:lnTo>
                  <a:pt x="321" y="599"/>
                </a:lnTo>
                <a:lnTo>
                  <a:pt x="301" y="600"/>
                </a:lnTo>
                <a:lnTo>
                  <a:pt x="281" y="599"/>
                </a:lnTo>
                <a:lnTo>
                  <a:pt x="261" y="598"/>
                </a:lnTo>
                <a:lnTo>
                  <a:pt x="241" y="595"/>
                </a:lnTo>
                <a:lnTo>
                  <a:pt x="222" y="590"/>
                </a:lnTo>
                <a:lnTo>
                  <a:pt x="204" y="585"/>
                </a:lnTo>
                <a:lnTo>
                  <a:pt x="186" y="578"/>
                </a:lnTo>
                <a:lnTo>
                  <a:pt x="168" y="570"/>
                </a:lnTo>
                <a:lnTo>
                  <a:pt x="150" y="560"/>
                </a:lnTo>
                <a:lnTo>
                  <a:pt x="133" y="549"/>
                </a:lnTo>
                <a:lnTo>
                  <a:pt x="117" y="538"/>
                </a:lnTo>
                <a:lnTo>
                  <a:pt x="102" y="526"/>
                </a:lnTo>
                <a:lnTo>
                  <a:pt x="88" y="513"/>
                </a:lnTo>
                <a:lnTo>
                  <a:pt x="75" y="499"/>
                </a:lnTo>
                <a:lnTo>
                  <a:pt x="63" y="484"/>
                </a:lnTo>
                <a:lnTo>
                  <a:pt x="52" y="467"/>
                </a:lnTo>
                <a:lnTo>
                  <a:pt x="41" y="450"/>
                </a:lnTo>
                <a:lnTo>
                  <a:pt x="31" y="432"/>
                </a:lnTo>
                <a:lnTo>
                  <a:pt x="23" y="414"/>
                </a:lnTo>
                <a:lnTo>
                  <a:pt x="16" y="396"/>
                </a:lnTo>
                <a:lnTo>
                  <a:pt x="10" y="378"/>
                </a:lnTo>
                <a:lnTo>
                  <a:pt x="6" y="359"/>
                </a:lnTo>
                <a:lnTo>
                  <a:pt x="3" y="340"/>
                </a:lnTo>
                <a:lnTo>
                  <a:pt x="1" y="320"/>
                </a:lnTo>
                <a:lnTo>
                  <a:pt x="0" y="300"/>
                </a:lnTo>
                <a:lnTo>
                  <a:pt x="1" y="280"/>
                </a:lnTo>
                <a:lnTo>
                  <a:pt x="3" y="260"/>
                </a:lnTo>
                <a:lnTo>
                  <a:pt x="6" y="241"/>
                </a:lnTo>
                <a:lnTo>
                  <a:pt x="10" y="222"/>
                </a:lnTo>
                <a:lnTo>
                  <a:pt x="16" y="204"/>
                </a:lnTo>
                <a:lnTo>
                  <a:pt x="23" y="186"/>
                </a:lnTo>
                <a:lnTo>
                  <a:pt x="31" y="168"/>
                </a:lnTo>
                <a:lnTo>
                  <a:pt x="41" y="150"/>
                </a:lnTo>
                <a:lnTo>
                  <a:pt x="52" y="133"/>
                </a:lnTo>
                <a:lnTo>
                  <a:pt x="63" y="117"/>
                </a:lnTo>
                <a:lnTo>
                  <a:pt x="75" y="102"/>
                </a:lnTo>
                <a:lnTo>
                  <a:pt x="88" y="87"/>
                </a:lnTo>
                <a:lnTo>
                  <a:pt x="102" y="74"/>
                </a:lnTo>
                <a:lnTo>
                  <a:pt x="117" y="62"/>
                </a:lnTo>
                <a:lnTo>
                  <a:pt x="133" y="51"/>
                </a:lnTo>
                <a:lnTo>
                  <a:pt x="150" y="40"/>
                </a:lnTo>
                <a:lnTo>
                  <a:pt x="168" y="30"/>
                </a:lnTo>
                <a:lnTo>
                  <a:pt x="186" y="22"/>
                </a:lnTo>
                <a:lnTo>
                  <a:pt x="204" y="15"/>
                </a:lnTo>
                <a:lnTo>
                  <a:pt x="222" y="10"/>
                </a:lnTo>
                <a:lnTo>
                  <a:pt x="241" y="5"/>
                </a:lnTo>
                <a:lnTo>
                  <a:pt x="260" y="2"/>
                </a:lnTo>
                <a:lnTo>
                  <a:pt x="280" y="1"/>
                </a:lnTo>
                <a:lnTo>
                  <a:pt x="301" y="0"/>
                </a:lnTo>
                <a:lnTo>
                  <a:pt x="321" y="1"/>
                </a:lnTo>
                <a:lnTo>
                  <a:pt x="341" y="2"/>
                </a:lnTo>
                <a:lnTo>
                  <a:pt x="360" y="5"/>
                </a:lnTo>
                <a:lnTo>
                  <a:pt x="379" y="10"/>
                </a:lnTo>
                <a:lnTo>
                  <a:pt x="397" y="15"/>
                </a:lnTo>
                <a:lnTo>
                  <a:pt x="415" y="22"/>
                </a:lnTo>
                <a:lnTo>
                  <a:pt x="433" y="30"/>
                </a:lnTo>
                <a:lnTo>
                  <a:pt x="451" y="40"/>
                </a:lnTo>
                <a:lnTo>
                  <a:pt x="468" y="51"/>
                </a:lnTo>
                <a:lnTo>
                  <a:pt x="484" y="62"/>
                </a:lnTo>
                <a:lnTo>
                  <a:pt x="499" y="74"/>
                </a:lnTo>
                <a:lnTo>
                  <a:pt x="513" y="87"/>
                </a:lnTo>
                <a:lnTo>
                  <a:pt x="527" y="102"/>
                </a:lnTo>
                <a:lnTo>
                  <a:pt x="539" y="117"/>
                </a:lnTo>
                <a:lnTo>
                  <a:pt x="550" y="133"/>
                </a:lnTo>
                <a:lnTo>
                  <a:pt x="561" y="150"/>
                </a:lnTo>
                <a:lnTo>
                  <a:pt x="571" y="168"/>
                </a:lnTo>
                <a:lnTo>
                  <a:pt x="579" y="186"/>
                </a:lnTo>
                <a:lnTo>
                  <a:pt x="586" y="204"/>
                </a:lnTo>
                <a:lnTo>
                  <a:pt x="591" y="222"/>
                </a:lnTo>
                <a:lnTo>
                  <a:pt x="596" y="240"/>
                </a:lnTo>
                <a:lnTo>
                  <a:pt x="599" y="260"/>
                </a:lnTo>
                <a:lnTo>
                  <a:pt x="600" y="279"/>
                </a:lnTo>
                <a:lnTo>
                  <a:pt x="601" y="300"/>
                </a:lnTo>
                <a:close/>
              </a:path>
            </a:pathLst>
          </a:custGeom>
          <a:noFill/>
          <a:ln cap="rnd" w="52200">
            <a:solidFill>
              <a:srgbClr val="000000"/>
            </a:solidFill>
            <a:round/>
          </a:ln>
        </p:spPr>
      </p:sp>
      <p:sp>
        <p:nvSpPr>
          <p:cNvPr id="31" name=""/>
          <p:cNvSpPr/>
          <p:nvPr/>
        </p:nvSpPr>
        <p:spPr>
          <a:xfrm>
            <a:off x="8639280" y="4366800"/>
            <a:ext cx="104400" cy="120600"/>
          </a:xfrm>
          <a:prstGeom prst="line">
            <a:avLst/>
          </a:prstGeom>
          <a:ln cap="rnd" w="78840">
            <a:solidFill>
              <a:srgbClr val="ffffff"/>
            </a:solidFill>
            <a:round/>
          </a:ln>
        </p:spPr>
        <p:style>
          <a:lnRef idx="0"/>
          <a:fillRef idx="0"/>
          <a:effectRef idx="0"/>
          <a:fontRef idx="minor"/>
        </p:style>
      </p:sp>
      <p:sp>
        <p:nvSpPr>
          <p:cNvPr id="32" name=""/>
          <p:cNvSpPr/>
          <p:nvPr/>
        </p:nvSpPr>
        <p:spPr>
          <a:xfrm flipH="1">
            <a:off x="9286920" y="4099680"/>
            <a:ext cx="12600" cy="160200"/>
          </a:xfrm>
          <a:prstGeom prst="line">
            <a:avLst/>
          </a:prstGeom>
          <a:ln cap="rnd" w="78840">
            <a:solidFill>
              <a:srgbClr val="ffffff"/>
            </a:solidFill>
            <a:round/>
          </a:ln>
        </p:spPr>
        <p:style>
          <a:lnRef idx="0"/>
          <a:fillRef idx="0"/>
          <a:effectRef idx="0"/>
          <a:fontRef idx="minor"/>
        </p:style>
      </p:sp>
      <p:sp>
        <p:nvSpPr>
          <p:cNvPr id="33" name=""/>
          <p:cNvSpPr/>
          <p:nvPr/>
        </p:nvSpPr>
        <p:spPr>
          <a:xfrm flipH="1">
            <a:off x="9715320" y="4449240"/>
            <a:ext cx="122400" cy="106200"/>
          </a:xfrm>
          <a:prstGeom prst="line">
            <a:avLst/>
          </a:prstGeom>
          <a:ln cap="rnd" w="78840">
            <a:solidFill>
              <a:srgbClr val="ffffff"/>
            </a:solidFill>
            <a:round/>
          </a:ln>
        </p:spPr>
        <p:style>
          <a:lnRef idx="0"/>
          <a:fillRef idx="0"/>
          <a:effectRef idx="0"/>
          <a:fontRef idx="minor"/>
        </p:style>
      </p:sp>
      <p:sp>
        <p:nvSpPr>
          <p:cNvPr id="34" name=""/>
          <p:cNvSpPr/>
          <p:nvPr/>
        </p:nvSpPr>
        <p:spPr>
          <a:xfrm>
            <a:off x="8280720" y="4982760"/>
            <a:ext cx="160560" cy="10080"/>
          </a:xfrm>
          <a:prstGeom prst="line">
            <a:avLst/>
          </a:prstGeom>
          <a:ln cap="rnd" w="78840">
            <a:solidFill>
              <a:srgbClr val="ffffff"/>
            </a:solidFill>
            <a:round/>
          </a:ln>
        </p:spPr>
        <p:style>
          <a:lnRef idx="0"/>
          <a:fillRef idx="0"/>
          <a:effectRef idx="0"/>
          <a:fontRef idx="minor"/>
        </p:style>
      </p:sp>
      <p:sp>
        <p:nvSpPr>
          <p:cNvPr id="35" name=""/>
          <p:cNvSpPr/>
          <p:nvPr/>
        </p:nvSpPr>
        <p:spPr>
          <a:xfrm flipV="1">
            <a:off x="8550360" y="5458680"/>
            <a:ext cx="122760" cy="106200"/>
          </a:xfrm>
          <a:prstGeom prst="line">
            <a:avLst/>
          </a:prstGeom>
          <a:ln cap="rnd" w="78840">
            <a:solidFill>
              <a:srgbClr val="ffffff"/>
            </a:solidFill>
            <a:round/>
          </a:ln>
        </p:spPr>
        <p:style>
          <a:lnRef idx="0"/>
          <a:fillRef idx="0"/>
          <a:effectRef idx="0"/>
          <a:fontRef idx="minor"/>
        </p:style>
      </p:sp>
      <p:sp>
        <p:nvSpPr>
          <p:cNvPr id="36" name=""/>
          <p:cNvSpPr/>
          <p:nvPr/>
        </p:nvSpPr>
        <p:spPr>
          <a:xfrm>
            <a:off x="5009400" y="429480"/>
            <a:ext cx="207720" cy="182880"/>
          </a:xfrm>
          <a:custGeom>
            <a:avLst/>
            <a:gdLst/>
            <a:ahLst/>
            <a:rect l="0" t="0" r="r" b="b"/>
            <a:pathLst>
              <a:path w="577" h="508">
                <a:moveTo>
                  <a:pt x="0" y="73"/>
                </a:moveTo>
                <a:lnTo>
                  <a:pt x="328" y="508"/>
                </a:lnTo>
                <a:lnTo>
                  <a:pt x="577" y="0"/>
                </a:lnTo>
                <a:lnTo>
                  <a:pt x="0" y="73"/>
                </a:lnTo>
                <a:close/>
              </a:path>
            </a:pathLst>
          </a:custGeom>
          <a:noFill/>
          <a:ln cap="rnd" w="52200">
            <a:solidFill>
              <a:srgbClr val="ffffff"/>
            </a:solidFill>
            <a:round/>
          </a:ln>
        </p:spPr>
      </p:sp>
      <p:sp>
        <p:nvSpPr>
          <p:cNvPr id="37" name=""/>
          <p:cNvSpPr/>
          <p:nvPr/>
        </p:nvSpPr>
        <p:spPr>
          <a:xfrm>
            <a:off x="6346800" y="5160240"/>
            <a:ext cx="186840" cy="202680"/>
          </a:xfrm>
          <a:custGeom>
            <a:avLst/>
            <a:gdLst/>
            <a:ahLst/>
            <a:rect l="0" t="0" r="r" b="b"/>
            <a:pathLst>
              <a:path w="519" h="563">
                <a:moveTo>
                  <a:pt x="0" y="262"/>
                </a:moveTo>
                <a:lnTo>
                  <a:pt x="455" y="563"/>
                </a:lnTo>
                <a:lnTo>
                  <a:pt x="519" y="0"/>
                </a:lnTo>
                <a:lnTo>
                  <a:pt x="0" y="262"/>
                </a:lnTo>
                <a:close/>
              </a:path>
            </a:pathLst>
          </a:custGeom>
          <a:noFill/>
          <a:ln cap="rnd" w="52200">
            <a:solidFill>
              <a:srgbClr val="ffffff"/>
            </a:solidFill>
            <a:round/>
          </a:ln>
        </p:spPr>
      </p:sp>
      <p:sp>
        <p:nvSpPr>
          <p:cNvPr id="38" name=""/>
          <p:cNvSpPr/>
          <p:nvPr/>
        </p:nvSpPr>
        <p:spPr>
          <a:xfrm flipH="1">
            <a:off x="8121600" y="1173240"/>
            <a:ext cx="126360" cy="126360"/>
          </a:xfrm>
          <a:prstGeom prst="line">
            <a:avLst/>
          </a:prstGeom>
          <a:ln cap="rnd" w="52200">
            <a:solidFill>
              <a:srgbClr val="ffffff"/>
            </a:solidFill>
            <a:round/>
          </a:ln>
        </p:spPr>
        <p:style>
          <a:lnRef idx="0"/>
          <a:fillRef idx="0"/>
          <a:effectRef idx="0"/>
          <a:fontRef idx="minor"/>
        </p:style>
      </p:sp>
      <p:sp>
        <p:nvSpPr>
          <p:cNvPr id="39" name=""/>
          <p:cNvSpPr/>
          <p:nvPr/>
        </p:nvSpPr>
        <p:spPr>
          <a:xfrm>
            <a:off x="8121600" y="1173240"/>
            <a:ext cx="126360" cy="126360"/>
          </a:xfrm>
          <a:prstGeom prst="line">
            <a:avLst/>
          </a:prstGeom>
          <a:ln cap="rnd" w="52200">
            <a:solidFill>
              <a:srgbClr val="ffffff"/>
            </a:solidFill>
            <a:round/>
          </a:ln>
        </p:spPr>
        <p:style>
          <a:lnRef idx="0"/>
          <a:fillRef idx="0"/>
          <a:effectRef idx="0"/>
          <a:fontRef idx="minor"/>
        </p:style>
      </p:sp>
      <p:sp>
        <p:nvSpPr>
          <p:cNvPr id="40" name=""/>
          <p:cNvSpPr/>
          <p:nvPr/>
        </p:nvSpPr>
        <p:spPr>
          <a:xfrm>
            <a:off x="9668880" y="2216880"/>
            <a:ext cx="216360" cy="216000"/>
          </a:xfrm>
          <a:custGeom>
            <a:avLst/>
            <a:gdLst/>
            <a:ahLst/>
            <a:rect l="0" t="0" r="r" b="b"/>
            <a:pathLst>
              <a:path w="601" h="600">
                <a:moveTo>
                  <a:pt x="601" y="300"/>
                </a:moveTo>
                <a:lnTo>
                  <a:pt x="600" y="320"/>
                </a:lnTo>
                <a:lnTo>
                  <a:pt x="598" y="340"/>
                </a:lnTo>
                <a:lnTo>
                  <a:pt x="595" y="359"/>
                </a:lnTo>
                <a:lnTo>
                  <a:pt x="591" y="378"/>
                </a:lnTo>
                <a:lnTo>
                  <a:pt x="585" y="396"/>
                </a:lnTo>
                <a:lnTo>
                  <a:pt x="578" y="414"/>
                </a:lnTo>
                <a:lnTo>
                  <a:pt x="570" y="432"/>
                </a:lnTo>
                <a:lnTo>
                  <a:pt x="560" y="450"/>
                </a:lnTo>
                <a:lnTo>
                  <a:pt x="549" y="467"/>
                </a:lnTo>
                <a:lnTo>
                  <a:pt x="538" y="484"/>
                </a:lnTo>
                <a:lnTo>
                  <a:pt x="526" y="499"/>
                </a:lnTo>
                <a:lnTo>
                  <a:pt x="513" y="513"/>
                </a:lnTo>
                <a:lnTo>
                  <a:pt x="499" y="526"/>
                </a:lnTo>
                <a:lnTo>
                  <a:pt x="484" y="538"/>
                </a:lnTo>
                <a:lnTo>
                  <a:pt x="468" y="549"/>
                </a:lnTo>
                <a:lnTo>
                  <a:pt x="451" y="560"/>
                </a:lnTo>
                <a:lnTo>
                  <a:pt x="433" y="570"/>
                </a:lnTo>
                <a:lnTo>
                  <a:pt x="415" y="578"/>
                </a:lnTo>
                <a:lnTo>
                  <a:pt x="397" y="585"/>
                </a:lnTo>
                <a:lnTo>
                  <a:pt x="378" y="590"/>
                </a:lnTo>
                <a:lnTo>
                  <a:pt x="360" y="595"/>
                </a:lnTo>
                <a:lnTo>
                  <a:pt x="340" y="598"/>
                </a:lnTo>
                <a:lnTo>
                  <a:pt x="320" y="599"/>
                </a:lnTo>
                <a:lnTo>
                  <a:pt x="300" y="600"/>
                </a:lnTo>
                <a:lnTo>
                  <a:pt x="280" y="599"/>
                </a:lnTo>
                <a:lnTo>
                  <a:pt x="260" y="598"/>
                </a:lnTo>
                <a:lnTo>
                  <a:pt x="241" y="595"/>
                </a:lnTo>
                <a:lnTo>
                  <a:pt x="222" y="590"/>
                </a:lnTo>
                <a:lnTo>
                  <a:pt x="204" y="585"/>
                </a:lnTo>
                <a:lnTo>
                  <a:pt x="186" y="578"/>
                </a:lnTo>
                <a:lnTo>
                  <a:pt x="168" y="570"/>
                </a:lnTo>
                <a:lnTo>
                  <a:pt x="150" y="560"/>
                </a:lnTo>
                <a:lnTo>
                  <a:pt x="133" y="549"/>
                </a:lnTo>
                <a:lnTo>
                  <a:pt x="116" y="538"/>
                </a:lnTo>
                <a:lnTo>
                  <a:pt x="101" y="526"/>
                </a:lnTo>
                <a:lnTo>
                  <a:pt x="87" y="513"/>
                </a:lnTo>
                <a:lnTo>
                  <a:pt x="74" y="499"/>
                </a:lnTo>
                <a:lnTo>
                  <a:pt x="62" y="484"/>
                </a:lnTo>
                <a:lnTo>
                  <a:pt x="51" y="467"/>
                </a:lnTo>
                <a:lnTo>
                  <a:pt x="40" y="450"/>
                </a:lnTo>
                <a:lnTo>
                  <a:pt x="30" y="432"/>
                </a:lnTo>
                <a:lnTo>
                  <a:pt x="22" y="414"/>
                </a:lnTo>
                <a:lnTo>
                  <a:pt x="15" y="396"/>
                </a:lnTo>
                <a:lnTo>
                  <a:pt x="10" y="378"/>
                </a:lnTo>
                <a:lnTo>
                  <a:pt x="5" y="359"/>
                </a:lnTo>
                <a:lnTo>
                  <a:pt x="2" y="340"/>
                </a:lnTo>
                <a:lnTo>
                  <a:pt x="1" y="320"/>
                </a:lnTo>
                <a:lnTo>
                  <a:pt x="0" y="300"/>
                </a:lnTo>
                <a:lnTo>
                  <a:pt x="1" y="280"/>
                </a:lnTo>
                <a:lnTo>
                  <a:pt x="2" y="260"/>
                </a:lnTo>
                <a:lnTo>
                  <a:pt x="5" y="241"/>
                </a:lnTo>
                <a:lnTo>
                  <a:pt x="10" y="222"/>
                </a:lnTo>
                <a:lnTo>
                  <a:pt x="15" y="204"/>
                </a:lnTo>
                <a:lnTo>
                  <a:pt x="22" y="186"/>
                </a:lnTo>
                <a:lnTo>
                  <a:pt x="30" y="168"/>
                </a:lnTo>
                <a:lnTo>
                  <a:pt x="40" y="150"/>
                </a:lnTo>
                <a:lnTo>
                  <a:pt x="51" y="133"/>
                </a:lnTo>
                <a:lnTo>
                  <a:pt x="62" y="116"/>
                </a:lnTo>
                <a:lnTo>
                  <a:pt x="74" y="101"/>
                </a:lnTo>
                <a:lnTo>
                  <a:pt x="87" y="87"/>
                </a:lnTo>
                <a:lnTo>
                  <a:pt x="101" y="74"/>
                </a:lnTo>
                <a:lnTo>
                  <a:pt x="116" y="62"/>
                </a:lnTo>
                <a:lnTo>
                  <a:pt x="133" y="51"/>
                </a:lnTo>
                <a:lnTo>
                  <a:pt x="150" y="40"/>
                </a:lnTo>
                <a:lnTo>
                  <a:pt x="168" y="30"/>
                </a:lnTo>
                <a:lnTo>
                  <a:pt x="186" y="22"/>
                </a:lnTo>
                <a:lnTo>
                  <a:pt x="204" y="15"/>
                </a:lnTo>
                <a:lnTo>
                  <a:pt x="222" y="9"/>
                </a:lnTo>
                <a:lnTo>
                  <a:pt x="241" y="5"/>
                </a:lnTo>
                <a:lnTo>
                  <a:pt x="260" y="2"/>
                </a:lnTo>
                <a:lnTo>
                  <a:pt x="280" y="1"/>
                </a:lnTo>
                <a:lnTo>
                  <a:pt x="300" y="0"/>
                </a:lnTo>
                <a:lnTo>
                  <a:pt x="321" y="1"/>
                </a:lnTo>
                <a:lnTo>
                  <a:pt x="341" y="2"/>
                </a:lnTo>
                <a:lnTo>
                  <a:pt x="360" y="5"/>
                </a:lnTo>
                <a:lnTo>
                  <a:pt x="379" y="9"/>
                </a:lnTo>
                <a:lnTo>
                  <a:pt x="397" y="15"/>
                </a:lnTo>
                <a:lnTo>
                  <a:pt x="415" y="22"/>
                </a:lnTo>
                <a:lnTo>
                  <a:pt x="433" y="30"/>
                </a:lnTo>
                <a:lnTo>
                  <a:pt x="451" y="40"/>
                </a:lnTo>
                <a:lnTo>
                  <a:pt x="468" y="51"/>
                </a:lnTo>
                <a:lnTo>
                  <a:pt x="484" y="62"/>
                </a:lnTo>
                <a:lnTo>
                  <a:pt x="499" y="74"/>
                </a:lnTo>
                <a:lnTo>
                  <a:pt x="513" y="87"/>
                </a:lnTo>
                <a:lnTo>
                  <a:pt x="526" y="101"/>
                </a:lnTo>
                <a:lnTo>
                  <a:pt x="538" y="116"/>
                </a:lnTo>
                <a:lnTo>
                  <a:pt x="549" y="133"/>
                </a:lnTo>
                <a:lnTo>
                  <a:pt x="560" y="150"/>
                </a:lnTo>
                <a:lnTo>
                  <a:pt x="570" y="168"/>
                </a:lnTo>
                <a:lnTo>
                  <a:pt x="578" y="186"/>
                </a:lnTo>
                <a:lnTo>
                  <a:pt x="585" y="204"/>
                </a:lnTo>
                <a:lnTo>
                  <a:pt x="591" y="222"/>
                </a:lnTo>
                <a:lnTo>
                  <a:pt x="595" y="241"/>
                </a:lnTo>
                <a:lnTo>
                  <a:pt x="598" y="260"/>
                </a:lnTo>
                <a:lnTo>
                  <a:pt x="600" y="280"/>
                </a:lnTo>
                <a:lnTo>
                  <a:pt x="601" y="300"/>
                </a:lnTo>
                <a:close/>
              </a:path>
            </a:pathLst>
          </a:custGeom>
          <a:noFill/>
          <a:ln cap="rnd" w="52200">
            <a:solidFill>
              <a:srgbClr val="ffffff"/>
            </a:solidFill>
            <a:round/>
          </a:ln>
        </p:spPr>
      </p:sp>
      <p:sp>
        <p:nvSpPr>
          <p:cNvPr id="41" name=""/>
          <p:cNvSpPr/>
          <p:nvPr/>
        </p:nvSpPr>
        <p:spPr>
          <a:xfrm>
            <a:off x="0" y="3714120"/>
            <a:ext cx="109800" cy="1970280"/>
          </a:xfrm>
          <a:custGeom>
            <a:avLst/>
            <a:gdLst/>
            <a:ahLst/>
            <a:rect l="0" t="0" r="r" b="b"/>
            <a:pathLst>
              <a:path w="305" h="5473">
                <a:moveTo>
                  <a:pt x="0" y="0"/>
                </a:moveTo>
                <a:lnTo>
                  <a:pt x="305" y="0"/>
                </a:lnTo>
                <a:lnTo>
                  <a:pt x="305" y="5473"/>
                </a:lnTo>
                <a:lnTo>
                  <a:pt x="0" y="5473"/>
                </a:lnTo>
                <a:lnTo>
                  <a:pt x="0" y="0"/>
                </a:lnTo>
                <a:close/>
              </a:path>
            </a:pathLst>
          </a:custGeom>
          <a:solidFill>
            <a:srgbClr val="000000"/>
          </a:solidFill>
          <a:ln w="0">
            <a:noFill/>
          </a:ln>
        </p:spPr>
      </p:sp>
      <p:sp>
        <p:nvSpPr>
          <p:cNvPr id="42" name=""/>
          <p:cNvSpPr/>
          <p:nvPr/>
        </p:nvSpPr>
        <p:spPr>
          <a:xfrm>
            <a:off x="9997920" y="360"/>
            <a:ext cx="109800" cy="1970280"/>
          </a:xfrm>
          <a:custGeom>
            <a:avLst/>
            <a:gdLst/>
            <a:ahLst/>
            <a:rect l="0" t="0" r="r" b="b"/>
            <a:pathLst>
              <a:path w="305" h="5473">
                <a:moveTo>
                  <a:pt x="0" y="0"/>
                </a:moveTo>
                <a:lnTo>
                  <a:pt x="305" y="0"/>
                </a:lnTo>
                <a:lnTo>
                  <a:pt x="305" y="5473"/>
                </a:lnTo>
                <a:lnTo>
                  <a:pt x="0" y="5473"/>
                </a:lnTo>
                <a:lnTo>
                  <a:pt x="0" y="0"/>
                </a:lnTo>
                <a:close/>
              </a:path>
            </a:pathLst>
          </a:custGeom>
          <a:solidFill>
            <a:srgbClr val="000000"/>
          </a:solidFill>
          <a:ln w="0">
            <a:noFill/>
          </a:ln>
        </p:spPr>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Noto Sans"/>
              </a:rPr>
              <a:t>Click to edit the title text format</a:t>
            </a:r>
            <a:endParaRPr b="0" lang="en-US" sz="4400" spc="-1" strike="noStrike">
              <a:latin typeface="Noto Sans"/>
            </a:endParaRPr>
          </a:p>
        </p:txBody>
      </p:sp>
      <p:sp>
        <p:nvSpPr>
          <p:cNvPr id="80"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81" name="PlaceHolder 3"/>
          <p:cNvSpPr>
            <a:spLocks noGrp="1"/>
          </p:cNvSpPr>
          <p:nvPr>
            <p:ph type="dt" idx="4"/>
          </p:nvPr>
        </p:nvSpPr>
        <p:spPr>
          <a:xfrm>
            <a:off x="504000" y="5165280"/>
            <a:ext cx="2348280" cy="390600"/>
          </a:xfrm>
          <a:prstGeom prst="rect">
            <a:avLst/>
          </a:prstGeom>
          <a:noFill/>
          <a:ln w="0">
            <a:noFill/>
          </a:ln>
        </p:spPr>
        <p:txBody>
          <a:bodyPr lIns="0" rIns="0" tIns="0" bIns="0" anchor="t">
            <a:noAutofit/>
          </a:bodyPr>
          <a:lstStyle>
            <a:lvl1pPr>
              <a:defRPr b="0" lang="en-US" sz="1400" spc="-1" strike="noStrike">
                <a:latin typeface="Nimbus Sans"/>
              </a:defRPr>
            </a:lvl1pPr>
          </a:lstStyle>
          <a:p>
            <a:r>
              <a:rPr b="0" lang="en-US" sz="1400" spc="-1" strike="noStrike">
                <a:latin typeface="Nimbus Sans"/>
              </a:rPr>
              <a:t>&lt;date/time&gt;</a:t>
            </a:r>
            <a:endParaRPr b="0" lang="en-US" sz="1400" spc="-1" strike="noStrike">
              <a:latin typeface="Nimbus Sans"/>
            </a:endParaRPr>
          </a:p>
        </p:txBody>
      </p:sp>
      <p:sp>
        <p:nvSpPr>
          <p:cNvPr id="82" name="PlaceHolder 4"/>
          <p:cNvSpPr>
            <a:spLocks noGrp="1"/>
          </p:cNvSpPr>
          <p:nvPr>
            <p:ph type="ftr" idx="5"/>
          </p:nvPr>
        </p:nvSpPr>
        <p:spPr>
          <a:xfrm>
            <a:off x="3447360" y="5165280"/>
            <a:ext cx="3195000" cy="390600"/>
          </a:xfrm>
          <a:prstGeom prst="rect">
            <a:avLst/>
          </a:prstGeom>
          <a:noFill/>
          <a:ln w="0">
            <a:noFill/>
          </a:ln>
        </p:spPr>
        <p:txBody>
          <a:bodyPr lIns="0" rIns="0" tIns="0" bIns="0" anchor="t">
            <a:noAutofit/>
          </a:bodyPr>
          <a:lstStyle>
            <a:lvl1pPr algn="ctr">
              <a:buNone/>
              <a:defRPr b="0" lang="en-US" sz="1400" spc="-1" strike="noStrike">
                <a:latin typeface="Nimbus Sans"/>
              </a:defRPr>
            </a:lvl1pPr>
          </a:lstStyle>
          <a:p>
            <a:pPr algn="ctr">
              <a:buNone/>
            </a:pPr>
            <a:r>
              <a:rPr b="0" lang="en-US" sz="1400" spc="-1" strike="noStrike">
                <a:latin typeface="Nimbus Sans"/>
              </a:rPr>
              <a:t>&lt;footer&gt;</a:t>
            </a:r>
            <a:endParaRPr b="0" lang="en-US" sz="1400" spc="-1" strike="noStrike">
              <a:latin typeface="Nimbus Sans"/>
            </a:endParaRPr>
          </a:p>
        </p:txBody>
      </p:sp>
      <p:sp>
        <p:nvSpPr>
          <p:cNvPr id="83" name="PlaceHolder 5"/>
          <p:cNvSpPr>
            <a:spLocks noGrp="1"/>
          </p:cNvSpPr>
          <p:nvPr>
            <p:ph type="sldNum" idx="6"/>
          </p:nvPr>
        </p:nvSpPr>
        <p:spPr>
          <a:xfrm>
            <a:off x="7227360" y="5165280"/>
            <a:ext cx="2348280" cy="390600"/>
          </a:xfrm>
          <a:prstGeom prst="rect">
            <a:avLst/>
          </a:prstGeom>
          <a:noFill/>
          <a:ln w="0">
            <a:noFill/>
          </a:ln>
        </p:spPr>
        <p:txBody>
          <a:bodyPr lIns="0" rIns="0" tIns="0" bIns="0" anchor="t">
            <a:noAutofit/>
          </a:bodyPr>
          <a:lstStyle>
            <a:lvl1pPr algn="r">
              <a:buNone/>
              <a:defRPr b="0" lang="en-US" sz="1400" spc="-1" strike="noStrike">
                <a:latin typeface="Nimbus Sans"/>
              </a:defRPr>
            </a:lvl1pPr>
          </a:lstStyle>
          <a:p>
            <a:pPr algn="r">
              <a:buNone/>
            </a:pPr>
            <a:fld id="{6F9305A2-AF4F-4010-9835-21DF37321891}" type="slidenum">
              <a:rPr b="0" lang="en-US" sz="1400" spc="-1" strike="noStrike">
                <a:latin typeface="Nimbus Sans"/>
              </a:rPr>
              <a:t>&lt;number&gt;</a:t>
            </a:fld>
            <a:endParaRPr b="0" lang="en-US" sz="1400" spc="-1" strike="noStrike">
              <a:latin typeface="Nimbus Sans"/>
            </a:endParaRPr>
          </a:p>
        </p:txBody>
      </p:sp>
      <p:sp>
        <p:nvSpPr>
          <p:cNvPr id="84" name=""/>
          <p:cNvSpPr/>
          <p:nvPr/>
        </p:nvSpPr>
        <p:spPr>
          <a:xfrm>
            <a:off x="3584880" y="5416200"/>
            <a:ext cx="168120" cy="181080"/>
          </a:xfrm>
          <a:custGeom>
            <a:avLst/>
            <a:gdLst/>
            <a:ahLst/>
            <a:rect l="0" t="0" r="r" b="b"/>
            <a:pathLst>
              <a:path w="467" h="503">
                <a:moveTo>
                  <a:pt x="0" y="230"/>
                </a:moveTo>
                <a:lnTo>
                  <a:pt x="405" y="503"/>
                </a:lnTo>
                <a:lnTo>
                  <a:pt x="467" y="0"/>
                </a:lnTo>
                <a:lnTo>
                  <a:pt x="0" y="230"/>
                </a:lnTo>
                <a:close/>
              </a:path>
            </a:pathLst>
          </a:custGeom>
          <a:noFill/>
          <a:ln cap="rnd" w="46800">
            <a:solidFill>
              <a:srgbClr val="f2c02c"/>
            </a:solidFill>
            <a:round/>
          </a:ln>
        </p:spPr>
      </p:sp>
      <p:sp>
        <p:nvSpPr>
          <p:cNvPr id="85" name=""/>
          <p:cNvSpPr/>
          <p:nvPr/>
        </p:nvSpPr>
        <p:spPr>
          <a:xfrm>
            <a:off x="7238880" y="93960"/>
            <a:ext cx="190800" cy="190800"/>
          </a:xfrm>
          <a:custGeom>
            <a:avLst/>
            <a:gdLst/>
            <a:ahLst/>
            <a:rect l="0" t="0" r="r" b="b"/>
            <a:pathLst>
              <a:path w="530" h="530">
                <a:moveTo>
                  <a:pt x="530" y="265"/>
                </a:moveTo>
                <a:lnTo>
                  <a:pt x="529" y="283"/>
                </a:lnTo>
                <a:lnTo>
                  <a:pt x="528" y="301"/>
                </a:lnTo>
                <a:lnTo>
                  <a:pt x="525" y="318"/>
                </a:lnTo>
                <a:lnTo>
                  <a:pt x="522" y="334"/>
                </a:lnTo>
                <a:lnTo>
                  <a:pt x="517" y="350"/>
                </a:lnTo>
                <a:lnTo>
                  <a:pt x="511" y="366"/>
                </a:lnTo>
                <a:lnTo>
                  <a:pt x="504" y="382"/>
                </a:lnTo>
                <a:lnTo>
                  <a:pt x="495" y="398"/>
                </a:lnTo>
                <a:lnTo>
                  <a:pt x="486" y="413"/>
                </a:lnTo>
                <a:lnTo>
                  <a:pt x="475" y="427"/>
                </a:lnTo>
                <a:lnTo>
                  <a:pt x="465" y="441"/>
                </a:lnTo>
                <a:lnTo>
                  <a:pt x="453" y="453"/>
                </a:lnTo>
                <a:lnTo>
                  <a:pt x="441" y="465"/>
                </a:lnTo>
                <a:lnTo>
                  <a:pt x="427" y="475"/>
                </a:lnTo>
                <a:lnTo>
                  <a:pt x="413" y="485"/>
                </a:lnTo>
                <a:lnTo>
                  <a:pt x="398" y="495"/>
                </a:lnTo>
                <a:lnTo>
                  <a:pt x="382"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7" y="522"/>
                </a:lnTo>
                <a:lnTo>
                  <a:pt x="180" y="517"/>
                </a:lnTo>
                <a:lnTo>
                  <a:pt x="165" y="511"/>
                </a:lnTo>
                <a:lnTo>
                  <a:pt x="149" y="504"/>
                </a:lnTo>
                <a:lnTo>
                  <a:pt x="133" y="495"/>
                </a:lnTo>
                <a:lnTo>
                  <a:pt x="118" y="485"/>
                </a:lnTo>
                <a:lnTo>
                  <a:pt x="103" y="475"/>
                </a:lnTo>
                <a:lnTo>
                  <a:pt x="90" y="465"/>
                </a:lnTo>
                <a:lnTo>
                  <a:pt x="78" y="453"/>
                </a:lnTo>
                <a:lnTo>
                  <a:pt x="66" y="441"/>
                </a:lnTo>
                <a:lnTo>
                  <a:pt x="55" y="427"/>
                </a:lnTo>
                <a:lnTo>
                  <a:pt x="45" y="413"/>
                </a:lnTo>
                <a:lnTo>
                  <a:pt x="36" y="398"/>
                </a:lnTo>
                <a:lnTo>
                  <a:pt x="28" y="382"/>
                </a:lnTo>
                <a:lnTo>
                  <a:pt x="20" y="366"/>
                </a:lnTo>
                <a:lnTo>
                  <a:pt x="14" y="350"/>
                </a:lnTo>
                <a:lnTo>
                  <a:pt x="9" y="334"/>
                </a:lnTo>
                <a:lnTo>
                  <a:pt x="5" y="317"/>
                </a:lnTo>
                <a:lnTo>
                  <a:pt x="2" y="300"/>
                </a:lnTo>
                <a:lnTo>
                  <a:pt x="1" y="283"/>
                </a:lnTo>
                <a:lnTo>
                  <a:pt x="0" y="265"/>
                </a:lnTo>
                <a:lnTo>
                  <a:pt x="1" y="247"/>
                </a:lnTo>
                <a:lnTo>
                  <a:pt x="2" y="230"/>
                </a:lnTo>
                <a:lnTo>
                  <a:pt x="5" y="213"/>
                </a:lnTo>
                <a:lnTo>
                  <a:pt x="9" y="197"/>
                </a:lnTo>
                <a:lnTo>
                  <a:pt x="14" y="180"/>
                </a:lnTo>
                <a:lnTo>
                  <a:pt x="20" y="165"/>
                </a:lnTo>
                <a:lnTo>
                  <a:pt x="28" y="149"/>
                </a:lnTo>
                <a:lnTo>
                  <a:pt x="36" y="133"/>
                </a:lnTo>
                <a:lnTo>
                  <a:pt x="45" y="118"/>
                </a:lnTo>
                <a:lnTo>
                  <a:pt x="55" y="103"/>
                </a:lnTo>
                <a:lnTo>
                  <a:pt x="66" y="90"/>
                </a:lnTo>
                <a:lnTo>
                  <a:pt x="78" y="78"/>
                </a:lnTo>
                <a:lnTo>
                  <a:pt x="90" y="66"/>
                </a:lnTo>
                <a:lnTo>
                  <a:pt x="103" y="55"/>
                </a:lnTo>
                <a:lnTo>
                  <a:pt x="118" y="45"/>
                </a:lnTo>
                <a:lnTo>
                  <a:pt x="133" y="36"/>
                </a:lnTo>
                <a:lnTo>
                  <a:pt x="149" y="28"/>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8"/>
                </a:lnTo>
                <a:lnTo>
                  <a:pt x="398" y="36"/>
                </a:lnTo>
                <a:lnTo>
                  <a:pt x="413" y="45"/>
                </a:lnTo>
                <a:lnTo>
                  <a:pt x="427" y="55"/>
                </a:lnTo>
                <a:lnTo>
                  <a:pt x="441" y="66"/>
                </a:lnTo>
                <a:lnTo>
                  <a:pt x="453" y="78"/>
                </a:lnTo>
                <a:lnTo>
                  <a:pt x="465" y="90"/>
                </a:lnTo>
                <a:lnTo>
                  <a:pt x="475" y="103"/>
                </a:lnTo>
                <a:lnTo>
                  <a:pt x="486" y="118"/>
                </a:lnTo>
                <a:lnTo>
                  <a:pt x="495" y="133"/>
                </a:lnTo>
                <a:lnTo>
                  <a:pt x="504" y="149"/>
                </a:lnTo>
                <a:lnTo>
                  <a:pt x="511" y="165"/>
                </a:lnTo>
                <a:lnTo>
                  <a:pt x="517" y="181"/>
                </a:lnTo>
                <a:lnTo>
                  <a:pt x="522" y="197"/>
                </a:lnTo>
                <a:lnTo>
                  <a:pt x="525" y="213"/>
                </a:lnTo>
                <a:lnTo>
                  <a:pt x="528" y="230"/>
                </a:lnTo>
                <a:lnTo>
                  <a:pt x="529" y="247"/>
                </a:lnTo>
                <a:lnTo>
                  <a:pt x="530" y="265"/>
                </a:lnTo>
                <a:close/>
              </a:path>
            </a:pathLst>
          </a:custGeom>
          <a:solidFill>
            <a:srgbClr val="ffffff"/>
          </a:solidFill>
          <a:ln w="0">
            <a:noFill/>
          </a:ln>
        </p:spPr>
      </p:sp>
      <p:sp>
        <p:nvSpPr>
          <p:cNvPr id="86" name=""/>
          <p:cNvSpPr/>
          <p:nvPr/>
        </p:nvSpPr>
        <p:spPr>
          <a:xfrm>
            <a:off x="7238880" y="93960"/>
            <a:ext cx="190800" cy="190800"/>
          </a:xfrm>
          <a:custGeom>
            <a:avLst/>
            <a:gdLst/>
            <a:ahLst/>
            <a:rect l="0" t="0" r="r" b="b"/>
            <a:pathLst>
              <a:path w="530" h="530">
                <a:moveTo>
                  <a:pt x="530" y="265"/>
                </a:moveTo>
                <a:lnTo>
                  <a:pt x="529" y="283"/>
                </a:lnTo>
                <a:lnTo>
                  <a:pt x="528" y="301"/>
                </a:lnTo>
                <a:lnTo>
                  <a:pt x="525" y="318"/>
                </a:lnTo>
                <a:lnTo>
                  <a:pt x="522" y="334"/>
                </a:lnTo>
                <a:lnTo>
                  <a:pt x="517" y="350"/>
                </a:lnTo>
                <a:lnTo>
                  <a:pt x="511" y="366"/>
                </a:lnTo>
                <a:lnTo>
                  <a:pt x="504" y="382"/>
                </a:lnTo>
                <a:lnTo>
                  <a:pt x="495" y="398"/>
                </a:lnTo>
                <a:lnTo>
                  <a:pt x="486" y="413"/>
                </a:lnTo>
                <a:lnTo>
                  <a:pt x="475" y="427"/>
                </a:lnTo>
                <a:lnTo>
                  <a:pt x="465" y="441"/>
                </a:lnTo>
                <a:lnTo>
                  <a:pt x="453" y="453"/>
                </a:lnTo>
                <a:lnTo>
                  <a:pt x="441" y="465"/>
                </a:lnTo>
                <a:lnTo>
                  <a:pt x="427" y="475"/>
                </a:lnTo>
                <a:lnTo>
                  <a:pt x="413" y="485"/>
                </a:lnTo>
                <a:lnTo>
                  <a:pt x="398" y="495"/>
                </a:lnTo>
                <a:lnTo>
                  <a:pt x="382"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7" y="522"/>
                </a:lnTo>
                <a:lnTo>
                  <a:pt x="180" y="517"/>
                </a:lnTo>
                <a:lnTo>
                  <a:pt x="165" y="511"/>
                </a:lnTo>
                <a:lnTo>
                  <a:pt x="149" y="504"/>
                </a:lnTo>
                <a:lnTo>
                  <a:pt x="133" y="495"/>
                </a:lnTo>
                <a:lnTo>
                  <a:pt x="118" y="485"/>
                </a:lnTo>
                <a:lnTo>
                  <a:pt x="103" y="475"/>
                </a:lnTo>
                <a:lnTo>
                  <a:pt x="90" y="465"/>
                </a:lnTo>
                <a:lnTo>
                  <a:pt x="78" y="453"/>
                </a:lnTo>
                <a:lnTo>
                  <a:pt x="66" y="441"/>
                </a:lnTo>
                <a:lnTo>
                  <a:pt x="55" y="427"/>
                </a:lnTo>
                <a:lnTo>
                  <a:pt x="45" y="413"/>
                </a:lnTo>
                <a:lnTo>
                  <a:pt x="36" y="398"/>
                </a:lnTo>
                <a:lnTo>
                  <a:pt x="28" y="382"/>
                </a:lnTo>
                <a:lnTo>
                  <a:pt x="20" y="366"/>
                </a:lnTo>
                <a:lnTo>
                  <a:pt x="14" y="350"/>
                </a:lnTo>
                <a:lnTo>
                  <a:pt x="9" y="334"/>
                </a:lnTo>
                <a:lnTo>
                  <a:pt x="5" y="317"/>
                </a:lnTo>
                <a:lnTo>
                  <a:pt x="2" y="300"/>
                </a:lnTo>
                <a:lnTo>
                  <a:pt x="1" y="283"/>
                </a:lnTo>
                <a:lnTo>
                  <a:pt x="0" y="265"/>
                </a:lnTo>
                <a:lnTo>
                  <a:pt x="1" y="247"/>
                </a:lnTo>
                <a:lnTo>
                  <a:pt x="2" y="230"/>
                </a:lnTo>
                <a:lnTo>
                  <a:pt x="5" y="213"/>
                </a:lnTo>
                <a:lnTo>
                  <a:pt x="9" y="197"/>
                </a:lnTo>
                <a:lnTo>
                  <a:pt x="14" y="180"/>
                </a:lnTo>
                <a:lnTo>
                  <a:pt x="20" y="165"/>
                </a:lnTo>
                <a:lnTo>
                  <a:pt x="28" y="149"/>
                </a:lnTo>
                <a:lnTo>
                  <a:pt x="36" y="133"/>
                </a:lnTo>
                <a:lnTo>
                  <a:pt x="45" y="118"/>
                </a:lnTo>
                <a:lnTo>
                  <a:pt x="55" y="103"/>
                </a:lnTo>
                <a:lnTo>
                  <a:pt x="66" y="90"/>
                </a:lnTo>
                <a:lnTo>
                  <a:pt x="78" y="78"/>
                </a:lnTo>
                <a:lnTo>
                  <a:pt x="90" y="66"/>
                </a:lnTo>
                <a:lnTo>
                  <a:pt x="103" y="55"/>
                </a:lnTo>
                <a:lnTo>
                  <a:pt x="118" y="45"/>
                </a:lnTo>
                <a:lnTo>
                  <a:pt x="133" y="36"/>
                </a:lnTo>
                <a:lnTo>
                  <a:pt x="149" y="28"/>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8"/>
                </a:lnTo>
                <a:lnTo>
                  <a:pt x="398" y="36"/>
                </a:lnTo>
                <a:lnTo>
                  <a:pt x="413" y="45"/>
                </a:lnTo>
                <a:lnTo>
                  <a:pt x="427" y="55"/>
                </a:lnTo>
                <a:lnTo>
                  <a:pt x="441" y="66"/>
                </a:lnTo>
                <a:lnTo>
                  <a:pt x="453" y="78"/>
                </a:lnTo>
                <a:lnTo>
                  <a:pt x="465" y="90"/>
                </a:lnTo>
                <a:lnTo>
                  <a:pt x="475" y="103"/>
                </a:lnTo>
                <a:lnTo>
                  <a:pt x="486" y="118"/>
                </a:lnTo>
                <a:lnTo>
                  <a:pt x="495" y="133"/>
                </a:lnTo>
                <a:lnTo>
                  <a:pt x="504" y="149"/>
                </a:lnTo>
                <a:lnTo>
                  <a:pt x="511" y="165"/>
                </a:lnTo>
                <a:lnTo>
                  <a:pt x="517" y="181"/>
                </a:lnTo>
                <a:lnTo>
                  <a:pt x="522" y="197"/>
                </a:lnTo>
                <a:lnTo>
                  <a:pt x="525" y="213"/>
                </a:lnTo>
                <a:lnTo>
                  <a:pt x="528" y="230"/>
                </a:lnTo>
                <a:lnTo>
                  <a:pt x="529" y="247"/>
                </a:lnTo>
                <a:lnTo>
                  <a:pt x="530" y="265"/>
                </a:lnTo>
                <a:close/>
              </a:path>
            </a:pathLst>
          </a:custGeom>
          <a:noFill/>
          <a:ln cap="rnd" w="46080">
            <a:solidFill>
              <a:srgbClr val="f2c02c"/>
            </a:solidFill>
            <a:round/>
          </a:ln>
        </p:spPr>
      </p:sp>
      <p:sp>
        <p:nvSpPr>
          <p:cNvPr id="87" name=""/>
          <p:cNvSpPr/>
          <p:nvPr/>
        </p:nvSpPr>
        <p:spPr>
          <a:xfrm flipH="1">
            <a:off x="2993040" y="1234440"/>
            <a:ext cx="197280" cy="123120"/>
          </a:xfrm>
          <a:prstGeom prst="line">
            <a:avLst/>
          </a:prstGeom>
          <a:ln cap="rnd" w="68040">
            <a:solidFill>
              <a:srgbClr val="f2c02c"/>
            </a:solidFill>
            <a:round/>
          </a:ln>
        </p:spPr>
        <p:style>
          <a:lnRef idx="0"/>
          <a:fillRef idx="0"/>
          <a:effectRef idx="0"/>
          <a:fontRef idx="minor"/>
        </p:style>
      </p:sp>
      <p:sp>
        <p:nvSpPr>
          <p:cNvPr id="88" name=""/>
          <p:cNvSpPr/>
          <p:nvPr/>
        </p:nvSpPr>
        <p:spPr>
          <a:xfrm>
            <a:off x="3030120" y="1197360"/>
            <a:ext cx="123120" cy="197280"/>
          </a:xfrm>
          <a:prstGeom prst="line">
            <a:avLst/>
          </a:prstGeom>
          <a:ln cap="rnd" w="68040">
            <a:solidFill>
              <a:srgbClr val="f2c02c"/>
            </a:solidFill>
            <a:round/>
          </a:ln>
        </p:spPr>
        <p:style>
          <a:lnRef idx="0"/>
          <a:fillRef idx="0"/>
          <a:effectRef idx="0"/>
          <a:fontRef idx="minor"/>
        </p:style>
      </p:sp>
      <p:sp>
        <p:nvSpPr>
          <p:cNvPr id="89" name=""/>
          <p:cNvSpPr/>
          <p:nvPr/>
        </p:nvSpPr>
        <p:spPr>
          <a:xfrm>
            <a:off x="9818640" y="1513080"/>
            <a:ext cx="168120" cy="181080"/>
          </a:xfrm>
          <a:custGeom>
            <a:avLst/>
            <a:gdLst/>
            <a:ahLst/>
            <a:rect l="0" t="0" r="r" b="b"/>
            <a:pathLst>
              <a:path w="467" h="503">
                <a:moveTo>
                  <a:pt x="0" y="230"/>
                </a:moveTo>
                <a:lnTo>
                  <a:pt x="405" y="503"/>
                </a:lnTo>
                <a:lnTo>
                  <a:pt x="467" y="0"/>
                </a:lnTo>
                <a:lnTo>
                  <a:pt x="0" y="230"/>
                </a:lnTo>
                <a:close/>
              </a:path>
            </a:pathLst>
          </a:custGeom>
          <a:noFill/>
          <a:ln cap="rnd" w="46800">
            <a:solidFill>
              <a:srgbClr val="f2c02c"/>
            </a:solidFill>
            <a:round/>
          </a:ln>
        </p:spPr>
      </p:sp>
      <p:sp>
        <p:nvSpPr>
          <p:cNvPr id="90" name=""/>
          <p:cNvSpPr/>
          <p:nvPr/>
        </p:nvSpPr>
        <p:spPr>
          <a:xfrm>
            <a:off x="2139840" y="2185560"/>
            <a:ext cx="5605200" cy="850320"/>
          </a:xfrm>
          <a:custGeom>
            <a:avLst/>
            <a:gdLst/>
            <a:ahLst/>
            <a:rect l="0" t="0" r="r" b="b"/>
            <a:pathLst>
              <a:path w="15570" h="2362">
                <a:moveTo>
                  <a:pt x="0" y="0"/>
                </a:moveTo>
                <a:lnTo>
                  <a:pt x="15570" y="0"/>
                </a:lnTo>
                <a:lnTo>
                  <a:pt x="15570" y="2362"/>
                </a:lnTo>
                <a:lnTo>
                  <a:pt x="0" y="2362"/>
                </a:lnTo>
                <a:lnTo>
                  <a:pt x="0" y="0"/>
                </a:lnTo>
                <a:close/>
              </a:path>
            </a:pathLst>
          </a:custGeom>
          <a:solidFill>
            <a:srgbClr val="f2c02c"/>
          </a:solidFill>
          <a:ln w="0">
            <a:noFill/>
          </a:ln>
        </p:spPr>
      </p:sp>
      <p:sp>
        <p:nvSpPr>
          <p:cNvPr id="91" name=""/>
          <p:cNvSpPr/>
          <p:nvPr/>
        </p:nvSpPr>
        <p:spPr>
          <a:xfrm flipH="1">
            <a:off x="9641880" y="4579560"/>
            <a:ext cx="71640" cy="221040"/>
          </a:xfrm>
          <a:prstGeom prst="line">
            <a:avLst/>
          </a:prstGeom>
          <a:ln cap="rnd" w="68040">
            <a:solidFill>
              <a:srgbClr val="f2c02c"/>
            </a:solidFill>
            <a:round/>
          </a:ln>
        </p:spPr>
        <p:style>
          <a:lnRef idx="0"/>
          <a:fillRef idx="0"/>
          <a:effectRef idx="0"/>
          <a:fontRef idx="minor"/>
        </p:style>
      </p:sp>
      <p:sp>
        <p:nvSpPr>
          <p:cNvPr id="92" name=""/>
          <p:cNvSpPr/>
          <p:nvPr/>
        </p:nvSpPr>
        <p:spPr>
          <a:xfrm>
            <a:off x="9567360" y="4654080"/>
            <a:ext cx="220680" cy="71640"/>
          </a:xfrm>
          <a:prstGeom prst="line">
            <a:avLst/>
          </a:prstGeom>
          <a:ln cap="rnd" w="68040">
            <a:solidFill>
              <a:srgbClr val="f2c02c"/>
            </a:solidFill>
            <a:round/>
          </a:ln>
        </p:spPr>
        <p:style>
          <a:lnRef idx="0"/>
          <a:fillRef idx="0"/>
          <a:effectRef idx="0"/>
          <a:fontRef idx="minor"/>
        </p:style>
      </p:sp>
      <p:sp>
        <p:nvSpPr>
          <p:cNvPr id="93" name=""/>
          <p:cNvSpPr/>
          <p:nvPr/>
        </p:nvSpPr>
        <p:spPr>
          <a:xfrm>
            <a:off x="499320" y="3834720"/>
            <a:ext cx="190800" cy="190800"/>
          </a:xfrm>
          <a:custGeom>
            <a:avLst/>
            <a:gdLst/>
            <a:ahLst/>
            <a:rect l="0" t="0" r="r" b="b"/>
            <a:pathLst>
              <a:path w="530" h="530">
                <a:moveTo>
                  <a:pt x="530" y="265"/>
                </a:moveTo>
                <a:lnTo>
                  <a:pt x="529" y="283"/>
                </a:lnTo>
                <a:lnTo>
                  <a:pt x="528" y="300"/>
                </a:lnTo>
                <a:lnTo>
                  <a:pt x="525" y="317"/>
                </a:lnTo>
                <a:lnTo>
                  <a:pt x="522" y="334"/>
                </a:lnTo>
                <a:lnTo>
                  <a:pt x="517" y="350"/>
                </a:lnTo>
                <a:lnTo>
                  <a:pt x="511" y="366"/>
                </a:lnTo>
                <a:lnTo>
                  <a:pt x="504" y="382"/>
                </a:lnTo>
                <a:lnTo>
                  <a:pt x="495" y="398"/>
                </a:lnTo>
                <a:lnTo>
                  <a:pt x="486" y="413"/>
                </a:lnTo>
                <a:lnTo>
                  <a:pt x="475" y="428"/>
                </a:lnTo>
                <a:lnTo>
                  <a:pt x="465" y="441"/>
                </a:lnTo>
                <a:lnTo>
                  <a:pt x="453" y="453"/>
                </a:lnTo>
                <a:lnTo>
                  <a:pt x="441" y="465"/>
                </a:lnTo>
                <a:lnTo>
                  <a:pt x="427" y="475"/>
                </a:lnTo>
                <a:lnTo>
                  <a:pt x="413" y="486"/>
                </a:lnTo>
                <a:lnTo>
                  <a:pt x="398" y="495"/>
                </a:lnTo>
                <a:lnTo>
                  <a:pt x="382"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7" y="522"/>
                </a:lnTo>
                <a:lnTo>
                  <a:pt x="180" y="517"/>
                </a:lnTo>
                <a:lnTo>
                  <a:pt x="165" y="511"/>
                </a:lnTo>
                <a:lnTo>
                  <a:pt x="149" y="504"/>
                </a:lnTo>
                <a:lnTo>
                  <a:pt x="133" y="495"/>
                </a:lnTo>
                <a:lnTo>
                  <a:pt x="118" y="486"/>
                </a:lnTo>
                <a:lnTo>
                  <a:pt x="103" y="475"/>
                </a:lnTo>
                <a:lnTo>
                  <a:pt x="90" y="465"/>
                </a:lnTo>
                <a:lnTo>
                  <a:pt x="78" y="453"/>
                </a:lnTo>
                <a:lnTo>
                  <a:pt x="66" y="441"/>
                </a:lnTo>
                <a:lnTo>
                  <a:pt x="55" y="428"/>
                </a:lnTo>
                <a:lnTo>
                  <a:pt x="45" y="413"/>
                </a:lnTo>
                <a:lnTo>
                  <a:pt x="36" y="398"/>
                </a:lnTo>
                <a:lnTo>
                  <a:pt x="28" y="382"/>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8" y="149"/>
                </a:lnTo>
                <a:lnTo>
                  <a:pt x="36" y="133"/>
                </a:lnTo>
                <a:lnTo>
                  <a:pt x="45" y="118"/>
                </a:lnTo>
                <a:lnTo>
                  <a:pt x="55" y="104"/>
                </a:lnTo>
                <a:lnTo>
                  <a:pt x="66" y="90"/>
                </a:lnTo>
                <a:lnTo>
                  <a:pt x="78" y="78"/>
                </a:lnTo>
                <a:lnTo>
                  <a:pt x="90" y="66"/>
                </a:lnTo>
                <a:lnTo>
                  <a:pt x="103" y="56"/>
                </a:lnTo>
                <a:lnTo>
                  <a:pt x="118" y="45"/>
                </a:lnTo>
                <a:lnTo>
                  <a:pt x="133" y="36"/>
                </a:lnTo>
                <a:lnTo>
                  <a:pt x="149" y="27"/>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7"/>
                </a:lnTo>
                <a:lnTo>
                  <a:pt x="398" y="36"/>
                </a:lnTo>
                <a:lnTo>
                  <a:pt x="413" y="45"/>
                </a:lnTo>
                <a:lnTo>
                  <a:pt x="427" y="56"/>
                </a:lnTo>
                <a:lnTo>
                  <a:pt x="441" y="66"/>
                </a:lnTo>
                <a:lnTo>
                  <a:pt x="453" y="78"/>
                </a:lnTo>
                <a:lnTo>
                  <a:pt x="465" y="90"/>
                </a:lnTo>
                <a:lnTo>
                  <a:pt x="475" y="104"/>
                </a:lnTo>
                <a:lnTo>
                  <a:pt x="486" y="118"/>
                </a:lnTo>
                <a:lnTo>
                  <a:pt x="495" y="133"/>
                </a:lnTo>
                <a:lnTo>
                  <a:pt x="504" y="149"/>
                </a:lnTo>
                <a:lnTo>
                  <a:pt x="511" y="164"/>
                </a:lnTo>
                <a:lnTo>
                  <a:pt x="517" y="180"/>
                </a:lnTo>
                <a:lnTo>
                  <a:pt x="522" y="196"/>
                </a:lnTo>
                <a:lnTo>
                  <a:pt x="525" y="213"/>
                </a:lnTo>
                <a:lnTo>
                  <a:pt x="528" y="230"/>
                </a:lnTo>
                <a:lnTo>
                  <a:pt x="529" y="247"/>
                </a:lnTo>
                <a:lnTo>
                  <a:pt x="530" y="265"/>
                </a:lnTo>
                <a:close/>
              </a:path>
            </a:pathLst>
          </a:custGeom>
          <a:solidFill>
            <a:srgbClr val="ffffff"/>
          </a:solidFill>
          <a:ln w="0">
            <a:noFill/>
          </a:ln>
        </p:spPr>
      </p:sp>
      <p:sp>
        <p:nvSpPr>
          <p:cNvPr id="94" name=""/>
          <p:cNvSpPr/>
          <p:nvPr/>
        </p:nvSpPr>
        <p:spPr>
          <a:xfrm>
            <a:off x="499320" y="3834720"/>
            <a:ext cx="190800" cy="190800"/>
          </a:xfrm>
          <a:custGeom>
            <a:avLst/>
            <a:gdLst/>
            <a:ahLst/>
            <a:rect l="0" t="0" r="r" b="b"/>
            <a:pathLst>
              <a:path w="530" h="530">
                <a:moveTo>
                  <a:pt x="530" y="265"/>
                </a:moveTo>
                <a:lnTo>
                  <a:pt x="529" y="283"/>
                </a:lnTo>
                <a:lnTo>
                  <a:pt x="528" y="300"/>
                </a:lnTo>
                <a:lnTo>
                  <a:pt x="525" y="317"/>
                </a:lnTo>
                <a:lnTo>
                  <a:pt x="522" y="334"/>
                </a:lnTo>
                <a:lnTo>
                  <a:pt x="517" y="350"/>
                </a:lnTo>
                <a:lnTo>
                  <a:pt x="511" y="366"/>
                </a:lnTo>
                <a:lnTo>
                  <a:pt x="504" y="382"/>
                </a:lnTo>
                <a:lnTo>
                  <a:pt x="495" y="398"/>
                </a:lnTo>
                <a:lnTo>
                  <a:pt x="486" y="413"/>
                </a:lnTo>
                <a:lnTo>
                  <a:pt x="475" y="428"/>
                </a:lnTo>
                <a:lnTo>
                  <a:pt x="465" y="441"/>
                </a:lnTo>
                <a:lnTo>
                  <a:pt x="453" y="453"/>
                </a:lnTo>
                <a:lnTo>
                  <a:pt x="441" y="465"/>
                </a:lnTo>
                <a:lnTo>
                  <a:pt x="427" y="475"/>
                </a:lnTo>
                <a:lnTo>
                  <a:pt x="413" y="486"/>
                </a:lnTo>
                <a:lnTo>
                  <a:pt x="398" y="495"/>
                </a:lnTo>
                <a:lnTo>
                  <a:pt x="382"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7" y="522"/>
                </a:lnTo>
                <a:lnTo>
                  <a:pt x="180" y="517"/>
                </a:lnTo>
                <a:lnTo>
                  <a:pt x="165" y="511"/>
                </a:lnTo>
                <a:lnTo>
                  <a:pt x="149" y="504"/>
                </a:lnTo>
                <a:lnTo>
                  <a:pt x="133" y="495"/>
                </a:lnTo>
                <a:lnTo>
                  <a:pt x="118" y="486"/>
                </a:lnTo>
                <a:lnTo>
                  <a:pt x="103" y="475"/>
                </a:lnTo>
                <a:lnTo>
                  <a:pt x="90" y="465"/>
                </a:lnTo>
                <a:lnTo>
                  <a:pt x="78" y="453"/>
                </a:lnTo>
                <a:lnTo>
                  <a:pt x="66" y="441"/>
                </a:lnTo>
                <a:lnTo>
                  <a:pt x="55" y="428"/>
                </a:lnTo>
                <a:lnTo>
                  <a:pt x="45" y="413"/>
                </a:lnTo>
                <a:lnTo>
                  <a:pt x="36" y="398"/>
                </a:lnTo>
                <a:lnTo>
                  <a:pt x="28" y="382"/>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8" y="149"/>
                </a:lnTo>
                <a:lnTo>
                  <a:pt x="36" y="133"/>
                </a:lnTo>
                <a:lnTo>
                  <a:pt x="45" y="118"/>
                </a:lnTo>
                <a:lnTo>
                  <a:pt x="55" y="104"/>
                </a:lnTo>
                <a:lnTo>
                  <a:pt x="66" y="90"/>
                </a:lnTo>
                <a:lnTo>
                  <a:pt x="78" y="78"/>
                </a:lnTo>
                <a:lnTo>
                  <a:pt x="90" y="66"/>
                </a:lnTo>
                <a:lnTo>
                  <a:pt x="103" y="56"/>
                </a:lnTo>
                <a:lnTo>
                  <a:pt x="118" y="45"/>
                </a:lnTo>
                <a:lnTo>
                  <a:pt x="133" y="36"/>
                </a:lnTo>
                <a:lnTo>
                  <a:pt x="149" y="27"/>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7"/>
                </a:lnTo>
                <a:lnTo>
                  <a:pt x="398" y="36"/>
                </a:lnTo>
                <a:lnTo>
                  <a:pt x="413" y="45"/>
                </a:lnTo>
                <a:lnTo>
                  <a:pt x="427" y="56"/>
                </a:lnTo>
                <a:lnTo>
                  <a:pt x="441" y="66"/>
                </a:lnTo>
                <a:lnTo>
                  <a:pt x="453" y="78"/>
                </a:lnTo>
                <a:lnTo>
                  <a:pt x="465" y="90"/>
                </a:lnTo>
                <a:lnTo>
                  <a:pt x="475" y="104"/>
                </a:lnTo>
                <a:lnTo>
                  <a:pt x="486" y="118"/>
                </a:lnTo>
                <a:lnTo>
                  <a:pt x="495" y="133"/>
                </a:lnTo>
                <a:lnTo>
                  <a:pt x="504" y="149"/>
                </a:lnTo>
                <a:lnTo>
                  <a:pt x="511" y="164"/>
                </a:lnTo>
                <a:lnTo>
                  <a:pt x="517" y="180"/>
                </a:lnTo>
                <a:lnTo>
                  <a:pt x="522" y="196"/>
                </a:lnTo>
                <a:lnTo>
                  <a:pt x="525" y="213"/>
                </a:lnTo>
                <a:lnTo>
                  <a:pt x="528" y="230"/>
                </a:lnTo>
                <a:lnTo>
                  <a:pt x="529" y="247"/>
                </a:lnTo>
                <a:lnTo>
                  <a:pt x="530" y="265"/>
                </a:lnTo>
                <a:close/>
              </a:path>
            </a:pathLst>
          </a:custGeom>
          <a:noFill/>
          <a:ln cap="rnd" w="46080">
            <a:solidFill>
              <a:srgbClr val="f2c02c"/>
            </a:solidFill>
            <a:round/>
          </a:ln>
        </p:spPr>
      </p:sp>
      <p:sp>
        <p:nvSpPr>
          <p:cNvPr id="95" name=""/>
          <p:cNvSpPr/>
          <p:nvPr/>
        </p:nvSpPr>
        <p:spPr>
          <a:xfrm>
            <a:off x="4496040" y="4037760"/>
            <a:ext cx="1087560" cy="1309680"/>
          </a:xfrm>
          <a:custGeom>
            <a:avLst/>
            <a:gdLst/>
            <a:ahLst/>
            <a:rect l="0" t="0" r="r" b="b"/>
            <a:pathLst>
              <a:path w="3021" h="3638">
                <a:moveTo>
                  <a:pt x="1511" y="0"/>
                </a:moveTo>
                <a:lnTo>
                  <a:pt x="1511" y="0"/>
                </a:lnTo>
                <a:lnTo>
                  <a:pt x="1510" y="0"/>
                </a:lnTo>
                <a:lnTo>
                  <a:pt x="1408" y="3"/>
                </a:lnTo>
                <a:lnTo>
                  <a:pt x="1309" y="12"/>
                </a:lnTo>
                <a:lnTo>
                  <a:pt x="1212" y="27"/>
                </a:lnTo>
                <a:lnTo>
                  <a:pt x="1119" y="49"/>
                </a:lnTo>
                <a:lnTo>
                  <a:pt x="1026" y="77"/>
                </a:lnTo>
                <a:lnTo>
                  <a:pt x="936" y="112"/>
                </a:lnTo>
                <a:lnTo>
                  <a:pt x="845" y="153"/>
                </a:lnTo>
                <a:lnTo>
                  <a:pt x="755" y="202"/>
                </a:lnTo>
                <a:lnTo>
                  <a:pt x="668" y="256"/>
                </a:lnTo>
                <a:lnTo>
                  <a:pt x="586" y="313"/>
                </a:lnTo>
                <a:lnTo>
                  <a:pt x="511" y="374"/>
                </a:lnTo>
                <a:lnTo>
                  <a:pt x="440" y="440"/>
                </a:lnTo>
                <a:lnTo>
                  <a:pt x="374" y="511"/>
                </a:lnTo>
                <a:lnTo>
                  <a:pt x="313" y="586"/>
                </a:lnTo>
                <a:lnTo>
                  <a:pt x="256" y="668"/>
                </a:lnTo>
                <a:lnTo>
                  <a:pt x="202" y="755"/>
                </a:lnTo>
                <a:lnTo>
                  <a:pt x="153" y="845"/>
                </a:lnTo>
                <a:lnTo>
                  <a:pt x="112" y="936"/>
                </a:lnTo>
                <a:lnTo>
                  <a:pt x="77" y="1027"/>
                </a:lnTo>
                <a:lnTo>
                  <a:pt x="49" y="1119"/>
                </a:lnTo>
                <a:lnTo>
                  <a:pt x="27" y="1213"/>
                </a:lnTo>
                <a:lnTo>
                  <a:pt x="12" y="1309"/>
                </a:lnTo>
                <a:lnTo>
                  <a:pt x="3" y="1408"/>
                </a:lnTo>
                <a:lnTo>
                  <a:pt x="0" y="1511"/>
                </a:lnTo>
                <a:lnTo>
                  <a:pt x="0" y="1511"/>
                </a:lnTo>
                <a:lnTo>
                  <a:pt x="0" y="1511"/>
                </a:lnTo>
                <a:lnTo>
                  <a:pt x="3" y="1613"/>
                </a:lnTo>
                <a:lnTo>
                  <a:pt x="12" y="1712"/>
                </a:lnTo>
                <a:lnTo>
                  <a:pt x="27" y="1808"/>
                </a:lnTo>
                <a:lnTo>
                  <a:pt x="49" y="1901"/>
                </a:lnTo>
                <a:lnTo>
                  <a:pt x="77" y="1993"/>
                </a:lnTo>
                <a:lnTo>
                  <a:pt x="112" y="2084"/>
                </a:lnTo>
                <a:lnTo>
                  <a:pt x="153" y="2174"/>
                </a:lnTo>
                <a:lnTo>
                  <a:pt x="202" y="2264"/>
                </a:lnTo>
                <a:lnTo>
                  <a:pt x="256" y="2351"/>
                </a:lnTo>
                <a:lnTo>
                  <a:pt x="313" y="2432"/>
                </a:lnTo>
                <a:lnTo>
                  <a:pt x="375" y="2508"/>
                </a:lnTo>
                <a:lnTo>
                  <a:pt x="440" y="2578"/>
                </a:lnTo>
                <a:lnTo>
                  <a:pt x="511" y="2644"/>
                </a:lnTo>
                <a:lnTo>
                  <a:pt x="587" y="2706"/>
                </a:lnTo>
                <a:lnTo>
                  <a:pt x="668" y="2763"/>
                </a:lnTo>
                <a:lnTo>
                  <a:pt x="755" y="2817"/>
                </a:lnTo>
                <a:lnTo>
                  <a:pt x="818" y="2852"/>
                </a:lnTo>
                <a:lnTo>
                  <a:pt x="881" y="2882"/>
                </a:lnTo>
                <a:lnTo>
                  <a:pt x="944" y="2909"/>
                </a:lnTo>
                <a:lnTo>
                  <a:pt x="1012" y="2935"/>
                </a:lnTo>
                <a:lnTo>
                  <a:pt x="1012" y="2937"/>
                </a:lnTo>
                <a:lnTo>
                  <a:pt x="1012" y="3461"/>
                </a:lnTo>
                <a:lnTo>
                  <a:pt x="1013" y="3479"/>
                </a:lnTo>
                <a:lnTo>
                  <a:pt x="1016" y="3497"/>
                </a:lnTo>
                <a:lnTo>
                  <a:pt x="1020" y="3514"/>
                </a:lnTo>
                <a:lnTo>
                  <a:pt x="1026" y="3530"/>
                </a:lnTo>
                <a:lnTo>
                  <a:pt x="1033" y="3545"/>
                </a:lnTo>
                <a:lnTo>
                  <a:pt x="1042" y="3560"/>
                </a:lnTo>
                <a:lnTo>
                  <a:pt x="1052" y="3573"/>
                </a:lnTo>
                <a:lnTo>
                  <a:pt x="1064" y="3586"/>
                </a:lnTo>
                <a:lnTo>
                  <a:pt x="1076" y="3597"/>
                </a:lnTo>
                <a:lnTo>
                  <a:pt x="1090" y="3608"/>
                </a:lnTo>
                <a:lnTo>
                  <a:pt x="1104" y="3616"/>
                </a:lnTo>
                <a:lnTo>
                  <a:pt x="1120" y="3624"/>
                </a:lnTo>
                <a:lnTo>
                  <a:pt x="1136" y="3630"/>
                </a:lnTo>
                <a:lnTo>
                  <a:pt x="1153" y="3634"/>
                </a:lnTo>
                <a:lnTo>
                  <a:pt x="1171" y="3637"/>
                </a:lnTo>
                <a:lnTo>
                  <a:pt x="1189" y="3638"/>
                </a:lnTo>
                <a:lnTo>
                  <a:pt x="1832" y="3638"/>
                </a:lnTo>
                <a:lnTo>
                  <a:pt x="1850" y="3637"/>
                </a:lnTo>
                <a:lnTo>
                  <a:pt x="1868" y="3634"/>
                </a:lnTo>
                <a:lnTo>
                  <a:pt x="1885" y="3630"/>
                </a:lnTo>
                <a:lnTo>
                  <a:pt x="1901" y="3624"/>
                </a:lnTo>
                <a:lnTo>
                  <a:pt x="1916" y="3616"/>
                </a:lnTo>
                <a:lnTo>
                  <a:pt x="1931" y="3608"/>
                </a:lnTo>
                <a:lnTo>
                  <a:pt x="1945" y="3597"/>
                </a:lnTo>
                <a:lnTo>
                  <a:pt x="1957" y="3586"/>
                </a:lnTo>
                <a:lnTo>
                  <a:pt x="1969" y="3573"/>
                </a:lnTo>
                <a:lnTo>
                  <a:pt x="1979" y="3560"/>
                </a:lnTo>
                <a:lnTo>
                  <a:pt x="1988" y="3545"/>
                </a:lnTo>
                <a:lnTo>
                  <a:pt x="1995" y="3530"/>
                </a:lnTo>
                <a:lnTo>
                  <a:pt x="2001" y="3514"/>
                </a:lnTo>
                <a:lnTo>
                  <a:pt x="2005" y="3497"/>
                </a:lnTo>
                <a:lnTo>
                  <a:pt x="2008" y="3479"/>
                </a:lnTo>
                <a:lnTo>
                  <a:pt x="2009" y="3461"/>
                </a:lnTo>
                <a:lnTo>
                  <a:pt x="2009" y="2937"/>
                </a:lnTo>
                <a:lnTo>
                  <a:pt x="2009" y="2935"/>
                </a:lnTo>
                <a:lnTo>
                  <a:pt x="2009" y="2935"/>
                </a:lnTo>
                <a:lnTo>
                  <a:pt x="2077" y="2910"/>
                </a:lnTo>
                <a:lnTo>
                  <a:pt x="2141" y="2883"/>
                </a:lnTo>
                <a:lnTo>
                  <a:pt x="2203" y="2852"/>
                </a:lnTo>
                <a:lnTo>
                  <a:pt x="2266" y="2818"/>
                </a:lnTo>
                <a:lnTo>
                  <a:pt x="2353" y="2764"/>
                </a:lnTo>
                <a:lnTo>
                  <a:pt x="2435" y="2706"/>
                </a:lnTo>
                <a:lnTo>
                  <a:pt x="2510" y="2645"/>
                </a:lnTo>
                <a:lnTo>
                  <a:pt x="2581" y="2579"/>
                </a:lnTo>
                <a:lnTo>
                  <a:pt x="2646" y="2508"/>
                </a:lnTo>
                <a:lnTo>
                  <a:pt x="2708" y="2432"/>
                </a:lnTo>
                <a:lnTo>
                  <a:pt x="2765" y="2351"/>
                </a:lnTo>
                <a:lnTo>
                  <a:pt x="2819" y="2264"/>
                </a:lnTo>
                <a:lnTo>
                  <a:pt x="2867" y="2174"/>
                </a:lnTo>
                <a:lnTo>
                  <a:pt x="2909" y="2084"/>
                </a:lnTo>
                <a:lnTo>
                  <a:pt x="2944" y="1993"/>
                </a:lnTo>
                <a:lnTo>
                  <a:pt x="2972" y="1901"/>
                </a:lnTo>
                <a:lnTo>
                  <a:pt x="2994" y="1808"/>
                </a:lnTo>
                <a:lnTo>
                  <a:pt x="3009" y="1712"/>
                </a:lnTo>
                <a:lnTo>
                  <a:pt x="3018" y="1613"/>
                </a:lnTo>
                <a:lnTo>
                  <a:pt x="3021" y="1511"/>
                </a:lnTo>
                <a:lnTo>
                  <a:pt x="3021" y="1511"/>
                </a:lnTo>
                <a:lnTo>
                  <a:pt x="3021" y="1511"/>
                </a:lnTo>
                <a:lnTo>
                  <a:pt x="3018" y="1408"/>
                </a:lnTo>
                <a:lnTo>
                  <a:pt x="3009" y="1309"/>
                </a:lnTo>
                <a:lnTo>
                  <a:pt x="2994" y="1213"/>
                </a:lnTo>
                <a:lnTo>
                  <a:pt x="2972" y="1119"/>
                </a:lnTo>
                <a:lnTo>
                  <a:pt x="2944" y="1027"/>
                </a:lnTo>
                <a:lnTo>
                  <a:pt x="2909" y="936"/>
                </a:lnTo>
                <a:lnTo>
                  <a:pt x="2867" y="845"/>
                </a:lnTo>
                <a:lnTo>
                  <a:pt x="2819" y="755"/>
                </a:lnTo>
                <a:lnTo>
                  <a:pt x="2765" y="668"/>
                </a:lnTo>
                <a:lnTo>
                  <a:pt x="2708" y="586"/>
                </a:lnTo>
                <a:lnTo>
                  <a:pt x="2646" y="511"/>
                </a:lnTo>
                <a:lnTo>
                  <a:pt x="2581" y="440"/>
                </a:lnTo>
                <a:lnTo>
                  <a:pt x="2510" y="374"/>
                </a:lnTo>
                <a:lnTo>
                  <a:pt x="2434" y="313"/>
                </a:lnTo>
                <a:lnTo>
                  <a:pt x="2353" y="256"/>
                </a:lnTo>
                <a:lnTo>
                  <a:pt x="2266" y="202"/>
                </a:lnTo>
                <a:lnTo>
                  <a:pt x="2176" y="153"/>
                </a:lnTo>
                <a:lnTo>
                  <a:pt x="2085" y="112"/>
                </a:lnTo>
                <a:lnTo>
                  <a:pt x="1994" y="77"/>
                </a:lnTo>
                <a:lnTo>
                  <a:pt x="1902" y="49"/>
                </a:lnTo>
                <a:lnTo>
                  <a:pt x="1808" y="27"/>
                </a:lnTo>
                <a:lnTo>
                  <a:pt x="1712" y="12"/>
                </a:lnTo>
                <a:lnTo>
                  <a:pt x="1613" y="3"/>
                </a:lnTo>
                <a:lnTo>
                  <a:pt x="1510" y="0"/>
                </a:lnTo>
                <a:lnTo>
                  <a:pt x="1510" y="0"/>
                </a:lnTo>
                <a:lnTo>
                  <a:pt x="1511" y="0"/>
                </a:lnTo>
                <a:close/>
              </a:path>
            </a:pathLst>
          </a:custGeom>
          <a:noFill/>
          <a:ln cap="sq" w="54720">
            <a:solidFill>
              <a:srgbClr val="f2c02c"/>
            </a:solidFill>
            <a:miter/>
          </a:ln>
        </p:spPr>
      </p:sp>
      <p:sp>
        <p:nvSpPr>
          <p:cNvPr id="96" name=""/>
          <p:cNvSpPr/>
          <p:nvPr/>
        </p:nvSpPr>
        <p:spPr>
          <a:xfrm>
            <a:off x="4784400" y="5347440"/>
            <a:ext cx="510840" cy="127800"/>
          </a:xfrm>
          <a:custGeom>
            <a:avLst/>
            <a:gdLst/>
            <a:ahLst/>
            <a:rect l="0" t="0" r="r" b="b"/>
            <a:pathLst>
              <a:path w="1419" h="355">
                <a:moveTo>
                  <a:pt x="709" y="355"/>
                </a:moveTo>
                <a:lnTo>
                  <a:pt x="1241" y="355"/>
                </a:lnTo>
                <a:lnTo>
                  <a:pt x="1259" y="354"/>
                </a:lnTo>
                <a:lnTo>
                  <a:pt x="1277" y="351"/>
                </a:lnTo>
                <a:lnTo>
                  <a:pt x="1294" y="347"/>
                </a:lnTo>
                <a:lnTo>
                  <a:pt x="1310" y="341"/>
                </a:lnTo>
                <a:lnTo>
                  <a:pt x="1326" y="334"/>
                </a:lnTo>
                <a:lnTo>
                  <a:pt x="1340" y="325"/>
                </a:lnTo>
                <a:lnTo>
                  <a:pt x="1354" y="315"/>
                </a:lnTo>
                <a:lnTo>
                  <a:pt x="1367" y="303"/>
                </a:lnTo>
                <a:lnTo>
                  <a:pt x="1378" y="291"/>
                </a:lnTo>
                <a:lnTo>
                  <a:pt x="1388" y="277"/>
                </a:lnTo>
                <a:lnTo>
                  <a:pt x="1397" y="262"/>
                </a:lnTo>
                <a:lnTo>
                  <a:pt x="1405" y="247"/>
                </a:lnTo>
                <a:lnTo>
                  <a:pt x="1411" y="231"/>
                </a:lnTo>
                <a:lnTo>
                  <a:pt x="1415" y="214"/>
                </a:lnTo>
                <a:lnTo>
                  <a:pt x="1418" y="196"/>
                </a:lnTo>
                <a:lnTo>
                  <a:pt x="1419" y="178"/>
                </a:lnTo>
                <a:lnTo>
                  <a:pt x="1418" y="160"/>
                </a:lnTo>
                <a:lnTo>
                  <a:pt x="1415" y="142"/>
                </a:lnTo>
                <a:lnTo>
                  <a:pt x="1411" y="125"/>
                </a:lnTo>
                <a:lnTo>
                  <a:pt x="1405" y="109"/>
                </a:lnTo>
                <a:lnTo>
                  <a:pt x="1397" y="93"/>
                </a:lnTo>
                <a:lnTo>
                  <a:pt x="1388" y="79"/>
                </a:lnTo>
                <a:lnTo>
                  <a:pt x="1378" y="65"/>
                </a:lnTo>
                <a:lnTo>
                  <a:pt x="1367" y="52"/>
                </a:lnTo>
                <a:lnTo>
                  <a:pt x="1354" y="41"/>
                </a:lnTo>
                <a:lnTo>
                  <a:pt x="1340" y="30"/>
                </a:lnTo>
                <a:lnTo>
                  <a:pt x="1326" y="22"/>
                </a:lnTo>
                <a:lnTo>
                  <a:pt x="1310" y="14"/>
                </a:lnTo>
                <a:lnTo>
                  <a:pt x="1294" y="8"/>
                </a:lnTo>
                <a:lnTo>
                  <a:pt x="1277" y="4"/>
                </a:lnTo>
                <a:lnTo>
                  <a:pt x="1259" y="1"/>
                </a:lnTo>
                <a:lnTo>
                  <a:pt x="1241" y="0"/>
                </a:lnTo>
                <a:lnTo>
                  <a:pt x="178" y="0"/>
                </a:lnTo>
                <a:lnTo>
                  <a:pt x="160" y="1"/>
                </a:lnTo>
                <a:lnTo>
                  <a:pt x="142" y="4"/>
                </a:lnTo>
                <a:lnTo>
                  <a:pt x="125" y="8"/>
                </a:lnTo>
                <a:lnTo>
                  <a:pt x="109" y="14"/>
                </a:lnTo>
                <a:lnTo>
                  <a:pt x="93" y="22"/>
                </a:lnTo>
                <a:lnTo>
                  <a:pt x="79" y="30"/>
                </a:lnTo>
                <a:lnTo>
                  <a:pt x="65" y="41"/>
                </a:lnTo>
                <a:lnTo>
                  <a:pt x="52" y="52"/>
                </a:lnTo>
                <a:lnTo>
                  <a:pt x="41" y="65"/>
                </a:lnTo>
                <a:lnTo>
                  <a:pt x="30" y="79"/>
                </a:lnTo>
                <a:lnTo>
                  <a:pt x="22" y="93"/>
                </a:lnTo>
                <a:lnTo>
                  <a:pt x="14" y="109"/>
                </a:lnTo>
                <a:lnTo>
                  <a:pt x="8" y="125"/>
                </a:lnTo>
                <a:lnTo>
                  <a:pt x="4" y="142"/>
                </a:lnTo>
                <a:lnTo>
                  <a:pt x="1" y="160"/>
                </a:lnTo>
                <a:lnTo>
                  <a:pt x="0" y="178"/>
                </a:lnTo>
                <a:lnTo>
                  <a:pt x="1" y="196"/>
                </a:lnTo>
                <a:lnTo>
                  <a:pt x="4" y="214"/>
                </a:lnTo>
                <a:lnTo>
                  <a:pt x="8" y="231"/>
                </a:lnTo>
                <a:lnTo>
                  <a:pt x="14" y="247"/>
                </a:lnTo>
                <a:lnTo>
                  <a:pt x="22" y="262"/>
                </a:lnTo>
                <a:lnTo>
                  <a:pt x="30" y="277"/>
                </a:lnTo>
                <a:lnTo>
                  <a:pt x="41" y="291"/>
                </a:lnTo>
                <a:lnTo>
                  <a:pt x="52" y="303"/>
                </a:lnTo>
                <a:lnTo>
                  <a:pt x="65" y="315"/>
                </a:lnTo>
                <a:lnTo>
                  <a:pt x="79" y="325"/>
                </a:lnTo>
                <a:lnTo>
                  <a:pt x="93" y="334"/>
                </a:lnTo>
                <a:lnTo>
                  <a:pt x="109" y="341"/>
                </a:lnTo>
                <a:lnTo>
                  <a:pt x="125" y="347"/>
                </a:lnTo>
                <a:lnTo>
                  <a:pt x="142" y="351"/>
                </a:lnTo>
                <a:lnTo>
                  <a:pt x="160" y="354"/>
                </a:lnTo>
                <a:lnTo>
                  <a:pt x="178" y="355"/>
                </a:lnTo>
                <a:lnTo>
                  <a:pt x="709" y="355"/>
                </a:lnTo>
                <a:close/>
              </a:path>
            </a:pathLst>
          </a:custGeom>
          <a:noFill/>
          <a:ln cap="rnd" w="54720">
            <a:solidFill>
              <a:srgbClr val="f2c02c"/>
            </a:solidFill>
            <a:round/>
          </a:ln>
        </p:spPr>
      </p:sp>
      <p:sp>
        <p:nvSpPr>
          <p:cNvPr id="97" name=""/>
          <p:cNvSpPr/>
          <p:nvPr/>
        </p:nvSpPr>
        <p:spPr>
          <a:xfrm>
            <a:off x="4833720" y="5473440"/>
            <a:ext cx="412200" cy="127800"/>
          </a:xfrm>
          <a:custGeom>
            <a:avLst/>
            <a:gdLst/>
            <a:ahLst/>
            <a:rect l="0" t="0" r="r" b="b"/>
            <a:pathLst>
              <a:path w="1145" h="355">
                <a:moveTo>
                  <a:pt x="572" y="355"/>
                </a:moveTo>
                <a:lnTo>
                  <a:pt x="968" y="355"/>
                </a:lnTo>
                <a:lnTo>
                  <a:pt x="986" y="354"/>
                </a:lnTo>
                <a:lnTo>
                  <a:pt x="1003" y="351"/>
                </a:lnTo>
                <a:lnTo>
                  <a:pt x="1020" y="347"/>
                </a:lnTo>
                <a:lnTo>
                  <a:pt x="1037" y="341"/>
                </a:lnTo>
                <a:lnTo>
                  <a:pt x="1052" y="334"/>
                </a:lnTo>
                <a:lnTo>
                  <a:pt x="1067" y="325"/>
                </a:lnTo>
                <a:lnTo>
                  <a:pt x="1080" y="315"/>
                </a:lnTo>
                <a:lnTo>
                  <a:pt x="1093" y="303"/>
                </a:lnTo>
                <a:lnTo>
                  <a:pt x="1104" y="291"/>
                </a:lnTo>
                <a:lnTo>
                  <a:pt x="1115" y="277"/>
                </a:lnTo>
                <a:lnTo>
                  <a:pt x="1123" y="262"/>
                </a:lnTo>
                <a:lnTo>
                  <a:pt x="1131" y="247"/>
                </a:lnTo>
                <a:lnTo>
                  <a:pt x="1137" y="231"/>
                </a:lnTo>
                <a:lnTo>
                  <a:pt x="1141" y="214"/>
                </a:lnTo>
                <a:lnTo>
                  <a:pt x="1144" y="196"/>
                </a:lnTo>
                <a:lnTo>
                  <a:pt x="1145" y="178"/>
                </a:lnTo>
                <a:lnTo>
                  <a:pt x="1145" y="178"/>
                </a:lnTo>
                <a:lnTo>
                  <a:pt x="1144" y="160"/>
                </a:lnTo>
                <a:lnTo>
                  <a:pt x="1141" y="142"/>
                </a:lnTo>
                <a:lnTo>
                  <a:pt x="1137" y="125"/>
                </a:lnTo>
                <a:lnTo>
                  <a:pt x="1131" y="109"/>
                </a:lnTo>
                <a:lnTo>
                  <a:pt x="1123" y="93"/>
                </a:lnTo>
                <a:lnTo>
                  <a:pt x="1115" y="79"/>
                </a:lnTo>
                <a:lnTo>
                  <a:pt x="1104" y="65"/>
                </a:lnTo>
                <a:lnTo>
                  <a:pt x="1093" y="52"/>
                </a:lnTo>
                <a:lnTo>
                  <a:pt x="1080" y="41"/>
                </a:lnTo>
                <a:lnTo>
                  <a:pt x="1067" y="30"/>
                </a:lnTo>
                <a:lnTo>
                  <a:pt x="1052" y="22"/>
                </a:lnTo>
                <a:lnTo>
                  <a:pt x="1037" y="14"/>
                </a:lnTo>
                <a:lnTo>
                  <a:pt x="1020" y="8"/>
                </a:lnTo>
                <a:lnTo>
                  <a:pt x="1003" y="4"/>
                </a:lnTo>
                <a:lnTo>
                  <a:pt x="986" y="1"/>
                </a:lnTo>
                <a:lnTo>
                  <a:pt x="968" y="0"/>
                </a:lnTo>
                <a:lnTo>
                  <a:pt x="177" y="0"/>
                </a:lnTo>
                <a:lnTo>
                  <a:pt x="159" y="1"/>
                </a:lnTo>
                <a:lnTo>
                  <a:pt x="142" y="4"/>
                </a:lnTo>
                <a:lnTo>
                  <a:pt x="125" y="8"/>
                </a:lnTo>
                <a:lnTo>
                  <a:pt x="108" y="14"/>
                </a:lnTo>
                <a:lnTo>
                  <a:pt x="93" y="22"/>
                </a:lnTo>
                <a:lnTo>
                  <a:pt x="78" y="30"/>
                </a:lnTo>
                <a:lnTo>
                  <a:pt x="65" y="41"/>
                </a:lnTo>
                <a:lnTo>
                  <a:pt x="52" y="52"/>
                </a:lnTo>
                <a:lnTo>
                  <a:pt x="41" y="65"/>
                </a:lnTo>
                <a:lnTo>
                  <a:pt x="30" y="79"/>
                </a:lnTo>
                <a:lnTo>
                  <a:pt x="22" y="93"/>
                </a:lnTo>
                <a:lnTo>
                  <a:pt x="14" y="109"/>
                </a:lnTo>
                <a:lnTo>
                  <a:pt x="8" y="125"/>
                </a:lnTo>
                <a:lnTo>
                  <a:pt x="4" y="142"/>
                </a:lnTo>
                <a:lnTo>
                  <a:pt x="1" y="160"/>
                </a:lnTo>
                <a:lnTo>
                  <a:pt x="0" y="178"/>
                </a:lnTo>
                <a:lnTo>
                  <a:pt x="0" y="178"/>
                </a:lnTo>
                <a:lnTo>
                  <a:pt x="1" y="196"/>
                </a:lnTo>
                <a:lnTo>
                  <a:pt x="4" y="214"/>
                </a:lnTo>
                <a:lnTo>
                  <a:pt x="8" y="231"/>
                </a:lnTo>
                <a:lnTo>
                  <a:pt x="14" y="247"/>
                </a:lnTo>
                <a:lnTo>
                  <a:pt x="22" y="262"/>
                </a:lnTo>
                <a:lnTo>
                  <a:pt x="30" y="277"/>
                </a:lnTo>
                <a:lnTo>
                  <a:pt x="41" y="291"/>
                </a:lnTo>
                <a:lnTo>
                  <a:pt x="52" y="303"/>
                </a:lnTo>
                <a:lnTo>
                  <a:pt x="65" y="315"/>
                </a:lnTo>
                <a:lnTo>
                  <a:pt x="78" y="325"/>
                </a:lnTo>
                <a:lnTo>
                  <a:pt x="93" y="334"/>
                </a:lnTo>
                <a:lnTo>
                  <a:pt x="108" y="341"/>
                </a:lnTo>
                <a:lnTo>
                  <a:pt x="125" y="347"/>
                </a:lnTo>
                <a:lnTo>
                  <a:pt x="142" y="351"/>
                </a:lnTo>
                <a:lnTo>
                  <a:pt x="159" y="354"/>
                </a:lnTo>
                <a:lnTo>
                  <a:pt x="177" y="355"/>
                </a:lnTo>
                <a:lnTo>
                  <a:pt x="572" y="355"/>
                </a:lnTo>
                <a:close/>
              </a:path>
            </a:pathLst>
          </a:custGeom>
          <a:noFill/>
          <a:ln cap="rnd" w="54720">
            <a:solidFill>
              <a:srgbClr val="f2c02c"/>
            </a:solidFill>
            <a:round/>
          </a:ln>
        </p:spPr>
      </p:sp>
      <p:sp>
        <p:nvSpPr>
          <p:cNvPr id="98" name=""/>
          <p:cNvSpPr/>
          <p:nvPr/>
        </p:nvSpPr>
        <p:spPr>
          <a:xfrm>
            <a:off x="4793400" y="4399560"/>
            <a:ext cx="498600" cy="947880"/>
          </a:xfrm>
          <a:custGeom>
            <a:avLst/>
            <a:gdLst/>
            <a:ahLst/>
            <a:rect l="0" t="0" r="r" b="b"/>
            <a:pathLst>
              <a:path w="1385" h="2633">
                <a:moveTo>
                  <a:pt x="503" y="2633"/>
                </a:moveTo>
                <a:lnTo>
                  <a:pt x="513" y="1969"/>
                </a:lnTo>
                <a:lnTo>
                  <a:pt x="520" y="1619"/>
                </a:lnTo>
                <a:lnTo>
                  <a:pt x="527" y="1392"/>
                </a:lnTo>
                <a:lnTo>
                  <a:pt x="531" y="1352"/>
                </a:lnTo>
                <a:lnTo>
                  <a:pt x="541" y="1314"/>
                </a:lnTo>
                <a:lnTo>
                  <a:pt x="555" y="1278"/>
                </a:lnTo>
                <a:lnTo>
                  <a:pt x="573" y="1244"/>
                </a:lnTo>
                <a:lnTo>
                  <a:pt x="595" y="1211"/>
                </a:lnTo>
                <a:lnTo>
                  <a:pt x="620" y="1180"/>
                </a:lnTo>
                <a:lnTo>
                  <a:pt x="680" y="1122"/>
                </a:lnTo>
                <a:lnTo>
                  <a:pt x="749" y="1069"/>
                </a:lnTo>
                <a:lnTo>
                  <a:pt x="825" y="1018"/>
                </a:lnTo>
                <a:lnTo>
                  <a:pt x="987" y="922"/>
                </a:lnTo>
                <a:lnTo>
                  <a:pt x="1146" y="822"/>
                </a:lnTo>
                <a:lnTo>
                  <a:pt x="1216" y="768"/>
                </a:lnTo>
                <a:lnTo>
                  <a:pt x="1278" y="709"/>
                </a:lnTo>
                <a:lnTo>
                  <a:pt x="1305" y="677"/>
                </a:lnTo>
                <a:lnTo>
                  <a:pt x="1328" y="644"/>
                </a:lnTo>
                <a:lnTo>
                  <a:pt x="1348" y="609"/>
                </a:lnTo>
                <a:lnTo>
                  <a:pt x="1364" y="572"/>
                </a:lnTo>
                <a:lnTo>
                  <a:pt x="1376" y="533"/>
                </a:lnTo>
                <a:lnTo>
                  <a:pt x="1383" y="492"/>
                </a:lnTo>
                <a:lnTo>
                  <a:pt x="1385" y="448"/>
                </a:lnTo>
                <a:lnTo>
                  <a:pt x="1382" y="402"/>
                </a:lnTo>
                <a:lnTo>
                  <a:pt x="1374" y="364"/>
                </a:lnTo>
                <a:lnTo>
                  <a:pt x="1363" y="332"/>
                </a:lnTo>
                <a:lnTo>
                  <a:pt x="1347" y="304"/>
                </a:lnTo>
                <a:lnTo>
                  <a:pt x="1328" y="279"/>
                </a:lnTo>
                <a:lnTo>
                  <a:pt x="1306" y="259"/>
                </a:lnTo>
                <a:lnTo>
                  <a:pt x="1280" y="243"/>
                </a:lnTo>
                <a:lnTo>
                  <a:pt x="1252" y="230"/>
                </a:lnTo>
                <a:lnTo>
                  <a:pt x="1222" y="221"/>
                </a:lnTo>
                <a:lnTo>
                  <a:pt x="1190" y="214"/>
                </a:lnTo>
                <a:lnTo>
                  <a:pt x="1156" y="211"/>
                </a:lnTo>
                <a:lnTo>
                  <a:pt x="1084" y="214"/>
                </a:lnTo>
                <a:lnTo>
                  <a:pt x="1010" y="227"/>
                </a:lnTo>
                <a:lnTo>
                  <a:pt x="936" y="249"/>
                </a:lnTo>
                <a:lnTo>
                  <a:pt x="865" y="278"/>
                </a:lnTo>
                <a:lnTo>
                  <a:pt x="800" y="313"/>
                </a:lnTo>
                <a:lnTo>
                  <a:pt x="743" y="354"/>
                </a:lnTo>
                <a:lnTo>
                  <a:pt x="719" y="375"/>
                </a:lnTo>
                <a:lnTo>
                  <a:pt x="697" y="397"/>
                </a:lnTo>
                <a:lnTo>
                  <a:pt x="679" y="420"/>
                </a:lnTo>
                <a:lnTo>
                  <a:pt x="665" y="443"/>
                </a:lnTo>
                <a:lnTo>
                  <a:pt x="654" y="466"/>
                </a:lnTo>
                <a:lnTo>
                  <a:pt x="649" y="489"/>
                </a:lnTo>
                <a:lnTo>
                  <a:pt x="648" y="512"/>
                </a:lnTo>
                <a:lnTo>
                  <a:pt x="652" y="535"/>
                </a:lnTo>
                <a:lnTo>
                  <a:pt x="661" y="557"/>
                </a:lnTo>
                <a:lnTo>
                  <a:pt x="677" y="579"/>
                </a:lnTo>
                <a:lnTo>
                  <a:pt x="691" y="593"/>
                </a:lnTo>
                <a:lnTo>
                  <a:pt x="705" y="604"/>
                </a:lnTo>
                <a:lnTo>
                  <a:pt x="718" y="612"/>
                </a:lnTo>
                <a:lnTo>
                  <a:pt x="732" y="616"/>
                </a:lnTo>
                <a:lnTo>
                  <a:pt x="745" y="618"/>
                </a:lnTo>
                <a:lnTo>
                  <a:pt x="758" y="618"/>
                </a:lnTo>
                <a:lnTo>
                  <a:pt x="771" y="614"/>
                </a:lnTo>
                <a:lnTo>
                  <a:pt x="783" y="609"/>
                </a:lnTo>
                <a:lnTo>
                  <a:pt x="794" y="601"/>
                </a:lnTo>
                <a:lnTo>
                  <a:pt x="805" y="591"/>
                </a:lnTo>
                <a:lnTo>
                  <a:pt x="815" y="579"/>
                </a:lnTo>
                <a:lnTo>
                  <a:pt x="825" y="565"/>
                </a:lnTo>
                <a:lnTo>
                  <a:pt x="841" y="532"/>
                </a:lnTo>
                <a:lnTo>
                  <a:pt x="854" y="495"/>
                </a:lnTo>
                <a:lnTo>
                  <a:pt x="863" y="453"/>
                </a:lnTo>
                <a:lnTo>
                  <a:pt x="866" y="409"/>
                </a:lnTo>
                <a:lnTo>
                  <a:pt x="865" y="363"/>
                </a:lnTo>
                <a:lnTo>
                  <a:pt x="858" y="317"/>
                </a:lnTo>
                <a:lnTo>
                  <a:pt x="845" y="271"/>
                </a:lnTo>
                <a:lnTo>
                  <a:pt x="824" y="228"/>
                </a:lnTo>
                <a:lnTo>
                  <a:pt x="812" y="207"/>
                </a:lnTo>
                <a:lnTo>
                  <a:pt x="797" y="188"/>
                </a:lnTo>
                <a:lnTo>
                  <a:pt x="780" y="170"/>
                </a:lnTo>
                <a:lnTo>
                  <a:pt x="762" y="153"/>
                </a:lnTo>
                <a:lnTo>
                  <a:pt x="737" y="134"/>
                </a:lnTo>
                <a:lnTo>
                  <a:pt x="704" y="113"/>
                </a:lnTo>
                <a:lnTo>
                  <a:pt x="665" y="91"/>
                </a:lnTo>
                <a:lnTo>
                  <a:pt x="619" y="70"/>
                </a:lnTo>
                <a:lnTo>
                  <a:pt x="570" y="49"/>
                </a:lnTo>
                <a:lnTo>
                  <a:pt x="516" y="31"/>
                </a:lnTo>
                <a:lnTo>
                  <a:pt x="460" y="15"/>
                </a:lnTo>
                <a:lnTo>
                  <a:pt x="403" y="5"/>
                </a:lnTo>
                <a:lnTo>
                  <a:pt x="345" y="0"/>
                </a:lnTo>
                <a:lnTo>
                  <a:pt x="288" y="2"/>
                </a:lnTo>
                <a:lnTo>
                  <a:pt x="232" y="11"/>
                </a:lnTo>
                <a:lnTo>
                  <a:pt x="205" y="20"/>
                </a:lnTo>
                <a:lnTo>
                  <a:pt x="179" y="30"/>
                </a:lnTo>
                <a:lnTo>
                  <a:pt x="154" y="43"/>
                </a:lnTo>
                <a:lnTo>
                  <a:pt x="130" y="59"/>
                </a:lnTo>
                <a:lnTo>
                  <a:pt x="107" y="77"/>
                </a:lnTo>
                <a:lnTo>
                  <a:pt x="85" y="99"/>
                </a:lnTo>
                <a:lnTo>
                  <a:pt x="65" y="123"/>
                </a:lnTo>
                <a:lnTo>
                  <a:pt x="46" y="151"/>
                </a:lnTo>
                <a:lnTo>
                  <a:pt x="30" y="182"/>
                </a:lnTo>
                <a:lnTo>
                  <a:pt x="15" y="217"/>
                </a:lnTo>
                <a:lnTo>
                  <a:pt x="4" y="251"/>
                </a:lnTo>
                <a:lnTo>
                  <a:pt x="0" y="287"/>
                </a:lnTo>
                <a:lnTo>
                  <a:pt x="2" y="322"/>
                </a:lnTo>
                <a:lnTo>
                  <a:pt x="8" y="358"/>
                </a:lnTo>
                <a:lnTo>
                  <a:pt x="20" y="394"/>
                </a:lnTo>
                <a:lnTo>
                  <a:pt x="37" y="430"/>
                </a:lnTo>
                <a:lnTo>
                  <a:pt x="82" y="502"/>
                </a:lnTo>
                <a:lnTo>
                  <a:pt x="141" y="576"/>
                </a:lnTo>
                <a:lnTo>
                  <a:pt x="211" y="649"/>
                </a:lnTo>
                <a:lnTo>
                  <a:pt x="372" y="796"/>
                </a:lnTo>
                <a:lnTo>
                  <a:pt x="540" y="941"/>
                </a:lnTo>
                <a:lnTo>
                  <a:pt x="693" y="1082"/>
                </a:lnTo>
                <a:lnTo>
                  <a:pt x="756" y="1151"/>
                </a:lnTo>
                <a:lnTo>
                  <a:pt x="805" y="1219"/>
                </a:lnTo>
                <a:lnTo>
                  <a:pt x="824" y="1252"/>
                </a:lnTo>
                <a:lnTo>
                  <a:pt x="839" y="1285"/>
                </a:lnTo>
                <a:lnTo>
                  <a:pt x="849" y="1317"/>
                </a:lnTo>
                <a:lnTo>
                  <a:pt x="854" y="1348"/>
                </a:lnTo>
                <a:lnTo>
                  <a:pt x="857" y="1471"/>
                </a:lnTo>
                <a:lnTo>
                  <a:pt x="857" y="1648"/>
                </a:lnTo>
                <a:lnTo>
                  <a:pt x="849" y="2078"/>
                </a:lnTo>
                <a:lnTo>
                  <a:pt x="833" y="2633"/>
                </a:lnTo>
                <a:lnTo>
                  <a:pt x="503" y="2633"/>
                </a:lnTo>
                <a:close/>
              </a:path>
            </a:pathLst>
          </a:custGeom>
          <a:noFill/>
          <a:ln cap="rnd" w="54720">
            <a:solidFill>
              <a:srgbClr val="f2c02c"/>
            </a:solidFill>
            <a:round/>
          </a:ln>
        </p:spPr>
      </p:sp>
      <p:sp>
        <p:nvSpPr>
          <p:cNvPr id="99" name=""/>
          <p:cNvSpPr/>
          <p:nvPr/>
        </p:nvSpPr>
        <p:spPr>
          <a:xfrm>
            <a:off x="5040000" y="3556440"/>
            <a:ext cx="0" cy="186480"/>
          </a:xfrm>
          <a:prstGeom prst="line">
            <a:avLst/>
          </a:prstGeom>
          <a:ln cap="rnd" w="54720">
            <a:solidFill>
              <a:srgbClr val="f2c02c"/>
            </a:solidFill>
            <a:round/>
          </a:ln>
        </p:spPr>
        <p:style>
          <a:lnRef idx="0"/>
          <a:fillRef idx="0"/>
          <a:effectRef idx="0"/>
          <a:fontRef idx="minor"/>
        </p:style>
      </p:sp>
      <p:sp>
        <p:nvSpPr>
          <p:cNvPr id="100" name=""/>
          <p:cNvSpPr/>
          <p:nvPr/>
        </p:nvSpPr>
        <p:spPr>
          <a:xfrm flipH="1">
            <a:off x="5683680" y="3826800"/>
            <a:ext cx="131760" cy="131760"/>
          </a:xfrm>
          <a:prstGeom prst="line">
            <a:avLst/>
          </a:prstGeom>
          <a:ln cap="rnd" w="54720">
            <a:solidFill>
              <a:srgbClr val="f2c02c"/>
            </a:solidFill>
            <a:round/>
          </a:ln>
        </p:spPr>
        <p:style>
          <a:lnRef idx="0"/>
          <a:fillRef idx="0"/>
          <a:effectRef idx="0"/>
          <a:fontRef idx="minor"/>
        </p:style>
      </p:sp>
      <p:sp>
        <p:nvSpPr>
          <p:cNvPr id="101" name=""/>
          <p:cNvSpPr/>
          <p:nvPr/>
        </p:nvSpPr>
        <p:spPr>
          <a:xfrm flipH="1">
            <a:off x="5833440" y="4548960"/>
            <a:ext cx="186480" cy="0"/>
          </a:xfrm>
          <a:prstGeom prst="line">
            <a:avLst/>
          </a:prstGeom>
          <a:ln cap="rnd" w="54720">
            <a:solidFill>
              <a:srgbClr val="f2c02c"/>
            </a:solidFill>
            <a:round/>
          </a:ln>
        </p:spPr>
        <p:style>
          <a:lnRef idx="0"/>
          <a:fillRef idx="0"/>
          <a:effectRef idx="0"/>
          <a:fontRef idx="minor"/>
        </p:style>
      </p:sp>
      <p:sp>
        <p:nvSpPr>
          <p:cNvPr id="102" name=""/>
          <p:cNvSpPr/>
          <p:nvPr/>
        </p:nvSpPr>
        <p:spPr>
          <a:xfrm>
            <a:off x="4263840" y="3826800"/>
            <a:ext cx="131760" cy="131760"/>
          </a:xfrm>
          <a:prstGeom prst="line">
            <a:avLst/>
          </a:prstGeom>
          <a:ln cap="rnd" w="54720">
            <a:solidFill>
              <a:srgbClr val="f2c02c"/>
            </a:solidFill>
            <a:round/>
          </a:ln>
        </p:spPr>
        <p:style>
          <a:lnRef idx="0"/>
          <a:fillRef idx="0"/>
          <a:effectRef idx="0"/>
          <a:fontRef idx="minor"/>
        </p:style>
      </p:sp>
      <p:sp>
        <p:nvSpPr>
          <p:cNvPr id="103" name=""/>
          <p:cNvSpPr/>
          <p:nvPr/>
        </p:nvSpPr>
        <p:spPr>
          <a:xfrm>
            <a:off x="4059360" y="4548960"/>
            <a:ext cx="186480" cy="0"/>
          </a:xfrm>
          <a:prstGeom prst="line">
            <a:avLst/>
          </a:prstGeom>
          <a:ln cap="rnd" w="54720">
            <a:solidFill>
              <a:srgbClr val="f2c02c"/>
            </a:solidFill>
            <a:round/>
          </a:ln>
        </p:spPr>
        <p:style>
          <a:lnRef idx="0"/>
          <a:fillRef idx="0"/>
          <a:effectRef idx="0"/>
          <a:fontRef idx="minor"/>
        </p:style>
      </p:sp>
      <p:sp>
        <p:nvSpPr>
          <p:cNvPr id="104" name=""/>
          <p:cNvSpPr/>
          <p:nvPr/>
        </p:nvSpPr>
        <p:spPr>
          <a:xfrm>
            <a:off x="6383160" y="3509280"/>
            <a:ext cx="190800" cy="190800"/>
          </a:xfrm>
          <a:custGeom>
            <a:avLst/>
            <a:gdLst/>
            <a:ahLst/>
            <a:rect l="0" t="0" r="r" b="b"/>
            <a:pathLst>
              <a:path w="530" h="530">
                <a:moveTo>
                  <a:pt x="530" y="265"/>
                </a:moveTo>
                <a:lnTo>
                  <a:pt x="529" y="283"/>
                </a:lnTo>
                <a:lnTo>
                  <a:pt x="528" y="300"/>
                </a:lnTo>
                <a:lnTo>
                  <a:pt x="525" y="317"/>
                </a:lnTo>
                <a:lnTo>
                  <a:pt x="521" y="334"/>
                </a:lnTo>
                <a:lnTo>
                  <a:pt x="516" y="350"/>
                </a:lnTo>
                <a:lnTo>
                  <a:pt x="510" y="366"/>
                </a:lnTo>
                <a:lnTo>
                  <a:pt x="503" y="382"/>
                </a:lnTo>
                <a:lnTo>
                  <a:pt x="494" y="398"/>
                </a:lnTo>
                <a:lnTo>
                  <a:pt x="485" y="413"/>
                </a:lnTo>
                <a:lnTo>
                  <a:pt x="474" y="428"/>
                </a:lnTo>
                <a:lnTo>
                  <a:pt x="464" y="441"/>
                </a:lnTo>
                <a:lnTo>
                  <a:pt x="452" y="453"/>
                </a:lnTo>
                <a:lnTo>
                  <a:pt x="440" y="465"/>
                </a:lnTo>
                <a:lnTo>
                  <a:pt x="426" y="475"/>
                </a:lnTo>
                <a:lnTo>
                  <a:pt x="412" y="486"/>
                </a:lnTo>
                <a:lnTo>
                  <a:pt x="397" y="495"/>
                </a:lnTo>
                <a:lnTo>
                  <a:pt x="381"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6" y="522"/>
                </a:lnTo>
                <a:lnTo>
                  <a:pt x="180" y="517"/>
                </a:lnTo>
                <a:lnTo>
                  <a:pt x="164" y="511"/>
                </a:lnTo>
                <a:lnTo>
                  <a:pt x="148" y="504"/>
                </a:lnTo>
                <a:lnTo>
                  <a:pt x="132" y="495"/>
                </a:lnTo>
                <a:lnTo>
                  <a:pt x="117" y="486"/>
                </a:lnTo>
                <a:lnTo>
                  <a:pt x="102" y="475"/>
                </a:lnTo>
                <a:lnTo>
                  <a:pt x="89" y="465"/>
                </a:lnTo>
                <a:lnTo>
                  <a:pt x="77" y="453"/>
                </a:lnTo>
                <a:lnTo>
                  <a:pt x="65" y="441"/>
                </a:lnTo>
                <a:lnTo>
                  <a:pt x="55" y="428"/>
                </a:lnTo>
                <a:lnTo>
                  <a:pt x="44" y="413"/>
                </a:lnTo>
                <a:lnTo>
                  <a:pt x="35" y="398"/>
                </a:lnTo>
                <a:lnTo>
                  <a:pt x="26" y="382"/>
                </a:lnTo>
                <a:lnTo>
                  <a:pt x="19" y="366"/>
                </a:lnTo>
                <a:lnTo>
                  <a:pt x="13" y="350"/>
                </a:lnTo>
                <a:lnTo>
                  <a:pt x="8" y="334"/>
                </a:lnTo>
                <a:lnTo>
                  <a:pt x="5" y="317"/>
                </a:lnTo>
                <a:lnTo>
                  <a:pt x="2" y="300"/>
                </a:lnTo>
                <a:lnTo>
                  <a:pt x="0" y="283"/>
                </a:lnTo>
                <a:lnTo>
                  <a:pt x="0" y="265"/>
                </a:lnTo>
                <a:lnTo>
                  <a:pt x="0" y="247"/>
                </a:lnTo>
                <a:lnTo>
                  <a:pt x="2" y="230"/>
                </a:lnTo>
                <a:lnTo>
                  <a:pt x="5" y="213"/>
                </a:lnTo>
                <a:lnTo>
                  <a:pt x="8" y="196"/>
                </a:lnTo>
                <a:lnTo>
                  <a:pt x="13" y="180"/>
                </a:lnTo>
                <a:lnTo>
                  <a:pt x="19" y="164"/>
                </a:lnTo>
                <a:lnTo>
                  <a:pt x="26" y="149"/>
                </a:lnTo>
                <a:lnTo>
                  <a:pt x="35" y="133"/>
                </a:lnTo>
                <a:lnTo>
                  <a:pt x="44" y="118"/>
                </a:lnTo>
                <a:lnTo>
                  <a:pt x="55" y="104"/>
                </a:lnTo>
                <a:lnTo>
                  <a:pt x="65" y="90"/>
                </a:lnTo>
                <a:lnTo>
                  <a:pt x="77" y="78"/>
                </a:lnTo>
                <a:lnTo>
                  <a:pt x="89" y="66"/>
                </a:lnTo>
                <a:lnTo>
                  <a:pt x="102" y="56"/>
                </a:lnTo>
                <a:lnTo>
                  <a:pt x="117" y="45"/>
                </a:lnTo>
                <a:lnTo>
                  <a:pt x="132" y="36"/>
                </a:lnTo>
                <a:lnTo>
                  <a:pt x="148" y="27"/>
                </a:lnTo>
                <a:lnTo>
                  <a:pt x="164" y="20"/>
                </a:lnTo>
                <a:lnTo>
                  <a:pt x="180" y="14"/>
                </a:lnTo>
                <a:lnTo>
                  <a:pt x="196" y="9"/>
                </a:lnTo>
                <a:lnTo>
                  <a:pt x="213" y="5"/>
                </a:lnTo>
                <a:lnTo>
                  <a:pt x="230" y="2"/>
                </a:lnTo>
                <a:lnTo>
                  <a:pt x="247" y="1"/>
                </a:lnTo>
                <a:lnTo>
                  <a:pt x="265" y="0"/>
                </a:lnTo>
                <a:lnTo>
                  <a:pt x="283" y="1"/>
                </a:lnTo>
                <a:lnTo>
                  <a:pt x="300" y="2"/>
                </a:lnTo>
                <a:lnTo>
                  <a:pt x="317" y="5"/>
                </a:lnTo>
                <a:lnTo>
                  <a:pt x="334" y="9"/>
                </a:lnTo>
                <a:lnTo>
                  <a:pt x="350" y="14"/>
                </a:lnTo>
                <a:lnTo>
                  <a:pt x="366" y="20"/>
                </a:lnTo>
                <a:lnTo>
                  <a:pt x="381" y="27"/>
                </a:lnTo>
                <a:lnTo>
                  <a:pt x="397" y="36"/>
                </a:lnTo>
                <a:lnTo>
                  <a:pt x="412" y="45"/>
                </a:lnTo>
                <a:lnTo>
                  <a:pt x="426" y="56"/>
                </a:lnTo>
                <a:lnTo>
                  <a:pt x="440" y="66"/>
                </a:lnTo>
                <a:lnTo>
                  <a:pt x="452" y="78"/>
                </a:lnTo>
                <a:lnTo>
                  <a:pt x="464" y="90"/>
                </a:lnTo>
                <a:lnTo>
                  <a:pt x="474" y="104"/>
                </a:lnTo>
                <a:lnTo>
                  <a:pt x="485" y="118"/>
                </a:lnTo>
                <a:lnTo>
                  <a:pt x="494" y="133"/>
                </a:lnTo>
                <a:lnTo>
                  <a:pt x="503" y="149"/>
                </a:lnTo>
                <a:lnTo>
                  <a:pt x="510" y="164"/>
                </a:lnTo>
                <a:lnTo>
                  <a:pt x="516" y="180"/>
                </a:lnTo>
                <a:lnTo>
                  <a:pt x="521" y="196"/>
                </a:lnTo>
                <a:lnTo>
                  <a:pt x="525" y="213"/>
                </a:lnTo>
                <a:lnTo>
                  <a:pt x="528" y="230"/>
                </a:lnTo>
                <a:lnTo>
                  <a:pt x="529" y="247"/>
                </a:lnTo>
                <a:lnTo>
                  <a:pt x="530" y="265"/>
                </a:lnTo>
                <a:close/>
              </a:path>
            </a:pathLst>
          </a:custGeom>
          <a:solidFill>
            <a:srgbClr val="ffffff"/>
          </a:solidFill>
          <a:ln w="0">
            <a:noFill/>
          </a:ln>
        </p:spPr>
      </p:sp>
      <p:sp>
        <p:nvSpPr>
          <p:cNvPr id="105" name=""/>
          <p:cNvSpPr/>
          <p:nvPr/>
        </p:nvSpPr>
        <p:spPr>
          <a:xfrm>
            <a:off x="6383160" y="3509280"/>
            <a:ext cx="190800" cy="190800"/>
          </a:xfrm>
          <a:custGeom>
            <a:avLst/>
            <a:gdLst/>
            <a:ahLst/>
            <a:rect l="0" t="0" r="r" b="b"/>
            <a:pathLst>
              <a:path w="530" h="530">
                <a:moveTo>
                  <a:pt x="530" y="265"/>
                </a:moveTo>
                <a:lnTo>
                  <a:pt x="529" y="283"/>
                </a:lnTo>
                <a:lnTo>
                  <a:pt x="528" y="300"/>
                </a:lnTo>
                <a:lnTo>
                  <a:pt x="525" y="317"/>
                </a:lnTo>
                <a:lnTo>
                  <a:pt x="521" y="334"/>
                </a:lnTo>
                <a:lnTo>
                  <a:pt x="516" y="350"/>
                </a:lnTo>
                <a:lnTo>
                  <a:pt x="510" y="366"/>
                </a:lnTo>
                <a:lnTo>
                  <a:pt x="503" y="382"/>
                </a:lnTo>
                <a:lnTo>
                  <a:pt x="494" y="398"/>
                </a:lnTo>
                <a:lnTo>
                  <a:pt x="485" y="413"/>
                </a:lnTo>
                <a:lnTo>
                  <a:pt x="474" y="428"/>
                </a:lnTo>
                <a:lnTo>
                  <a:pt x="464" y="441"/>
                </a:lnTo>
                <a:lnTo>
                  <a:pt x="452" y="453"/>
                </a:lnTo>
                <a:lnTo>
                  <a:pt x="440" y="465"/>
                </a:lnTo>
                <a:lnTo>
                  <a:pt x="426" y="475"/>
                </a:lnTo>
                <a:lnTo>
                  <a:pt x="412" y="486"/>
                </a:lnTo>
                <a:lnTo>
                  <a:pt x="397" y="495"/>
                </a:lnTo>
                <a:lnTo>
                  <a:pt x="381"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6" y="522"/>
                </a:lnTo>
                <a:lnTo>
                  <a:pt x="180" y="517"/>
                </a:lnTo>
                <a:lnTo>
                  <a:pt x="164" y="511"/>
                </a:lnTo>
                <a:lnTo>
                  <a:pt x="148" y="504"/>
                </a:lnTo>
                <a:lnTo>
                  <a:pt x="132" y="495"/>
                </a:lnTo>
                <a:lnTo>
                  <a:pt x="117" y="486"/>
                </a:lnTo>
                <a:lnTo>
                  <a:pt x="102" y="475"/>
                </a:lnTo>
                <a:lnTo>
                  <a:pt x="89" y="465"/>
                </a:lnTo>
                <a:lnTo>
                  <a:pt x="77" y="453"/>
                </a:lnTo>
                <a:lnTo>
                  <a:pt x="65" y="441"/>
                </a:lnTo>
                <a:lnTo>
                  <a:pt x="55" y="428"/>
                </a:lnTo>
                <a:lnTo>
                  <a:pt x="44" y="413"/>
                </a:lnTo>
                <a:lnTo>
                  <a:pt x="35" y="398"/>
                </a:lnTo>
                <a:lnTo>
                  <a:pt x="26" y="382"/>
                </a:lnTo>
                <a:lnTo>
                  <a:pt x="19" y="366"/>
                </a:lnTo>
                <a:lnTo>
                  <a:pt x="13" y="350"/>
                </a:lnTo>
                <a:lnTo>
                  <a:pt x="8" y="334"/>
                </a:lnTo>
                <a:lnTo>
                  <a:pt x="5" y="317"/>
                </a:lnTo>
                <a:lnTo>
                  <a:pt x="2" y="300"/>
                </a:lnTo>
                <a:lnTo>
                  <a:pt x="0" y="283"/>
                </a:lnTo>
                <a:lnTo>
                  <a:pt x="0" y="265"/>
                </a:lnTo>
                <a:lnTo>
                  <a:pt x="0" y="247"/>
                </a:lnTo>
                <a:lnTo>
                  <a:pt x="2" y="230"/>
                </a:lnTo>
                <a:lnTo>
                  <a:pt x="5" y="213"/>
                </a:lnTo>
                <a:lnTo>
                  <a:pt x="8" y="196"/>
                </a:lnTo>
                <a:lnTo>
                  <a:pt x="13" y="180"/>
                </a:lnTo>
                <a:lnTo>
                  <a:pt x="19" y="164"/>
                </a:lnTo>
                <a:lnTo>
                  <a:pt x="26" y="149"/>
                </a:lnTo>
                <a:lnTo>
                  <a:pt x="35" y="133"/>
                </a:lnTo>
                <a:lnTo>
                  <a:pt x="44" y="118"/>
                </a:lnTo>
                <a:lnTo>
                  <a:pt x="55" y="104"/>
                </a:lnTo>
                <a:lnTo>
                  <a:pt x="65" y="90"/>
                </a:lnTo>
                <a:lnTo>
                  <a:pt x="77" y="78"/>
                </a:lnTo>
                <a:lnTo>
                  <a:pt x="89" y="66"/>
                </a:lnTo>
                <a:lnTo>
                  <a:pt x="102" y="56"/>
                </a:lnTo>
                <a:lnTo>
                  <a:pt x="117" y="45"/>
                </a:lnTo>
                <a:lnTo>
                  <a:pt x="132" y="36"/>
                </a:lnTo>
                <a:lnTo>
                  <a:pt x="148" y="27"/>
                </a:lnTo>
                <a:lnTo>
                  <a:pt x="164" y="20"/>
                </a:lnTo>
                <a:lnTo>
                  <a:pt x="180" y="14"/>
                </a:lnTo>
                <a:lnTo>
                  <a:pt x="196" y="9"/>
                </a:lnTo>
                <a:lnTo>
                  <a:pt x="213" y="5"/>
                </a:lnTo>
                <a:lnTo>
                  <a:pt x="230" y="2"/>
                </a:lnTo>
                <a:lnTo>
                  <a:pt x="247" y="1"/>
                </a:lnTo>
                <a:lnTo>
                  <a:pt x="265" y="0"/>
                </a:lnTo>
                <a:lnTo>
                  <a:pt x="283" y="1"/>
                </a:lnTo>
                <a:lnTo>
                  <a:pt x="300" y="2"/>
                </a:lnTo>
                <a:lnTo>
                  <a:pt x="317" y="5"/>
                </a:lnTo>
                <a:lnTo>
                  <a:pt x="334" y="9"/>
                </a:lnTo>
                <a:lnTo>
                  <a:pt x="350" y="14"/>
                </a:lnTo>
                <a:lnTo>
                  <a:pt x="366" y="20"/>
                </a:lnTo>
                <a:lnTo>
                  <a:pt x="381" y="27"/>
                </a:lnTo>
                <a:lnTo>
                  <a:pt x="397" y="36"/>
                </a:lnTo>
                <a:lnTo>
                  <a:pt x="412" y="45"/>
                </a:lnTo>
                <a:lnTo>
                  <a:pt x="426" y="56"/>
                </a:lnTo>
                <a:lnTo>
                  <a:pt x="440" y="66"/>
                </a:lnTo>
                <a:lnTo>
                  <a:pt x="452" y="78"/>
                </a:lnTo>
                <a:lnTo>
                  <a:pt x="464" y="90"/>
                </a:lnTo>
                <a:lnTo>
                  <a:pt x="474" y="104"/>
                </a:lnTo>
                <a:lnTo>
                  <a:pt x="485" y="118"/>
                </a:lnTo>
                <a:lnTo>
                  <a:pt x="494" y="133"/>
                </a:lnTo>
                <a:lnTo>
                  <a:pt x="503" y="149"/>
                </a:lnTo>
                <a:lnTo>
                  <a:pt x="510" y="164"/>
                </a:lnTo>
                <a:lnTo>
                  <a:pt x="516" y="180"/>
                </a:lnTo>
                <a:lnTo>
                  <a:pt x="521" y="196"/>
                </a:lnTo>
                <a:lnTo>
                  <a:pt x="525" y="213"/>
                </a:lnTo>
                <a:lnTo>
                  <a:pt x="528" y="230"/>
                </a:lnTo>
                <a:lnTo>
                  <a:pt x="529" y="247"/>
                </a:lnTo>
                <a:lnTo>
                  <a:pt x="530" y="265"/>
                </a:lnTo>
                <a:close/>
              </a:path>
            </a:pathLst>
          </a:custGeom>
          <a:noFill/>
          <a:ln cap="rnd" w="46080">
            <a:solidFill>
              <a:srgbClr val="f2c02c"/>
            </a:solidFill>
            <a:round/>
          </a:ln>
        </p:spPr>
      </p:sp>
      <p:sp>
        <p:nvSpPr>
          <p:cNvPr id="106" name=""/>
          <p:cNvSpPr/>
          <p:nvPr/>
        </p:nvSpPr>
        <p:spPr>
          <a:xfrm>
            <a:off x="2403360" y="2439360"/>
            <a:ext cx="356400" cy="429120"/>
          </a:xfrm>
          <a:custGeom>
            <a:avLst/>
            <a:gdLst/>
            <a:ahLst/>
            <a:rect l="0" t="0" r="r" b="b"/>
            <a:pathLst>
              <a:path w="990" h="1192">
                <a:moveTo>
                  <a:pt x="495" y="0"/>
                </a:moveTo>
                <a:lnTo>
                  <a:pt x="495" y="0"/>
                </a:lnTo>
                <a:lnTo>
                  <a:pt x="495" y="0"/>
                </a:lnTo>
                <a:lnTo>
                  <a:pt x="461" y="1"/>
                </a:lnTo>
                <a:lnTo>
                  <a:pt x="429" y="4"/>
                </a:lnTo>
                <a:lnTo>
                  <a:pt x="397" y="9"/>
                </a:lnTo>
                <a:lnTo>
                  <a:pt x="366" y="16"/>
                </a:lnTo>
                <a:lnTo>
                  <a:pt x="336" y="25"/>
                </a:lnTo>
                <a:lnTo>
                  <a:pt x="306" y="36"/>
                </a:lnTo>
                <a:lnTo>
                  <a:pt x="277" y="50"/>
                </a:lnTo>
                <a:lnTo>
                  <a:pt x="247" y="66"/>
                </a:lnTo>
                <a:lnTo>
                  <a:pt x="218" y="84"/>
                </a:lnTo>
                <a:lnTo>
                  <a:pt x="192" y="102"/>
                </a:lnTo>
                <a:lnTo>
                  <a:pt x="167" y="122"/>
                </a:lnTo>
                <a:lnTo>
                  <a:pt x="144" y="144"/>
                </a:lnTo>
                <a:lnTo>
                  <a:pt x="123" y="167"/>
                </a:lnTo>
                <a:lnTo>
                  <a:pt x="103" y="192"/>
                </a:lnTo>
                <a:lnTo>
                  <a:pt x="84" y="218"/>
                </a:lnTo>
                <a:lnTo>
                  <a:pt x="66" y="247"/>
                </a:lnTo>
                <a:lnTo>
                  <a:pt x="50" y="277"/>
                </a:lnTo>
                <a:lnTo>
                  <a:pt x="36" y="306"/>
                </a:lnTo>
                <a:lnTo>
                  <a:pt x="25" y="336"/>
                </a:lnTo>
                <a:lnTo>
                  <a:pt x="16" y="366"/>
                </a:lnTo>
                <a:lnTo>
                  <a:pt x="9" y="397"/>
                </a:lnTo>
                <a:lnTo>
                  <a:pt x="4" y="429"/>
                </a:lnTo>
                <a:lnTo>
                  <a:pt x="1" y="461"/>
                </a:lnTo>
                <a:lnTo>
                  <a:pt x="0" y="495"/>
                </a:lnTo>
                <a:lnTo>
                  <a:pt x="0" y="495"/>
                </a:lnTo>
                <a:lnTo>
                  <a:pt x="0" y="495"/>
                </a:lnTo>
                <a:lnTo>
                  <a:pt x="1" y="528"/>
                </a:lnTo>
                <a:lnTo>
                  <a:pt x="4" y="561"/>
                </a:lnTo>
                <a:lnTo>
                  <a:pt x="9" y="592"/>
                </a:lnTo>
                <a:lnTo>
                  <a:pt x="16" y="623"/>
                </a:lnTo>
                <a:lnTo>
                  <a:pt x="25" y="653"/>
                </a:lnTo>
                <a:lnTo>
                  <a:pt x="37" y="683"/>
                </a:lnTo>
                <a:lnTo>
                  <a:pt x="50" y="712"/>
                </a:lnTo>
                <a:lnTo>
                  <a:pt x="66" y="742"/>
                </a:lnTo>
                <a:lnTo>
                  <a:pt x="84" y="771"/>
                </a:lnTo>
                <a:lnTo>
                  <a:pt x="102" y="797"/>
                </a:lnTo>
                <a:lnTo>
                  <a:pt x="122" y="822"/>
                </a:lnTo>
                <a:lnTo>
                  <a:pt x="144" y="845"/>
                </a:lnTo>
                <a:lnTo>
                  <a:pt x="167" y="867"/>
                </a:lnTo>
                <a:lnTo>
                  <a:pt x="192" y="887"/>
                </a:lnTo>
                <a:lnTo>
                  <a:pt x="218" y="905"/>
                </a:lnTo>
                <a:lnTo>
                  <a:pt x="247" y="923"/>
                </a:lnTo>
                <a:lnTo>
                  <a:pt x="268" y="934"/>
                </a:lnTo>
                <a:lnTo>
                  <a:pt x="288" y="944"/>
                </a:lnTo>
                <a:lnTo>
                  <a:pt x="309" y="953"/>
                </a:lnTo>
                <a:lnTo>
                  <a:pt x="331" y="962"/>
                </a:lnTo>
                <a:lnTo>
                  <a:pt x="331" y="962"/>
                </a:lnTo>
                <a:lnTo>
                  <a:pt x="331" y="1134"/>
                </a:lnTo>
                <a:lnTo>
                  <a:pt x="331" y="1140"/>
                </a:lnTo>
                <a:lnTo>
                  <a:pt x="332" y="1146"/>
                </a:lnTo>
                <a:lnTo>
                  <a:pt x="334" y="1151"/>
                </a:lnTo>
                <a:lnTo>
                  <a:pt x="336" y="1156"/>
                </a:lnTo>
                <a:lnTo>
                  <a:pt x="338" y="1162"/>
                </a:lnTo>
                <a:lnTo>
                  <a:pt x="341" y="1166"/>
                </a:lnTo>
                <a:lnTo>
                  <a:pt x="344" y="1171"/>
                </a:lnTo>
                <a:lnTo>
                  <a:pt x="348" y="1175"/>
                </a:lnTo>
                <a:lnTo>
                  <a:pt x="352" y="1179"/>
                </a:lnTo>
                <a:lnTo>
                  <a:pt x="357" y="1182"/>
                </a:lnTo>
                <a:lnTo>
                  <a:pt x="361" y="1185"/>
                </a:lnTo>
                <a:lnTo>
                  <a:pt x="366" y="1187"/>
                </a:lnTo>
                <a:lnTo>
                  <a:pt x="372" y="1189"/>
                </a:lnTo>
                <a:lnTo>
                  <a:pt x="377" y="1191"/>
                </a:lnTo>
                <a:lnTo>
                  <a:pt x="383" y="1192"/>
                </a:lnTo>
                <a:lnTo>
                  <a:pt x="389" y="1192"/>
                </a:lnTo>
                <a:lnTo>
                  <a:pt x="600" y="1192"/>
                </a:lnTo>
                <a:lnTo>
                  <a:pt x="606" y="1192"/>
                </a:lnTo>
                <a:lnTo>
                  <a:pt x="612" y="1191"/>
                </a:lnTo>
                <a:lnTo>
                  <a:pt x="617" y="1189"/>
                </a:lnTo>
                <a:lnTo>
                  <a:pt x="623" y="1187"/>
                </a:lnTo>
                <a:lnTo>
                  <a:pt x="628" y="1185"/>
                </a:lnTo>
                <a:lnTo>
                  <a:pt x="632" y="1182"/>
                </a:lnTo>
                <a:lnTo>
                  <a:pt x="637" y="1179"/>
                </a:lnTo>
                <a:lnTo>
                  <a:pt x="641" y="1175"/>
                </a:lnTo>
                <a:lnTo>
                  <a:pt x="645" y="1171"/>
                </a:lnTo>
                <a:lnTo>
                  <a:pt x="648" y="1166"/>
                </a:lnTo>
                <a:lnTo>
                  <a:pt x="651" y="1162"/>
                </a:lnTo>
                <a:lnTo>
                  <a:pt x="653" y="1156"/>
                </a:lnTo>
                <a:lnTo>
                  <a:pt x="655" y="1151"/>
                </a:lnTo>
                <a:lnTo>
                  <a:pt x="657" y="1146"/>
                </a:lnTo>
                <a:lnTo>
                  <a:pt x="658" y="1140"/>
                </a:lnTo>
                <a:lnTo>
                  <a:pt x="658" y="1134"/>
                </a:lnTo>
                <a:lnTo>
                  <a:pt x="658" y="962"/>
                </a:lnTo>
                <a:lnTo>
                  <a:pt x="658" y="962"/>
                </a:lnTo>
                <a:lnTo>
                  <a:pt x="658" y="962"/>
                </a:lnTo>
                <a:lnTo>
                  <a:pt x="680" y="953"/>
                </a:lnTo>
                <a:lnTo>
                  <a:pt x="701" y="944"/>
                </a:lnTo>
                <a:lnTo>
                  <a:pt x="721" y="934"/>
                </a:lnTo>
                <a:lnTo>
                  <a:pt x="742" y="923"/>
                </a:lnTo>
                <a:lnTo>
                  <a:pt x="771" y="905"/>
                </a:lnTo>
                <a:lnTo>
                  <a:pt x="797" y="887"/>
                </a:lnTo>
                <a:lnTo>
                  <a:pt x="822" y="867"/>
                </a:lnTo>
                <a:lnTo>
                  <a:pt x="845" y="845"/>
                </a:lnTo>
                <a:lnTo>
                  <a:pt x="867" y="822"/>
                </a:lnTo>
                <a:lnTo>
                  <a:pt x="887" y="797"/>
                </a:lnTo>
                <a:lnTo>
                  <a:pt x="906" y="771"/>
                </a:lnTo>
                <a:lnTo>
                  <a:pt x="924" y="742"/>
                </a:lnTo>
                <a:lnTo>
                  <a:pt x="940" y="712"/>
                </a:lnTo>
                <a:lnTo>
                  <a:pt x="953" y="683"/>
                </a:lnTo>
                <a:lnTo>
                  <a:pt x="965" y="653"/>
                </a:lnTo>
                <a:lnTo>
                  <a:pt x="974" y="623"/>
                </a:lnTo>
                <a:lnTo>
                  <a:pt x="981" y="592"/>
                </a:lnTo>
                <a:lnTo>
                  <a:pt x="986" y="561"/>
                </a:lnTo>
                <a:lnTo>
                  <a:pt x="989" y="528"/>
                </a:lnTo>
                <a:lnTo>
                  <a:pt x="990" y="495"/>
                </a:lnTo>
                <a:lnTo>
                  <a:pt x="990" y="495"/>
                </a:lnTo>
                <a:lnTo>
                  <a:pt x="990" y="495"/>
                </a:lnTo>
                <a:lnTo>
                  <a:pt x="989" y="461"/>
                </a:lnTo>
                <a:lnTo>
                  <a:pt x="986" y="429"/>
                </a:lnTo>
                <a:lnTo>
                  <a:pt x="981" y="397"/>
                </a:lnTo>
                <a:lnTo>
                  <a:pt x="974" y="366"/>
                </a:lnTo>
                <a:lnTo>
                  <a:pt x="965" y="336"/>
                </a:lnTo>
                <a:lnTo>
                  <a:pt x="953" y="306"/>
                </a:lnTo>
                <a:lnTo>
                  <a:pt x="940" y="277"/>
                </a:lnTo>
                <a:lnTo>
                  <a:pt x="924" y="247"/>
                </a:lnTo>
                <a:lnTo>
                  <a:pt x="906" y="218"/>
                </a:lnTo>
                <a:lnTo>
                  <a:pt x="887" y="192"/>
                </a:lnTo>
                <a:lnTo>
                  <a:pt x="867" y="167"/>
                </a:lnTo>
                <a:lnTo>
                  <a:pt x="846" y="144"/>
                </a:lnTo>
                <a:lnTo>
                  <a:pt x="822" y="122"/>
                </a:lnTo>
                <a:lnTo>
                  <a:pt x="797" y="102"/>
                </a:lnTo>
                <a:lnTo>
                  <a:pt x="771" y="84"/>
                </a:lnTo>
                <a:lnTo>
                  <a:pt x="742" y="66"/>
                </a:lnTo>
                <a:lnTo>
                  <a:pt x="712" y="50"/>
                </a:lnTo>
                <a:lnTo>
                  <a:pt x="683" y="36"/>
                </a:lnTo>
                <a:lnTo>
                  <a:pt x="653" y="25"/>
                </a:lnTo>
                <a:lnTo>
                  <a:pt x="623" y="16"/>
                </a:lnTo>
                <a:lnTo>
                  <a:pt x="592" y="9"/>
                </a:lnTo>
                <a:lnTo>
                  <a:pt x="561" y="4"/>
                </a:lnTo>
                <a:lnTo>
                  <a:pt x="528" y="1"/>
                </a:lnTo>
                <a:lnTo>
                  <a:pt x="495" y="0"/>
                </a:lnTo>
                <a:close/>
              </a:path>
            </a:pathLst>
          </a:custGeom>
          <a:noFill/>
          <a:ln cap="sq" w="28800">
            <a:solidFill>
              <a:srgbClr val="ffffff"/>
            </a:solidFill>
            <a:miter/>
          </a:ln>
        </p:spPr>
      </p:sp>
      <p:sp>
        <p:nvSpPr>
          <p:cNvPr id="107" name=""/>
          <p:cNvSpPr/>
          <p:nvPr/>
        </p:nvSpPr>
        <p:spPr>
          <a:xfrm>
            <a:off x="2497680" y="2868480"/>
            <a:ext cx="167400" cy="41760"/>
          </a:xfrm>
          <a:custGeom>
            <a:avLst/>
            <a:gdLst/>
            <a:ahLst/>
            <a:rect l="0" t="0" r="r" b="b"/>
            <a:pathLst>
              <a:path w="465" h="116">
                <a:moveTo>
                  <a:pt x="233" y="116"/>
                </a:moveTo>
                <a:lnTo>
                  <a:pt x="407" y="116"/>
                </a:lnTo>
                <a:lnTo>
                  <a:pt x="413" y="116"/>
                </a:lnTo>
                <a:lnTo>
                  <a:pt x="419" y="115"/>
                </a:lnTo>
                <a:lnTo>
                  <a:pt x="424" y="113"/>
                </a:lnTo>
                <a:lnTo>
                  <a:pt x="430" y="111"/>
                </a:lnTo>
                <a:lnTo>
                  <a:pt x="435" y="109"/>
                </a:lnTo>
                <a:lnTo>
                  <a:pt x="439" y="106"/>
                </a:lnTo>
                <a:lnTo>
                  <a:pt x="444" y="103"/>
                </a:lnTo>
                <a:lnTo>
                  <a:pt x="448" y="99"/>
                </a:lnTo>
                <a:lnTo>
                  <a:pt x="452" y="95"/>
                </a:lnTo>
                <a:lnTo>
                  <a:pt x="455" y="90"/>
                </a:lnTo>
                <a:lnTo>
                  <a:pt x="458" y="86"/>
                </a:lnTo>
                <a:lnTo>
                  <a:pt x="460" y="81"/>
                </a:lnTo>
                <a:lnTo>
                  <a:pt x="462" y="75"/>
                </a:lnTo>
                <a:lnTo>
                  <a:pt x="464" y="70"/>
                </a:lnTo>
                <a:lnTo>
                  <a:pt x="465" y="64"/>
                </a:lnTo>
                <a:lnTo>
                  <a:pt x="465" y="58"/>
                </a:lnTo>
                <a:lnTo>
                  <a:pt x="465" y="52"/>
                </a:lnTo>
                <a:lnTo>
                  <a:pt x="464" y="46"/>
                </a:lnTo>
                <a:lnTo>
                  <a:pt x="462" y="41"/>
                </a:lnTo>
                <a:lnTo>
                  <a:pt x="460" y="35"/>
                </a:lnTo>
                <a:lnTo>
                  <a:pt x="458" y="30"/>
                </a:lnTo>
                <a:lnTo>
                  <a:pt x="455" y="26"/>
                </a:lnTo>
                <a:lnTo>
                  <a:pt x="452" y="21"/>
                </a:lnTo>
                <a:lnTo>
                  <a:pt x="448" y="17"/>
                </a:lnTo>
                <a:lnTo>
                  <a:pt x="444" y="13"/>
                </a:lnTo>
                <a:lnTo>
                  <a:pt x="439" y="10"/>
                </a:lnTo>
                <a:lnTo>
                  <a:pt x="435" y="7"/>
                </a:lnTo>
                <a:lnTo>
                  <a:pt x="430" y="5"/>
                </a:lnTo>
                <a:lnTo>
                  <a:pt x="424" y="3"/>
                </a:lnTo>
                <a:lnTo>
                  <a:pt x="419" y="1"/>
                </a:lnTo>
                <a:lnTo>
                  <a:pt x="413" y="0"/>
                </a:lnTo>
                <a:lnTo>
                  <a:pt x="40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233" y="116"/>
                </a:lnTo>
                <a:close/>
              </a:path>
            </a:pathLst>
          </a:custGeom>
          <a:noFill/>
          <a:ln cap="rnd" w="28800">
            <a:solidFill>
              <a:srgbClr val="ffffff"/>
            </a:solidFill>
            <a:round/>
          </a:ln>
        </p:spPr>
      </p:sp>
      <p:sp>
        <p:nvSpPr>
          <p:cNvPr id="108" name=""/>
          <p:cNvSpPr/>
          <p:nvPr/>
        </p:nvSpPr>
        <p:spPr>
          <a:xfrm>
            <a:off x="2513880" y="2909880"/>
            <a:ext cx="135000" cy="41760"/>
          </a:xfrm>
          <a:custGeom>
            <a:avLst/>
            <a:gdLst/>
            <a:ahLst/>
            <a:rect l="0" t="0" r="r" b="b"/>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sp>
      <p:sp>
        <p:nvSpPr>
          <p:cNvPr id="109" name=""/>
          <p:cNvSpPr/>
          <p:nvPr/>
        </p:nvSpPr>
        <p:spPr>
          <a:xfrm>
            <a:off x="2500560" y="2557800"/>
            <a:ext cx="163440" cy="310680"/>
          </a:xfrm>
          <a:custGeom>
            <a:avLst/>
            <a:gdLst/>
            <a:ahLst/>
            <a:rect l="0" t="0" r="r" b="b"/>
            <a:pathLst>
              <a:path w="454" h="863">
                <a:moveTo>
                  <a:pt x="165" y="863"/>
                </a:moveTo>
                <a:lnTo>
                  <a:pt x="173" y="456"/>
                </a:lnTo>
                <a:lnTo>
                  <a:pt x="174" y="443"/>
                </a:lnTo>
                <a:lnTo>
                  <a:pt x="178" y="430"/>
                </a:lnTo>
                <a:lnTo>
                  <a:pt x="182" y="418"/>
                </a:lnTo>
                <a:lnTo>
                  <a:pt x="188" y="407"/>
                </a:lnTo>
                <a:lnTo>
                  <a:pt x="195" y="397"/>
                </a:lnTo>
                <a:lnTo>
                  <a:pt x="204" y="386"/>
                </a:lnTo>
                <a:lnTo>
                  <a:pt x="223" y="367"/>
                </a:lnTo>
                <a:lnTo>
                  <a:pt x="246" y="350"/>
                </a:lnTo>
                <a:lnTo>
                  <a:pt x="271" y="333"/>
                </a:lnTo>
                <a:lnTo>
                  <a:pt x="324" y="302"/>
                </a:lnTo>
                <a:lnTo>
                  <a:pt x="376" y="269"/>
                </a:lnTo>
                <a:lnTo>
                  <a:pt x="399" y="251"/>
                </a:lnTo>
                <a:lnTo>
                  <a:pt x="419" y="232"/>
                </a:lnTo>
                <a:lnTo>
                  <a:pt x="428" y="222"/>
                </a:lnTo>
                <a:lnTo>
                  <a:pt x="435" y="211"/>
                </a:lnTo>
                <a:lnTo>
                  <a:pt x="442" y="200"/>
                </a:lnTo>
                <a:lnTo>
                  <a:pt x="447" y="188"/>
                </a:lnTo>
                <a:lnTo>
                  <a:pt x="451" y="175"/>
                </a:lnTo>
                <a:lnTo>
                  <a:pt x="453" y="161"/>
                </a:lnTo>
                <a:lnTo>
                  <a:pt x="454" y="147"/>
                </a:lnTo>
                <a:lnTo>
                  <a:pt x="453" y="132"/>
                </a:lnTo>
                <a:lnTo>
                  <a:pt x="450" y="120"/>
                </a:lnTo>
                <a:lnTo>
                  <a:pt x="447" y="109"/>
                </a:lnTo>
                <a:lnTo>
                  <a:pt x="442" y="100"/>
                </a:lnTo>
                <a:lnTo>
                  <a:pt x="435" y="92"/>
                </a:lnTo>
                <a:lnTo>
                  <a:pt x="428" y="85"/>
                </a:lnTo>
                <a:lnTo>
                  <a:pt x="420" y="80"/>
                </a:lnTo>
                <a:lnTo>
                  <a:pt x="410" y="76"/>
                </a:lnTo>
                <a:lnTo>
                  <a:pt x="400" y="72"/>
                </a:lnTo>
                <a:lnTo>
                  <a:pt x="390" y="70"/>
                </a:lnTo>
                <a:lnTo>
                  <a:pt x="379" y="69"/>
                </a:lnTo>
                <a:lnTo>
                  <a:pt x="355" y="70"/>
                </a:lnTo>
                <a:lnTo>
                  <a:pt x="331" y="74"/>
                </a:lnTo>
                <a:lnTo>
                  <a:pt x="307" y="81"/>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6"/>
                </a:lnTo>
                <a:lnTo>
                  <a:pt x="217" y="183"/>
                </a:lnTo>
                <a:lnTo>
                  <a:pt x="222" y="190"/>
                </a:lnTo>
                <a:lnTo>
                  <a:pt x="226" y="195"/>
                </a:lnTo>
                <a:lnTo>
                  <a:pt x="231" y="198"/>
                </a:lnTo>
                <a:lnTo>
                  <a:pt x="235" y="201"/>
                </a:lnTo>
                <a:lnTo>
                  <a:pt x="240" y="202"/>
                </a:lnTo>
                <a:lnTo>
                  <a:pt x="244" y="203"/>
                </a:lnTo>
                <a:lnTo>
                  <a:pt x="248" y="203"/>
                </a:lnTo>
                <a:lnTo>
                  <a:pt x="253" y="202"/>
                </a:lnTo>
                <a:lnTo>
                  <a:pt x="256" y="200"/>
                </a:lnTo>
                <a:lnTo>
                  <a:pt x="260" y="197"/>
                </a:lnTo>
                <a:lnTo>
                  <a:pt x="264" y="194"/>
                </a:lnTo>
                <a:lnTo>
                  <a:pt x="267" y="190"/>
                </a:lnTo>
                <a:lnTo>
                  <a:pt x="270" y="185"/>
                </a:lnTo>
                <a:lnTo>
                  <a:pt x="276" y="175"/>
                </a:lnTo>
                <a:lnTo>
                  <a:pt x="280" y="162"/>
                </a:lnTo>
                <a:lnTo>
                  <a:pt x="283" y="149"/>
                </a:lnTo>
                <a:lnTo>
                  <a:pt x="284" y="134"/>
                </a:lnTo>
                <a:lnTo>
                  <a:pt x="284" y="119"/>
                </a:lnTo>
                <a:lnTo>
                  <a:pt x="281" y="104"/>
                </a:lnTo>
                <a:lnTo>
                  <a:pt x="277" y="89"/>
                </a:lnTo>
                <a:lnTo>
                  <a:pt x="270" y="75"/>
                </a:lnTo>
                <a:lnTo>
                  <a:pt x="266" y="68"/>
                </a:lnTo>
                <a:lnTo>
                  <a:pt x="261" y="62"/>
                </a:lnTo>
                <a:lnTo>
                  <a:pt x="256" y="56"/>
                </a:lnTo>
                <a:lnTo>
                  <a:pt x="250" y="50"/>
                </a:lnTo>
                <a:lnTo>
                  <a:pt x="242" y="44"/>
                </a:lnTo>
                <a:lnTo>
                  <a:pt x="231" y="37"/>
                </a:lnTo>
                <a:lnTo>
                  <a:pt x="218" y="30"/>
                </a:lnTo>
                <a:lnTo>
                  <a:pt x="203" y="23"/>
                </a:lnTo>
                <a:lnTo>
                  <a:pt x="187" y="16"/>
                </a:lnTo>
                <a:lnTo>
                  <a:pt x="170" y="10"/>
                </a:lnTo>
                <a:lnTo>
                  <a:pt x="151" y="5"/>
                </a:lnTo>
                <a:lnTo>
                  <a:pt x="132"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60"/>
                </a:lnTo>
                <a:lnTo>
                  <a:pt x="5" y="71"/>
                </a:lnTo>
                <a:lnTo>
                  <a:pt x="1" y="82"/>
                </a:lnTo>
                <a:lnTo>
                  <a:pt x="0" y="94"/>
                </a:lnTo>
                <a:lnTo>
                  <a:pt x="1" y="105"/>
                </a:lnTo>
                <a:lnTo>
                  <a:pt x="3" y="117"/>
                </a:lnTo>
                <a:lnTo>
                  <a:pt x="7" y="129"/>
                </a:lnTo>
                <a:lnTo>
                  <a:pt x="12" y="141"/>
                </a:lnTo>
                <a:lnTo>
                  <a:pt x="27" y="165"/>
                </a:lnTo>
                <a:lnTo>
                  <a:pt x="46" y="188"/>
                </a:lnTo>
                <a:lnTo>
                  <a:pt x="69" y="213"/>
                </a:lnTo>
                <a:lnTo>
                  <a:pt x="122" y="261"/>
                </a:lnTo>
                <a:lnTo>
                  <a:pt x="177" y="308"/>
                </a:lnTo>
                <a:lnTo>
                  <a:pt x="227" y="355"/>
                </a:lnTo>
                <a:lnTo>
                  <a:pt x="248" y="377"/>
                </a:lnTo>
                <a:lnTo>
                  <a:pt x="264" y="399"/>
                </a:lnTo>
                <a:lnTo>
                  <a:pt x="270" y="410"/>
                </a:lnTo>
                <a:lnTo>
                  <a:pt x="275" y="421"/>
                </a:lnTo>
                <a:lnTo>
                  <a:pt x="278" y="432"/>
                </a:lnTo>
                <a:lnTo>
                  <a:pt x="280" y="442"/>
                </a:lnTo>
                <a:lnTo>
                  <a:pt x="281" y="482"/>
                </a:lnTo>
                <a:lnTo>
                  <a:pt x="281" y="540"/>
                </a:lnTo>
                <a:lnTo>
                  <a:pt x="279" y="681"/>
                </a:lnTo>
                <a:lnTo>
                  <a:pt x="274" y="863"/>
                </a:lnTo>
                <a:lnTo>
                  <a:pt x="165" y="863"/>
                </a:lnTo>
                <a:close/>
              </a:path>
            </a:pathLst>
          </a:custGeom>
          <a:noFill/>
          <a:ln cap="rnd" w="28800">
            <a:solidFill>
              <a:srgbClr val="ffffff"/>
            </a:solidFill>
            <a:round/>
          </a:ln>
        </p:spPr>
      </p:sp>
      <p:sp>
        <p:nvSpPr>
          <p:cNvPr id="110" name=""/>
          <p:cNvSpPr/>
          <p:nvPr/>
        </p:nvSpPr>
        <p:spPr>
          <a:xfrm>
            <a:off x="2581560" y="2281680"/>
            <a:ext cx="0" cy="61200"/>
          </a:xfrm>
          <a:prstGeom prst="line">
            <a:avLst/>
          </a:prstGeom>
          <a:ln cap="rnd" w="28800">
            <a:solidFill>
              <a:srgbClr val="ffffff"/>
            </a:solidFill>
            <a:round/>
          </a:ln>
        </p:spPr>
        <p:style>
          <a:lnRef idx="0"/>
          <a:fillRef idx="0"/>
          <a:effectRef idx="0"/>
          <a:fontRef idx="minor"/>
        </p:style>
      </p:sp>
      <p:sp>
        <p:nvSpPr>
          <p:cNvPr id="111" name=""/>
          <p:cNvSpPr/>
          <p:nvPr/>
        </p:nvSpPr>
        <p:spPr>
          <a:xfrm flipH="1">
            <a:off x="2792520" y="2370240"/>
            <a:ext cx="43200" cy="43200"/>
          </a:xfrm>
          <a:prstGeom prst="line">
            <a:avLst/>
          </a:prstGeom>
          <a:ln cap="rnd" w="28800">
            <a:solidFill>
              <a:srgbClr val="ffffff"/>
            </a:solidFill>
            <a:round/>
          </a:ln>
        </p:spPr>
        <p:style>
          <a:lnRef idx="0"/>
          <a:fillRef idx="0"/>
          <a:effectRef idx="0"/>
          <a:fontRef idx="minor"/>
        </p:style>
      </p:sp>
      <p:sp>
        <p:nvSpPr>
          <p:cNvPr id="112" name=""/>
          <p:cNvSpPr/>
          <p:nvPr/>
        </p:nvSpPr>
        <p:spPr>
          <a:xfrm flipH="1">
            <a:off x="2841840" y="2606760"/>
            <a:ext cx="60840" cy="0"/>
          </a:xfrm>
          <a:prstGeom prst="line">
            <a:avLst/>
          </a:prstGeom>
          <a:ln cap="rnd" w="28800">
            <a:solidFill>
              <a:srgbClr val="ffffff"/>
            </a:solidFill>
            <a:round/>
          </a:ln>
        </p:spPr>
        <p:style>
          <a:lnRef idx="0"/>
          <a:fillRef idx="0"/>
          <a:effectRef idx="0"/>
          <a:fontRef idx="minor"/>
        </p:style>
      </p:sp>
      <p:sp>
        <p:nvSpPr>
          <p:cNvPr id="113" name=""/>
          <p:cNvSpPr/>
          <p:nvPr/>
        </p:nvSpPr>
        <p:spPr>
          <a:xfrm>
            <a:off x="2327040" y="2370240"/>
            <a:ext cx="43200" cy="43200"/>
          </a:xfrm>
          <a:prstGeom prst="line">
            <a:avLst/>
          </a:prstGeom>
          <a:ln cap="rnd" w="28800">
            <a:solidFill>
              <a:srgbClr val="ffffff"/>
            </a:solidFill>
            <a:round/>
          </a:ln>
        </p:spPr>
        <p:style>
          <a:lnRef idx="0"/>
          <a:fillRef idx="0"/>
          <a:effectRef idx="0"/>
          <a:fontRef idx="minor"/>
        </p:style>
      </p:sp>
      <p:sp>
        <p:nvSpPr>
          <p:cNvPr id="114" name=""/>
          <p:cNvSpPr/>
          <p:nvPr/>
        </p:nvSpPr>
        <p:spPr>
          <a:xfrm>
            <a:off x="2260080" y="2606760"/>
            <a:ext cx="61200" cy="0"/>
          </a:xfrm>
          <a:prstGeom prst="line">
            <a:avLst/>
          </a:prstGeom>
          <a:ln cap="rnd" w="28800">
            <a:solidFill>
              <a:srgbClr val="ffffff"/>
            </a:solidFill>
            <a:round/>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Noto Sans"/>
              </a:rPr>
              <a:t>Click to edit the title text format</a:t>
            </a:r>
            <a:endParaRPr b="0" lang="en-US" sz="4400" spc="-1" strike="noStrike">
              <a:latin typeface="Noto Sans"/>
            </a:endParaRPr>
          </a:p>
        </p:txBody>
      </p:sp>
      <p:sp>
        <p:nvSpPr>
          <p:cNvPr id="152"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153" name="PlaceHolder 3"/>
          <p:cNvSpPr>
            <a:spLocks noGrp="1"/>
          </p:cNvSpPr>
          <p:nvPr>
            <p:ph type="dt" idx="7"/>
          </p:nvPr>
        </p:nvSpPr>
        <p:spPr>
          <a:xfrm>
            <a:off x="504000" y="5165280"/>
            <a:ext cx="2348280" cy="39060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54" name="PlaceHolder 4"/>
          <p:cNvSpPr>
            <a:spLocks noGrp="1"/>
          </p:cNvSpPr>
          <p:nvPr>
            <p:ph type="ftr" idx="8"/>
          </p:nvPr>
        </p:nvSpPr>
        <p:spPr>
          <a:xfrm>
            <a:off x="3447360" y="5165280"/>
            <a:ext cx="3195000" cy="390600"/>
          </a:xfrm>
          <a:prstGeom prst="rect">
            <a:avLst/>
          </a:prstGeom>
          <a:noFill/>
          <a:ln w="0">
            <a:noFill/>
          </a:ln>
        </p:spPr>
        <p:txBody>
          <a:bodyPr lIns="0" rIns="0" tIns="0" bIns="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155" name="PlaceHolder 5"/>
          <p:cNvSpPr>
            <a:spLocks noGrp="1"/>
          </p:cNvSpPr>
          <p:nvPr>
            <p:ph type="sldNum" idx="9"/>
          </p:nvPr>
        </p:nvSpPr>
        <p:spPr>
          <a:xfrm>
            <a:off x="7227360" y="5165280"/>
            <a:ext cx="2348280" cy="39060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fld id="{5062E429-29F0-4805-8594-6BB312E7C3F7}" type="slidenum">
              <a:rPr b="0" lang="en-US" sz="1400" spc="-1" strike="noStrike">
                <a:latin typeface="Times New Roman"/>
              </a:rPr>
              <a:t>&lt;number&gt;</a:t>
            </a:fld>
            <a:endParaRPr b="0" lang="en-US" sz="1400" spc="-1" strike="noStrike">
              <a:latin typeface="Times New Roman"/>
            </a:endParaRPr>
          </a:p>
        </p:txBody>
      </p:sp>
      <p:sp>
        <p:nvSpPr>
          <p:cNvPr id="156" name=""/>
          <p:cNvSpPr/>
          <p:nvPr/>
        </p:nvSpPr>
        <p:spPr>
          <a:xfrm>
            <a:off x="0" y="0"/>
            <a:ext cx="10079280" cy="5669280"/>
          </a:xfrm>
          <a:custGeom>
            <a:avLst/>
            <a:gdLst/>
            <a:ahLst/>
            <a:rect l="0" t="0" r="r" b="b"/>
            <a:pathLst>
              <a:path w="27998" h="15748">
                <a:moveTo>
                  <a:pt x="1037" y="582"/>
                </a:moveTo>
                <a:lnTo>
                  <a:pt x="1037" y="15126"/>
                </a:lnTo>
                <a:lnTo>
                  <a:pt x="26961" y="15126"/>
                </a:lnTo>
                <a:lnTo>
                  <a:pt x="26961" y="582"/>
                </a:lnTo>
                <a:lnTo>
                  <a:pt x="1037" y="582"/>
                </a:lnTo>
                <a:moveTo>
                  <a:pt x="14000" y="15748"/>
                </a:moveTo>
                <a:lnTo>
                  <a:pt x="0" y="15748"/>
                </a:lnTo>
                <a:lnTo>
                  <a:pt x="0" y="0"/>
                </a:lnTo>
                <a:lnTo>
                  <a:pt x="27998" y="0"/>
                </a:lnTo>
                <a:lnTo>
                  <a:pt x="27998" y="15748"/>
                </a:lnTo>
                <a:lnTo>
                  <a:pt x="14000" y="15748"/>
                </a:lnTo>
                <a:close/>
              </a:path>
            </a:pathLst>
          </a:custGeom>
          <a:solidFill>
            <a:srgbClr val="f2c02c"/>
          </a:solidFill>
          <a:ln w="0">
            <a:noFill/>
          </a:ln>
        </p:spPr>
      </p:sp>
      <p:sp>
        <p:nvSpPr>
          <p:cNvPr id="157" name=""/>
          <p:cNvSpPr/>
          <p:nvPr/>
        </p:nvSpPr>
        <p:spPr>
          <a:xfrm>
            <a:off x="900000" y="3465720"/>
            <a:ext cx="1507680" cy="1796040"/>
          </a:xfrm>
          <a:custGeom>
            <a:avLst/>
            <a:gdLst/>
            <a:ahLst/>
            <a:rect l="0" t="0" r="r" b="b"/>
            <a:pathLst>
              <a:path w="4188" h="4989">
                <a:moveTo>
                  <a:pt x="0" y="0"/>
                </a:moveTo>
                <a:lnTo>
                  <a:pt x="4188" y="0"/>
                </a:lnTo>
                <a:lnTo>
                  <a:pt x="4188" y="4989"/>
                </a:lnTo>
                <a:lnTo>
                  <a:pt x="0" y="4989"/>
                </a:lnTo>
                <a:lnTo>
                  <a:pt x="0" y="0"/>
                </a:lnTo>
                <a:close/>
              </a:path>
            </a:pathLst>
          </a:custGeom>
          <a:blipFill rotWithShape="0">
            <a:blip r:embed="rId2"/>
            <a:stretch/>
          </a:blipFill>
          <a:ln w="0">
            <a:noFill/>
          </a:ln>
        </p:spPr>
      </p:sp>
      <p:sp>
        <p:nvSpPr>
          <p:cNvPr id="158" name=""/>
          <p:cNvSpPr/>
          <p:nvPr/>
        </p:nvSpPr>
        <p:spPr>
          <a:xfrm>
            <a:off x="1280880" y="5189760"/>
            <a:ext cx="745920" cy="239760"/>
          </a:xfrm>
          <a:custGeom>
            <a:avLst/>
            <a:gdLst/>
            <a:ahLst/>
            <a:rect l="0" t="0" r="r" b="b"/>
            <a:pathLst>
              <a:path w="2072" h="666">
                <a:moveTo>
                  <a:pt x="0" y="0"/>
                </a:moveTo>
                <a:lnTo>
                  <a:pt x="2072" y="0"/>
                </a:lnTo>
                <a:lnTo>
                  <a:pt x="2072" y="666"/>
                </a:lnTo>
                <a:lnTo>
                  <a:pt x="0" y="666"/>
                </a:lnTo>
                <a:lnTo>
                  <a:pt x="0" y="0"/>
                </a:lnTo>
                <a:close/>
              </a:path>
            </a:pathLst>
          </a:custGeom>
          <a:blipFill rotWithShape="0">
            <a:blip r:embed="rId3"/>
            <a:stretch/>
          </a:blipFill>
          <a:ln w="0">
            <a:noFill/>
          </a:ln>
        </p:spPr>
      </p:sp>
      <p:sp>
        <p:nvSpPr>
          <p:cNvPr id="159" name=""/>
          <p:cNvSpPr/>
          <p:nvPr/>
        </p:nvSpPr>
        <p:spPr>
          <a:xfrm>
            <a:off x="1346040" y="5355360"/>
            <a:ext cx="615960" cy="240120"/>
          </a:xfrm>
          <a:custGeom>
            <a:avLst/>
            <a:gdLst/>
            <a:ahLst/>
            <a:rect l="0" t="0" r="r" b="b"/>
            <a:pathLst>
              <a:path w="1711" h="667">
                <a:moveTo>
                  <a:pt x="0" y="0"/>
                </a:moveTo>
                <a:lnTo>
                  <a:pt x="1711" y="0"/>
                </a:lnTo>
                <a:lnTo>
                  <a:pt x="1711" y="667"/>
                </a:lnTo>
                <a:lnTo>
                  <a:pt x="0" y="667"/>
                </a:lnTo>
                <a:lnTo>
                  <a:pt x="0" y="0"/>
                </a:lnTo>
                <a:close/>
              </a:path>
            </a:pathLst>
          </a:custGeom>
          <a:blipFill rotWithShape="0">
            <a:blip r:embed="rId4"/>
            <a:stretch/>
          </a:blipFill>
          <a:ln w="0">
            <a:noFill/>
          </a:ln>
        </p:spPr>
      </p:sp>
      <p:sp>
        <p:nvSpPr>
          <p:cNvPr id="160" name=""/>
          <p:cNvSpPr/>
          <p:nvPr/>
        </p:nvSpPr>
        <p:spPr>
          <a:xfrm>
            <a:off x="1292760" y="3941640"/>
            <a:ext cx="730080" cy="1320120"/>
          </a:xfrm>
          <a:custGeom>
            <a:avLst/>
            <a:gdLst/>
            <a:ahLst/>
            <a:rect l="0" t="0" r="r" b="b"/>
            <a:pathLst>
              <a:path w="2028" h="3667">
                <a:moveTo>
                  <a:pt x="0" y="0"/>
                </a:moveTo>
                <a:lnTo>
                  <a:pt x="2028" y="0"/>
                </a:lnTo>
                <a:lnTo>
                  <a:pt x="2028" y="3667"/>
                </a:lnTo>
                <a:lnTo>
                  <a:pt x="0" y="3667"/>
                </a:lnTo>
                <a:lnTo>
                  <a:pt x="0" y="0"/>
                </a:lnTo>
                <a:close/>
              </a:path>
            </a:pathLst>
          </a:custGeom>
          <a:blipFill rotWithShape="0">
            <a:blip r:embed="rId5"/>
            <a:stretch/>
          </a:blipFill>
          <a:ln w="0">
            <a:noFill/>
          </a:ln>
        </p:spPr>
      </p:sp>
      <p:sp>
        <p:nvSpPr>
          <p:cNvPr id="161" name=""/>
          <p:cNvSpPr/>
          <p:nvPr/>
        </p:nvSpPr>
        <p:spPr>
          <a:xfrm>
            <a:off x="1617840" y="2832480"/>
            <a:ext cx="72360" cy="317520"/>
          </a:xfrm>
          <a:custGeom>
            <a:avLst/>
            <a:gdLst/>
            <a:ahLst/>
            <a:rect l="0" t="0" r="r" b="b"/>
            <a:pathLst>
              <a:path w="201" h="882">
                <a:moveTo>
                  <a:pt x="0" y="0"/>
                </a:moveTo>
                <a:lnTo>
                  <a:pt x="201" y="0"/>
                </a:lnTo>
                <a:lnTo>
                  <a:pt x="201" y="882"/>
                </a:lnTo>
                <a:lnTo>
                  <a:pt x="0" y="882"/>
                </a:lnTo>
                <a:lnTo>
                  <a:pt x="0" y="0"/>
                </a:lnTo>
                <a:close/>
              </a:path>
            </a:pathLst>
          </a:custGeom>
          <a:blipFill rotWithShape="0">
            <a:blip r:embed="rId6"/>
            <a:stretch/>
          </a:blipFill>
          <a:ln w="0">
            <a:noFill/>
          </a:ln>
        </p:spPr>
      </p:sp>
      <p:sp>
        <p:nvSpPr>
          <p:cNvPr id="162" name=""/>
          <p:cNvSpPr/>
          <p:nvPr/>
        </p:nvSpPr>
        <p:spPr>
          <a:xfrm>
            <a:off x="2467800" y="3187800"/>
            <a:ext cx="246240" cy="245520"/>
          </a:xfrm>
          <a:custGeom>
            <a:avLst/>
            <a:gdLst/>
            <a:ahLst/>
            <a:rect l="0" t="0" r="r" b="b"/>
            <a:pathLst>
              <a:path w="684" h="682">
                <a:moveTo>
                  <a:pt x="0" y="0"/>
                </a:moveTo>
                <a:lnTo>
                  <a:pt x="684" y="0"/>
                </a:lnTo>
                <a:lnTo>
                  <a:pt x="684" y="682"/>
                </a:lnTo>
                <a:lnTo>
                  <a:pt x="0" y="682"/>
                </a:lnTo>
                <a:lnTo>
                  <a:pt x="0" y="0"/>
                </a:lnTo>
                <a:close/>
              </a:path>
            </a:pathLst>
          </a:custGeom>
          <a:blipFill rotWithShape="0">
            <a:blip r:embed="rId7"/>
            <a:stretch/>
          </a:blipFill>
          <a:ln w="0">
            <a:noFill/>
          </a:ln>
        </p:spPr>
      </p:sp>
      <p:sp>
        <p:nvSpPr>
          <p:cNvPr id="163" name=""/>
          <p:cNvSpPr/>
          <p:nvPr/>
        </p:nvSpPr>
        <p:spPr>
          <a:xfrm>
            <a:off x="2665440" y="4138560"/>
            <a:ext cx="318240" cy="72000"/>
          </a:xfrm>
          <a:custGeom>
            <a:avLst/>
            <a:gdLst/>
            <a:ahLst/>
            <a:rect l="0" t="0" r="r" b="b"/>
            <a:pathLst>
              <a:path w="884" h="200">
                <a:moveTo>
                  <a:pt x="0" y="0"/>
                </a:moveTo>
                <a:lnTo>
                  <a:pt x="884" y="0"/>
                </a:lnTo>
                <a:lnTo>
                  <a:pt x="884" y="200"/>
                </a:lnTo>
                <a:lnTo>
                  <a:pt x="0" y="200"/>
                </a:lnTo>
                <a:lnTo>
                  <a:pt x="0" y="0"/>
                </a:lnTo>
                <a:close/>
              </a:path>
            </a:pathLst>
          </a:custGeom>
          <a:blipFill rotWithShape="0">
            <a:blip r:embed="rId8"/>
            <a:stretch/>
          </a:blipFill>
          <a:ln w="0">
            <a:noFill/>
          </a:ln>
        </p:spPr>
      </p:sp>
      <p:sp>
        <p:nvSpPr>
          <p:cNvPr id="164" name=""/>
          <p:cNvSpPr/>
          <p:nvPr/>
        </p:nvSpPr>
        <p:spPr>
          <a:xfrm>
            <a:off x="594000" y="3187800"/>
            <a:ext cx="246240" cy="245520"/>
          </a:xfrm>
          <a:custGeom>
            <a:avLst/>
            <a:gdLst/>
            <a:ahLst/>
            <a:rect l="0" t="0" r="r" b="b"/>
            <a:pathLst>
              <a:path w="684" h="682">
                <a:moveTo>
                  <a:pt x="0" y="0"/>
                </a:moveTo>
                <a:lnTo>
                  <a:pt x="684" y="0"/>
                </a:lnTo>
                <a:lnTo>
                  <a:pt x="684" y="682"/>
                </a:lnTo>
                <a:lnTo>
                  <a:pt x="0" y="682"/>
                </a:lnTo>
                <a:lnTo>
                  <a:pt x="0" y="0"/>
                </a:lnTo>
                <a:close/>
              </a:path>
            </a:pathLst>
          </a:custGeom>
          <a:blipFill rotWithShape="0">
            <a:blip r:embed="rId9"/>
            <a:stretch/>
          </a:blipFill>
          <a:ln w="0">
            <a:noFill/>
          </a:ln>
        </p:spPr>
      </p:sp>
      <p:sp>
        <p:nvSpPr>
          <p:cNvPr id="165" name=""/>
          <p:cNvSpPr/>
          <p:nvPr/>
        </p:nvSpPr>
        <p:spPr>
          <a:xfrm>
            <a:off x="324000" y="4138560"/>
            <a:ext cx="318600" cy="72000"/>
          </a:xfrm>
          <a:custGeom>
            <a:avLst/>
            <a:gdLst/>
            <a:ahLst/>
            <a:rect l="0" t="0" r="r" b="b"/>
            <a:pathLst>
              <a:path w="885" h="200">
                <a:moveTo>
                  <a:pt x="0" y="0"/>
                </a:moveTo>
                <a:lnTo>
                  <a:pt x="885" y="0"/>
                </a:lnTo>
                <a:lnTo>
                  <a:pt x="885" y="200"/>
                </a:lnTo>
                <a:lnTo>
                  <a:pt x="0" y="200"/>
                </a:lnTo>
                <a:lnTo>
                  <a:pt x="0" y="0"/>
                </a:lnTo>
                <a:close/>
              </a:path>
            </a:pathLst>
          </a:custGeom>
          <a:blipFill rotWithShape="0">
            <a:blip r:embed="rId10"/>
            <a:stretch/>
          </a:blipFill>
          <a:ln w="0">
            <a:noFill/>
          </a:ln>
        </p:spPr>
      </p:sp>
      <p:sp>
        <p:nvSpPr>
          <p:cNvPr id="166" name=""/>
          <p:cNvSpPr/>
          <p:nvPr/>
        </p:nvSpPr>
        <p:spPr>
          <a:xfrm>
            <a:off x="869760" y="3578040"/>
            <a:ext cx="1360080" cy="1632960"/>
          </a:xfrm>
          <a:custGeom>
            <a:avLst/>
            <a:gdLst/>
            <a:ahLst/>
            <a:rect l="0" t="0" r="r" b="b"/>
            <a:pathLst>
              <a:path w="3778" h="4536">
                <a:moveTo>
                  <a:pt x="1889" y="0"/>
                </a:moveTo>
                <a:lnTo>
                  <a:pt x="1889" y="0"/>
                </a:lnTo>
                <a:lnTo>
                  <a:pt x="1889" y="0"/>
                </a:lnTo>
                <a:lnTo>
                  <a:pt x="1761" y="4"/>
                </a:lnTo>
                <a:lnTo>
                  <a:pt x="1637" y="15"/>
                </a:lnTo>
                <a:lnTo>
                  <a:pt x="1517" y="34"/>
                </a:lnTo>
                <a:lnTo>
                  <a:pt x="1399" y="61"/>
                </a:lnTo>
                <a:lnTo>
                  <a:pt x="1284" y="96"/>
                </a:lnTo>
                <a:lnTo>
                  <a:pt x="1171" y="139"/>
                </a:lnTo>
                <a:lnTo>
                  <a:pt x="1058" y="191"/>
                </a:lnTo>
                <a:lnTo>
                  <a:pt x="945" y="252"/>
                </a:lnTo>
                <a:lnTo>
                  <a:pt x="836" y="319"/>
                </a:lnTo>
                <a:lnTo>
                  <a:pt x="734" y="391"/>
                </a:lnTo>
                <a:lnTo>
                  <a:pt x="639" y="467"/>
                </a:lnTo>
                <a:lnTo>
                  <a:pt x="551" y="549"/>
                </a:lnTo>
                <a:lnTo>
                  <a:pt x="469" y="637"/>
                </a:lnTo>
                <a:lnTo>
                  <a:pt x="392" y="732"/>
                </a:lnTo>
                <a:lnTo>
                  <a:pt x="320" y="833"/>
                </a:lnTo>
                <a:lnTo>
                  <a:pt x="253" y="942"/>
                </a:lnTo>
                <a:lnTo>
                  <a:pt x="192" y="1054"/>
                </a:lnTo>
                <a:lnTo>
                  <a:pt x="140" y="1167"/>
                </a:lnTo>
                <a:lnTo>
                  <a:pt x="97" y="1281"/>
                </a:lnTo>
                <a:lnTo>
                  <a:pt x="61" y="1395"/>
                </a:lnTo>
                <a:lnTo>
                  <a:pt x="34" y="1513"/>
                </a:lnTo>
                <a:lnTo>
                  <a:pt x="15" y="1633"/>
                </a:lnTo>
                <a:lnTo>
                  <a:pt x="4" y="1756"/>
                </a:lnTo>
                <a:lnTo>
                  <a:pt x="0" y="1884"/>
                </a:lnTo>
                <a:lnTo>
                  <a:pt x="0" y="1884"/>
                </a:lnTo>
                <a:lnTo>
                  <a:pt x="0" y="1884"/>
                </a:lnTo>
                <a:lnTo>
                  <a:pt x="4" y="2011"/>
                </a:lnTo>
                <a:lnTo>
                  <a:pt x="16" y="2135"/>
                </a:lnTo>
                <a:lnTo>
                  <a:pt x="35" y="2254"/>
                </a:lnTo>
                <a:lnTo>
                  <a:pt x="62" y="2371"/>
                </a:lnTo>
                <a:lnTo>
                  <a:pt x="97" y="2486"/>
                </a:lnTo>
                <a:lnTo>
                  <a:pt x="141" y="2599"/>
                </a:lnTo>
                <a:lnTo>
                  <a:pt x="193" y="2711"/>
                </a:lnTo>
                <a:lnTo>
                  <a:pt x="253" y="2823"/>
                </a:lnTo>
                <a:lnTo>
                  <a:pt x="320" y="2932"/>
                </a:lnTo>
                <a:lnTo>
                  <a:pt x="392" y="3033"/>
                </a:lnTo>
                <a:lnTo>
                  <a:pt x="469" y="3127"/>
                </a:lnTo>
                <a:lnTo>
                  <a:pt x="551" y="3215"/>
                </a:lnTo>
                <a:lnTo>
                  <a:pt x="640" y="3297"/>
                </a:lnTo>
                <a:lnTo>
                  <a:pt x="734" y="3374"/>
                </a:lnTo>
                <a:lnTo>
                  <a:pt x="836" y="3445"/>
                </a:lnTo>
                <a:lnTo>
                  <a:pt x="945" y="3513"/>
                </a:lnTo>
                <a:lnTo>
                  <a:pt x="1024" y="3556"/>
                </a:lnTo>
                <a:lnTo>
                  <a:pt x="1101" y="3594"/>
                </a:lnTo>
                <a:lnTo>
                  <a:pt x="1181" y="3628"/>
                </a:lnTo>
                <a:lnTo>
                  <a:pt x="1266" y="3660"/>
                </a:lnTo>
                <a:lnTo>
                  <a:pt x="1266" y="3660"/>
                </a:lnTo>
                <a:lnTo>
                  <a:pt x="1266" y="3660"/>
                </a:lnTo>
                <a:lnTo>
                  <a:pt x="1266" y="3660"/>
                </a:lnTo>
                <a:lnTo>
                  <a:pt x="1265" y="3660"/>
                </a:lnTo>
                <a:lnTo>
                  <a:pt x="1265" y="3661"/>
                </a:lnTo>
                <a:lnTo>
                  <a:pt x="1265" y="3661"/>
                </a:lnTo>
                <a:lnTo>
                  <a:pt x="1265" y="3661"/>
                </a:lnTo>
                <a:lnTo>
                  <a:pt x="1265" y="3661"/>
                </a:lnTo>
                <a:lnTo>
                  <a:pt x="1265" y="3661"/>
                </a:lnTo>
                <a:lnTo>
                  <a:pt x="1265" y="3662"/>
                </a:lnTo>
                <a:lnTo>
                  <a:pt x="1265" y="3662"/>
                </a:lnTo>
                <a:lnTo>
                  <a:pt x="1265" y="4315"/>
                </a:lnTo>
                <a:lnTo>
                  <a:pt x="1266" y="4337"/>
                </a:lnTo>
                <a:lnTo>
                  <a:pt x="1269" y="4360"/>
                </a:lnTo>
                <a:lnTo>
                  <a:pt x="1275" y="4381"/>
                </a:lnTo>
                <a:lnTo>
                  <a:pt x="1282" y="4401"/>
                </a:lnTo>
                <a:lnTo>
                  <a:pt x="1292" y="4420"/>
                </a:lnTo>
                <a:lnTo>
                  <a:pt x="1303" y="4439"/>
                </a:lnTo>
                <a:lnTo>
                  <a:pt x="1316" y="4456"/>
                </a:lnTo>
                <a:lnTo>
                  <a:pt x="1330" y="4471"/>
                </a:lnTo>
                <a:lnTo>
                  <a:pt x="1346" y="4486"/>
                </a:lnTo>
                <a:lnTo>
                  <a:pt x="1363" y="4498"/>
                </a:lnTo>
                <a:lnTo>
                  <a:pt x="1381" y="4509"/>
                </a:lnTo>
                <a:lnTo>
                  <a:pt x="1400" y="4518"/>
                </a:lnTo>
                <a:lnTo>
                  <a:pt x="1421" y="4526"/>
                </a:lnTo>
                <a:lnTo>
                  <a:pt x="1442" y="4531"/>
                </a:lnTo>
                <a:lnTo>
                  <a:pt x="1464" y="4535"/>
                </a:lnTo>
                <a:lnTo>
                  <a:pt x="1487" y="4536"/>
                </a:lnTo>
                <a:lnTo>
                  <a:pt x="2291" y="4536"/>
                </a:lnTo>
                <a:lnTo>
                  <a:pt x="2314" y="4535"/>
                </a:lnTo>
                <a:lnTo>
                  <a:pt x="2336" y="4531"/>
                </a:lnTo>
                <a:lnTo>
                  <a:pt x="2357" y="4526"/>
                </a:lnTo>
                <a:lnTo>
                  <a:pt x="2377" y="4518"/>
                </a:lnTo>
                <a:lnTo>
                  <a:pt x="2397" y="4509"/>
                </a:lnTo>
                <a:lnTo>
                  <a:pt x="2415" y="4498"/>
                </a:lnTo>
                <a:lnTo>
                  <a:pt x="2432" y="4486"/>
                </a:lnTo>
                <a:lnTo>
                  <a:pt x="2448" y="4471"/>
                </a:lnTo>
                <a:lnTo>
                  <a:pt x="2462" y="4456"/>
                </a:lnTo>
                <a:lnTo>
                  <a:pt x="2475" y="4439"/>
                </a:lnTo>
                <a:lnTo>
                  <a:pt x="2486" y="4420"/>
                </a:lnTo>
                <a:lnTo>
                  <a:pt x="2496" y="4401"/>
                </a:lnTo>
                <a:lnTo>
                  <a:pt x="2503" y="4381"/>
                </a:lnTo>
                <a:lnTo>
                  <a:pt x="2508" y="4360"/>
                </a:lnTo>
                <a:lnTo>
                  <a:pt x="2512" y="4337"/>
                </a:lnTo>
                <a:lnTo>
                  <a:pt x="2513" y="4315"/>
                </a:lnTo>
                <a:lnTo>
                  <a:pt x="2513" y="3662"/>
                </a:lnTo>
                <a:lnTo>
                  <a:pt x="2513" y="3660"/>
                </a:lnTo>
                <a:lnTo>
                  <a:pt x="2513" y="3660"/>
                </a:lnTo>
                <a:lnTo>
                  <a:pt x="2597" y="3628"/>
                </a:lnTo>
                <a:lnTo>
                  <a:pt x="2677" y="3594"/>
                </a:lnTo>
                <a:lnTo>
                  <a:pt x="2754" y="3556"/>
                </a:lnTo>
                <a:lnTo>
                  <a:pt x="2833" y="3513"/>
                </a:lnTo>
                <a:lnTo>
                  <a:pt x="2942" y="3446"/>
                </a:lnTo>
                <a:lnTo>
                  <a:pt x="3044" y="3374"/>
                </a:lnTo>
                <a:lnTo>
                  <a:pt x="3139" y="3298"/>
                </a:lnTo>
                <a:lnTo>
                  <a:pt x="3227" y="3216"/>
                </a:lnTo>
                <a:lnTo>
                  <a:pt x="3309" y="3128"/>
                </a:lnTo>
                <a:lnTo>
                  <a:pt x="3386" y="3033"/>
                </a:lnTo>
                <a:lnTo>
                  <a:pt x="3458" y="2932"/>
                </a:lnTo>
                <a:lnTo>
                  <a:pt x="3525" y="2823"/>
                </a:lnTo>
                <a:lnTo>
                  <a:pt x="3585" y="2711"/>
                </a:lnTo>
                <a:lnTo>
                  <a:pt x="3637" y="2599"/>
                </a:lnTo>
                <a:lnTo>
                  <a:pt x="3681" y="2486"/>
                </a:lnTo>
                <a:lnTo>
                  <a:pt x="3716" y="2371"/>
                </a:lnTo>
                <a:lnTo>
                  <a:pt x="3743" y="2254"/>
                </a:lnTo>
                <a:lnTo>
                  <a:pt x="3762" y="2135"/>
                </a:lnTo>
                <a:lnTo>
                  <a:pt x="3774" y="2011"/>
                </a:lnTo>
                <a:lnTo>
                  <a:pt x="3778" y="1884"/>
                </a:lnTo>
                <a:lnTo>
                  <a:pt x="3778" y="1884"/>
                </a:lnTo>
                <a:lnTo>
                  <a:pt x="3778" y="1884"/>
                </a:lnTo>
                <a:lnTo>
                  <a:pt x="3774" y="1756"/>
                </a:lnTo>
                <a:lnTo>
                  <a:pt x="3763" y="1633"/>
                </a:lnTo>
                <a:lnTo>
                  <a:pt x="3744" y="1513"/>
                </a:lnTo>
                <a:lnTo>
                  <a:pt x="3717" y="1395"/>
                </a:lnTo>
                <a:lnTo>
                  <a:pt x="3681" y="1281"/>
                </a:lnTo>
                <a:lnTo>
                  <a:pt x="3638" y="1167"/>
                </a:lnTo>
                <a:lnTo>
                  <a:pt x="3586" y="1054"/>
                </a:lnTo>
                <a:lnTo>
                  <a:pt x="3525" y="942"/>
                </a:lnTo>
                <a:lnTo>
                  <a:pt x="3458" y="833"/>
                </a:lnTo>
                <a:lnTo>
                  <a:pt x="3386" y="732"/>
                </a:lnTo>
                <a:lnTo>
                  <a:pt x="3309" y="637"/>
                </a:lnTo>
                <a:lnTo>
                  <a:pt x="3227" y="549"/>
                </a:lnTo>
                <a:lnTo>
                  <a:pt x="3138" y="467"/>
                </a:lnTo>
                <a:lnTo>
                  <a:pt x="3044" y="391"/>
                </a:lnTo>
                <a:lnTo>
                  <a:pt x="2942" y="319"/>
                </a:lnTo>
                <a:lnTo>
                  <a:pt x="2833" y="252"/>
                </a:lnTo>
                <a:lnTo>
                  <a:pt x="2720" y="191"/>
                </a:lnTo>
                <a:lnTo>
                  <a:pt x="2607" y="139"/>
                </a:lnTo>
                <a:lnTo>
                  <a:pt x="2493" y="96"/>
                </a:lnTo>
                <a:lnTo>
                  <a:pt x="2378" y="61"/>
                </a:lnTo>
                <a:lnTo>
                  <a:pt x="2261" y="34"/>
                </a:lnTo>
                <a:lnTo>
                  <a:pt x="2141" y="15"/>
                </a:lnTo>
                <a:lnTo>
                  <a:pt x="2017" y="4"/>
                </a:lnTo>
                <a:lnTo>
                  <a:pt x="1889" y="0"/>
                </a:lnTo>
                <a:close/>
              </a:path>
            </a:pathLst>
          </a:custGeom>
          <a:noFill/>
          <a:ln cap="sq" w="68400">
            <a:solidFill>
              <a:srgbClr val="f2c02c"/>
            </a:solidFill>
            <a:miter/>
          </a:ln>
        </p:spPr>
      </p:sp>
      <p:sp>
        <p:nvSpPr>
          <p:cNvPr id="167" name=""/>
          <p:cNvSpPr/>
          <p:nvPr/>
        </p:nvSpPr>
        <p:spPr>
          <a:xfrm>
            <a:off x="1230840" y="5211000"/>
            <a:ext cx="638280" cy="159480"/>
          </a:xfrm>
          <a:custGeom>
            <a:avLst/>
            <a:gdLst/>
            <a:ahLst/>
            <a:rect l="0" t="0" r="r" b="b"/>
            <a:pathLst>
              <a:path w="1773" h="443">
                <a:moveTo>
                  <a:pt x="886" y="443"/>
                </a:moveTo>
                <a:lnTo>
                  <a:pt x="1551" y="443"/>
                </a:lnTo>
                <a:lnTo>
                  <a:pt x="1574" y="442"/>
                </a:lnTo>
                <a:lnTo>
                  <a:pt x="1596" y="439"/>
                </a:lnTo>
                <a:lnTo>
                  <a:pt x="1617" y="433"/>
                </a:lnTo>
                <a:lnTo>
                  <a:pt x="1637" y="426"/>
                </a:lnTo>
                <a:lnTo>
                  <a:pt x="1656" y="416"/>
                </a:lnTo>
                <a:lnTo>
                  <a:pt x="1675" y="405"/>
                </a:lnTo>
                <a:lnTo>
                  <a:pt x="1692" y="393"/>
                </a:lnTo>
                <a:lnTo>
                  <a:pt x="1708" y="378"/>
                </a:lnTo>
                <a:lnTo>
                  <a:pt x="1722" y="363"/>
                </a:lnTo>
                <a:lnTo>
                  <a:pt x="1735" y="346"/>
                </a:lnTo>
                <a:lnTo>
                  <a:pt x="1746" y="328"/>
                </a:lnTo>
                <a:lnTo>
                  <a:pt x="1755" y="308"/>
                </a:lnTo>
                <a:lnTo>
                  <a:pt x="1763" y="288"/>
                </a:lnTo>
                <a:lnTo>
                  <a:pt x="1768" y="267"/>
                </a:lnTo>
                <a:lnTo>
                  <a:pt x="1772" y="245"/>
                </a:lnTo>
                <a:lnTo>
                  <a:pt x="1773" y="222"/>
                </a:lnTo>
                <a:lnTo>
                  <a:pt x="1772" y="199"/>
                </a:lnTo>
                <a:lnTo>
                  <a:pt x="1768" y="177"/>
                </a:lnTo>
                <a:lnTo>
                  <a:pt x="1763" y="156"/>
                </a:lnTo>
                <a:lnTo>
                  <a:pt x="1755" y="136"/>
                </a:lnTo>
                <a:lnTo>
                  <a:pt x="1746" y="116"/>
                </a:lnTo>
                <a:lnTo>
                  <a:pt x="1735" y="98"/>
                </a:lnTo>
                <a:lnTo>
                  <a:pt x="1722" y="81"/>
                </a:lnTo>
                <a:lnTo>
                  <a:pt x="1708" y="65"/>
                </a:lnTo>
                <a:lnTo>
                  <a:pt x="1692" y="51"/>
                </a:lnTo>
                <a:lnTo>
                  <a:pt x="1675" y="38"/>
                </a:lnTo>
                <a:lnTo>
                  <a:pt x="1656" y="27"/>
                </a:lnTo>
                <a:lnTo>
                  <a:pt x="1637" y="17"/>
                </a:lnTo>
                <a:lnTo>
                  <a:pt x="1617" y="10"/>
                </a:lnTo>
                <a:lnTo>
                  <a:pt x="1596" y="5"/>
                </a:lnTo>
                <a:lnTo>
                  <a:pt x="1574" y="1"/>
                </a:lnTo>
                <a:lnTo>
                  <a:pt x="1551" y="0"/>
                </a:lnTo>
                <a:lnTo>
                  <a:pt x="221" y="0"/>
                </a:lnTo>
                <a:lnTo>
                  <a:pt x="198" y="1"/>
                </a:lnTo>
                <a:lnTo>
                  <a:pt x="176" y="5"/>
                </a:lnTo>
                <a:lnTo>
                  <a:pt x="155" y="10"/>
                </a:lnTo>
                <a:lnTo>
                  <a:pt x="135" y="17"/>
                </a:lnTo>
                <a:lnTo>
                  <a:pt x="116" y="27"/>
                </a:lnTo>
                <a:lnTo>
                  <a:pt x="97" y="38"/>
                </a:lnTo>
                <a:lnTo>
                  <a:pt x="80" y="51"/>
                </a:lnTo>
                <a:lnTo>
                  <a:pt x="65" y="65"/>
                </a:lnTo>
                <a:lnTo>
                  <a:pt x="50" y="81"/>
                </a:lnTo>
                <a:lnTo>
                  <a:pt x="38" y="98"/>
                </a:lnTo>
                <a:lnTo>
                  <a:pt x="27" y="116"/>
                </a:lnTo>
                <a:lnTo>
                  <a:pt x="17" y="136"/>
                </a:lnTo>
                <a:lnTo>
                  <a:pt x="10" y="156"/>
                </a:lnTo>
                <a:lnTo>
                  <a:pt x="4" y="177"/>
                </a:lnTo>
                <a:lnTo>
                  <a:pt x="1" y="199"/>
                </a:lnTo>
                <a:lnTo>
                  <a:pt x="0" y="222"/>
                </a:lnTo>
                <a:lnTo>
                  <a:pt x="1" y="245"/>
                </a:lnTo>
                <a:lnTo>
                  <a:pt x="4" y="267"/>
                </a:lnTo>
                <a:lnTo>
                  <a:pt x="10" y="288"/>
                </a:lnTo>
                <a:lnTo>
                  <a:pt x="17" y="308"/>
                </a:lnTo>
                <a:lnTo>
                  <a:pt x="27" y="328"/>
                </a:lnTo>
                <a:lnTo>
                  <a:pt x="38" y="346"/>
                </a:lnTo>
                <a:lnTo>
                  <a:pt x="50" y="363"/>
                </a:lnTo>
                <a:lnTo>
                  <a:pt x="65" y="378"/>
                </a:lnTo>
                <a:lnTo>
                  <a:pt x="80" y="393"/>
                </a:lnTo>
                <a:lnTo>
                  <a:pt x="97" y="405"/>
                </a:lnTo>
                <a:lnTo>
                  <a:pt x="116" y="416"/>
                </a:lnTo>
                <a:lnTo>
                  <a:pt x="135" y="426"/>
                </a:lnTo>
                <a:lnTo>
                  <a:pt x="155" y="433"/>
                </a:lnTo>
                <a:lnTo>
                  <a:pt x="176" y="439"/>
                </a:lnTo>
                <a:lnTo>
                  <a:pt x="198" y="442"/>
                </a:lnTo>
                <a:lnTo>
                  <a:pt x="221" y="443"/>
                </a:lnTo>
                <a:lnTo>
                  <a:pt x="886" y="443"/>
                </a:lnTo>
                <a:close/>
              </a:path>
            </a:pathLst>
          </a:custGeom>
          <a:noFill/>
          <a:ln cap="rnd" w="68400">
            <a:solidFill>
              <a:srgbClr val="f2c02c"/>
            </a:solidFill>
            <a:round/>
          </a:ln>
        </p:spPr>
      </p:sp>
      <p:sp>
        <p:nvSpPr>
          <p:cNvPr id="168" name=""/>
          <p:cNvSpPr/>
          <p:nvPr/>
        </p:nvSpPr>
        <p:spPr>
          <a:xfrm>
            <a:off x="1292400" y="5368320"/>
            <a:ext cx="515160" cy="159120"/>
          </a:xfrm>
          <a:custGeom>
            <a:avLst/>
            <a:gdLst/>
            <a:ahLst/>
            <a:rect l="0" t="0" r="r" b="b"/>
            <a:pathLst>
              <a:path w="1431" h="442">
                <a:moveTo>
                  <a:pt x="715" y="442"/>
                </a:moveTo>
                <a:lnTo>
                  <a:pt x="1209" y="442"/>
                </a:lnTo>
                <a:lnTo>
                  <a:pt x="1232" y="441"/>
                </a:lnTo>
                <a:lnTo>
                  <a:pt x="1254" y="437"/>
                </a:lnTo>
                <a:lnTo>
                  <a:pt x="1275" y="432"/>
                </a:lnTo>
                <a:lnTo>
                  <a:pt x="1295" y="425"/>
                </a:lnTo>
                <a:lnTo>
                  <a:pt x="1315" y="415"/>
                </a:lnTo>
                <a:lnTo>
                  <a:pt x="1333" y="404"/>
                </a:lnTo>
                <a:lnTo>
                  <a:pt x="1350" y="391"/>
                </a:lnTo>
                <a:lnTo>
                  <a:pt x="1366" y="377"/>
                </a:lnTo>
                <a:lnTo>
                  <a:pt x="1380" y="362"/>
                </a:lnTo>
                <a:lnTo>
                  <a:pt x="1393" y="345"/>
                </a:lnTo>
                <a:lnTo>
                  <a:pt x="1404" y="326"/>
                </a:lnTo>
                <a:lnTo>
                  <a:pt x="1413" y="307"/>
                </a:lnTo>
                <a:lnTo>
                  <a:pt x="1421" y="287"/>
                </a:lnTo>
                <a:lnTo>
                  <a:pt x="1426" y="266"/>
                </a:lnTo>
                <a:lnTo>
                  <a:pt x="1430" y="244"/>
                </a:lnTo>
                <a:lnTo>
                  <a:pt x="1431" y="221"/>
                </a:lnTo>
                <a:lnTo>
                  <a:pt x="1431" y="221"/>
                </a:lnTo>
                <a:lnTo>
                  <a:pt x="1430" y="198"/>
                </a:lnTo>
                <a:lnTo>
                  <a:pt x="1426" y="176"/>
                </a:lnTo>
                <a:lnTo>
                  <a:pt x="1421" y="155"/>
                </a:lnTo>
                <a:lnTo>
                  <a:pt x="1413" y="135"/>
                </a:lnTo>
                <a:lnTo>
                  <a:pt x="1404" y="116"/>
                </a:lnTo>
                <a:lnTo>
                  <a:pt x="1393" y="97"/>
                </a:lnTo>
                <a:lnTo>
                  <a:pt x="1380" y="80"/>
                </a:lnTo>
                <a:lnTo>
                  <a:pt x="1366" y="65"/>
                </a:lnTo>
                <a:lnTo>
                  <a:pt x="1350" y="50"/>
                </a:lnTo>
                <a:lnTo>
                  <a:pt x="1333" y="38"/>
                </a:lnTo>
                <a:lnTo>
                  <a:pt x="1315" y="27"/>
                </a:lnTo>
                <a:lnTo>
                  <a:pt x="1295" y="17"/>
                </a:lnTo>
                <a:lnTo>
                  <a:pt x="1275" y="10"/>
                </a:lnTo>
                <a:lnTo>
                  <a:pt x="1254" y="4"/>
                </a:lnTo>
                <a:lnTo>
                  <a:pt x="1232" y="1"/>
                </a:lnTo>
                <a:lnTo>
                  <a:pt x="1209" y="0"/>
                </a:lnTo>
                <a:lnTo>
                  <a:pt x="221" y="0"/>
                </a:lnTo>
                <a:lnTo>
                  <a:pt x="198" y="1"/>
                </a:lnTo>
                <a:lnTo>
                  <a:pt x="176" y="4"/>
                </a:lnTo>
                <a:lnTo>
                  <a:pt x="155" y="10"/>
                </a:lnTo>
                <a:lnTo>
                  <a:pt x="135" y="17"/>
                </a:lnTo>
                <a:lnTo>
                  <a:pt x="116" y="27"/>
                </a:lnTo>
                <a:lnTo>
                  <a:pt x="97" y="38"/>
                </a:lnTo>
                <a:lnTo>
                  <a:pt x="80" y="50"/>
                </a:lnTo>
                <a:lnTo>
                  <a:pt x="65" y="65"/>
                </a:lnTo>
                <a:lnTo>
                  <a:pt x="50" y="80"/>
                </a:lnTo>
                <a:lnTo>
                  <a:pt x="38" y="97"/>
                </a:lnTo>
                <a:lnTo>
                  <a:pt x="27" y="116"/>
                </a:lnTo>
                <a:lnTo>
                  <a:pt x="17" y="135"/>
                </a:lnTo>
                <a:lnTo>
                  <a:pt x="10" y="155"/>
                </a:lnTo>
                <a:lnTo>
                  <a:pt x="4" y="176"/>
                </a:lnTo>
                <a:lnTo>
                  <a:pt x="1" y="198"/>
                </a:lnTo>
                <a:lnTo>
                  <a:pt x="0" y="221"/>
                </a:lnTo>
                <a:lnTo>
                  <a:pt x="0" y="221"/>
                </a:lnTo>
                <a:lnTo>
                  <a:pt x="1" y="244"/>
                </a:lnTo>
                <a:lnTo>
                  <a:pt x="4" y="266"/>
                </a:lnTo>
                <a:lnTo>
                  <a:pt x="10" y="287"/>
                </a:lnTo>
                <a:lnTo>
                  <a:pt x="17" y="307"/>
                </a:lnTo>
                <a:lnTo>
                  <a:pt x="27" y="326"/>
                </a:lnTo>
                <a:lnTo>
                  <a:pt x="38" y="345"/>
                </a:lnTo>
                <a:lnTo>
                  <a:pt x="50" y="362"/>
                </a:lnTo>
                <a:lnTo>
                  <a:pt x="65" y="377"/>
                </a:lnTo>
                <a:lnTo>
                  <a:pt x="80" y="391"/>
                </a:lnTo>
                <a:lnTo>
                  <a:pt x="97" y="404"/>
                </a:lnTo>
                <a:lnTo>
                  <a:pt x="116" y="415"/>
                </a:lnTo>
                <a:lnTo>
                  <a:pt x="135" y="425"/>
                </a:lnTo>
                <a:lnTo>
                  <a:pt x="155" y="432"/>
                </a:lnTo>
                <a:lnTo>
                  <a:pt x="176" y="437"/>
                </a:lnTo>
                <a:lnTo>
                  <a:pt x="198" y="441"/>
                </a:lnTo>
                <a:lnTo>
                  <a:pt x="221" y="442"/>
                </a:lnTo>
                <a:lnTo>
                  <a:pt x="715" y="442"/>
                </a:lnTo>
                <a:close/>
              </a:path>
            </a:pathLst>
          </a:custGeom>
          <a:noFill/>
          <a:ln cap="rnd" w="68400">
            <a:solidFill>
              <a:srgbClr val="f2c02c"/>
            </a:solidFill>
            <a:round/>
          </a:ln>
        </p:spPr>
      </p:sp>
      <p:sp>
        <p:nvSpPr>
          <p:cNvPr id="169" name=""/>
          <p:cNvSpPr/>
          <p:nvPr/>
        </p:nvSpPr>
        <p:spPr>
          <a:xfrm>
            <a:off x="1242000" y="4029120"/>
            <a:ext cx="623160" cy="1181880"/>
          </a:xfrm>
          <a:custGeom>
            <a:avLst/>
            <a:gdLst/>
            <a:ahLst/>
            <a:rect l="0" t="0" r="r" b="b"/>
            <a:pathLst>
              <a:path w="1731" h="3283">
                <a:moveTo>
                  <a:pt x="628" y="3283"/>
                </a:moveTo>
                <a:lnTo>
                  <a:pt x="642" y="2455"/>
                </a:lnTo>
                <a:lnTo>
                  <a:pt x="649" y="2018"/>
                </a:lnTo>
                <a:lnTo>
                  <a:pt x="658" y="1735"/>
                </a:lnTo>
                <a:lnTo>
                  <a:pt x="664" y="1685"/>
                </a:lnTo>
                <a:lnTo>
                  <a:pt x="676" y="1638"/>
                </a:lnTo>
                <a:lnTo>
                  <a:pt x="694" y="1593"/>
                </a:lnTo>
                <a:lnTo>
                  <a:pt x="717" y="1550"/>
                </a:lnTo>
                <a:lnTo>
                  <a:pt x="744" y="1509"/>
                </a:lnTo>
                <a:lnTo>
                  <a:pt x="776" y="1471"/>
                </a:lnTo>
                <a:lnTo>
                  <a:pt x="850" y="1399"/>
                </a:lnTo>
                <a:lnTo>
                  <a:pt x="936" y="1332"/>
                </a:lnTo>
                <a:lnTo>
                  <a:pt x="1031" y="1270"/>
                </a:lnTo>
                <a:lnTo>
                  <a:pt x="1234" y="1149"/>
                </a:lnTo>
                <a:lnTo>
                  <a:pt x="1432" y="1025"/>
                </a:lnTo>
                <a:lnTo>
                  <a:pt x="1520" y="957"/>
                </a:lnTo>
                <a:lnTo>
                  <a:pt x="1598" y="884"/>
                </a:lnTo>
                <a:lnTo>
                  <a:pt x="1631" y="844"/>
                </a:lnTo>
                <a:lnTo>
                  <a:pt x="1660" y="803"/>
                </a:lnTo>
                <a:lnTo>
                  <a:pt x="1685" y="759"/>
                </a:lnTo>
                <a:lnTo>
                  <a:pt x="1705" y="713"/>
                </a:lnTo>
                <a:lnTo>
                  <a:pt x="1720" y="665"/>
                </a:lnTo>
                <a:lnTo>
                  <a:pt x="1728" y="613"/>
                </a:lnTo>
                <a:lnTo>
                  <a:pt x="1731" y="558"/>
                </a:lnTo>
                <a:lnTo>
                  <a:pt x="1727" y="501"/>
                </a:lnTo>
                <a:lnTo>
                  <a:pt x="1718" y="454"/>
                </a:lnTo>
                <a:lnTo>
                  <a:pt x="1704" y="414"/>
                </a:lnTo>
                <a:lnTo>
                  <a:pt x="1685" y="378"/>
                </a:lnTo>
                <a:lnTo>
                  <a:pt x="1661" y="348"/>
                </a:lnTo>
                <a:lnTo>
                  <a:pt x="1633" y="323"/>
                </a:lnTo>
                <a:lnTo>
                  <a:pt x="1601" y="302"/>
                </a:lnTo>
                <a:lnTo>
                  <a:pt x="1566" y="286"/>
                </a:lnTo>
                <a:lnTo>
                  <a:pt x="1528" y="275"/>
                </a:lnTo>
                <a:lnTo>
                  <a:pt x="1487" y="267"/>
                </a:lnTo>
                <a:lnTo>
                  <a:pt x="1445" y="263"/>
                </a:lnTo>
                <a:lnTo>
                  <a:pt x="1355" y="267"/>
                </a:lnTo>
                <a:lnTo>
                  <a:pt x="1263" y="283"/>
                </a:lnTo>
                <a:lnTo>
                  <a:pt x="1171" y="310"/>
                </a:lnTo>
                <a:lnTo>
                  <a:pt x="1082" y="347"/>
                </a:lnTo>
                <a:lnTo>
                  <a:pt x="1001" y="391"/>
                </a:lnTo>
                <a:lnTo>
                  <a:pt x="929" y="441"/>
                </a:lnTo>
                <a:lnTo>
                  <a:pt x="899" y="468"/>
                </a:lnTo>
                <a:lnTo>
                  <a:pt x="872" y="496"/>
                </a:lnTo>
                <a:lnTo>
                  <a:pt x="849" y="524"/>
                </a:lnTo>
                <a:lnTo>
                  <a:pt x="831" y="553"/>
                </a:lnTo>
                <a:lnTo>
                  <a:pt x="819" y="582"/>
                </a:lnTo>
                <a:lnTo>
                  <a:pt x="811" y="610"/>
                </a:lnTo>
                <a:lnTo>
                  <a:pt x="810" y="639"/>
                </a:lnTo>
                <a:lnTo>
                  <a:pt x="815" y="667"/>
                </a:lnTo>
                <a:lnTo>
                  <a:pt x="827" y="695"/>
                </a:lnTo>
                <a:lnTo>
                  <a:pt x="846" y="721"/>
                </a:lnTo>
                <a:lnTo>
                  <a:pt x="864" y="739"/>
                </a:lnTo>
                <a:lnTo>
                  <a:pt x="881" y="753"/>
                </a:lnTo>
                <a:lnTo>
                  <a:pt x="898" y="763"/>
                </a:lnTo>
                <a:lnTo>
                  <a:pt x="915" y="769"/>
                </a:lnTo>
                <a:lnTo>
                  <a:pt x="932" y="771"/>
                </a:lnTo>
                <a:lnTo>
                  <a:pt x="948" y="770"/>
                </a:lnTo>
                <a:lnTo>
                  <a:pt x="964" y="766"/>
                </a:lnTo>
                <a:lnTo>
                  <a:pt x="979" y="759"/>
                </a:lnTo>
                <a:lnTo>
                  <a:pt x="993" y="749"/>
                </a:lnTo>
                <a:lnTo>
                  <a:pt x="1007" y="736"/>
                </a:lnTo>
                <a:lnTo>
                  <a:pt x="1019" y="721"/>
                </a:lnTo>
                <a:lnTo>
                  <a:pt x="1031" y="704"/>
                </a:lnTo>
                <a:lnTo>
                  <a:pt x="1052" y="664"/>
                </a:lnTo>
                <a:lnTo>
                  <a:pt x="1068" y="617"/>
                </a:lnTo>
                <a:lnTo>
                  <a:pt x="1079" y="565"/>
                </a:lnTo>
                <a:lnTo>
                  <a:pt x="1083" y="510"/>
                </a:lnTo>
                <a:lnTo>
                  <a:pt x="1082" y="453"/>
                </a:lnTo>
                <a:lnTo>
                  <a:pt x="1073" y="395"/>
                </a:lnTo>
                <a:lnTo>
                  <a:pt x="1056" y="338"/>
                </a:lnTo>
                <a:lnTo>
                  <a:pt x="1031" y="284"/>
                </a:lnTo>
                <a:lnTo>
                  <a:pt x="1015" y="259"/>
                </a:lnTo>
                <a:lnTo>
                  <a:pt x="996" y="235"/>
                </a:lnTo>
                <a:lnTo>
                  <a:pt x="976" y="212"/>
                </a:lnTo>
                <a:lnTo>
                  <a:pt x="952" y="191"/>
                </a:lnTo>
                <a:lnTo>
                  <a:pt x="921" y="167"/>
                </a:lnTo>
                <a:lnTo>
                  <a:pt x="880" y="141"/>
                </a:lnTo>
                <a:lnTo>
                  <a:pt x="831" y="114"/>
                </a:lnTo>
                <a:lnTo>
                  <a:pt x="774" y="87"/>
                </a:lnTo>
                <a:lnTo>
                  <a:pt x="712" y="61"/>
                </a:lnTo>
                <a:lnTo>
                  <a:pt x="646" y="38"/>
                </a:lnTo>
                <a:lnTo>
                  <a:pt x="576" y="19"/>
                </a:lnTo>
                <a:lnTo>
                  <a:pt x="504" y="6"/>
                </a:lnTo>
                <a:lnTo>
                  <a:pt x="432" y="0"/>
                </a:lnTo>
                <a:lnTo>
                  <a:pt x="360" y="2"/>
                </a:lnTo>
                <a:lnTo>
                  <a:pt x="290" y="14"/>
                </a:lnTo>
                <a:lnTo>
                  <a:pt x="257" y="24"/>
                </a:lnTo>
                <a:lnTo>
                  <a:pt x="224" y="37"/>
                </a:lnTo>
                <a:lnTo>
                  <a:pt x="193" y="54"/>
                </a:lnTo>
                <a:lnTo>
                  <a:pt x="162" y="73"/>
                </a:lnTo>
                <a:lnTo>
                  <a:pt x="134" y="96"/>
                </a:lnTo>
                <a:lnTo>
                  <a:pt x="107" y="123"/>
                </a:lnTo>
                <a:lnTo>
                  <a:pt x="81" y="153"/>
                </a:lnTo>
                <a:lnTo>
                  <a:pt x="58" y="188"/>
                </a:lnTo>
                <a:lnTo>
                  <a:pt x="37" y="226"/>
                </a:lnTo>
                <a:lnTo>
                  <a:pt x="18" y="270"/>
                </a:lnTo>
                <a:lnTo>
                  <a:pt x="5" y="313"/>
                </a:lnTo>
                <a:lnTo>
                  <a:pt x="0" y="357"/>
                </a:lnTo>
                <a:lnTo>
                  <a:pt x="2" y="401"/>
                </a:lnTo>
                <a:lnTo>
                  <a:pt x="10" y="445"/>
                </a:lnTo>
                <a:lnTo>
                  <a:pt x="25" y="490"/>
                </a:lnTo>
                <a:lnTo>
                  <a:pt x="46" y="535"/>
                </a:lnTo>
                <a:lnTo>
                  <a:pt x="102" y="626"/>
                </a:lnTo>
                <a:lnTo>
                  <a:pt x="176" y="717"/>
                </a:lnTo>
                <a:lnTo>
                  <a:pt x="264" y="809"/>
                </a:lnTo>
                <a:lnTo>
                  <a:pt x="465" y="992"/>
                </a:lnTo>
                <a:lnTo>
                  <a:pt x="675" y="1173"/>
                </a:lnTo>
                <a:lnTo>
                  <a:pt x="866" y="1349"/>
                </a:lnTo>
                <a:lnTo>
                  <a:pt x="945" y="1435"/>
                </a:lnTo>
                <a:lnTo>
                  <a:pt x="1007" y="1520"/>
                </a:lnTo>
                <a:lnTo>
                  <a:pt x="1030" y="1561"/>
                </a:lnTo>
                <a:lnTo>
                  <a:pt x="1049" y="1602"/>
                </a:lnTo>
                <a:lnTo>
                  <a:pt x="1061" y="1642"/>
                </a:lnTo>
                <a:lnTo>
                  <a:pt x="1067" y="1681"/>
                </a:lnTo>
                <a:lnTo>
                  <a:pt x="1072" y="1834"/>
                </a:lnTo>
                <a:lnTo>
                  <a:pt x="1072" y="2054"/>
                </a:lnTo>
                <a:lnTo>
                  <a:pt x="1062" y="2591"/>
                </a:lnTo>
                <a:lnTo>
                  <a:pt x="1041" y="3283"/>
                </a:lnTo>
                <a:lnTo>
                  <a:pt x="628" y="3283"/>
                </a:lnTo>
                <a:close/>
              </a:path>
            </a:pathLst>
          </a:custGeom>
          <a:noFill/>
          <a:ln cap="rnd" w="68400">
            <a:solidFill>
              <a:srgbClr val="f2c02c"/>
            </a:solidFill>
            <a:round/>
          </a:ln>
        </p:spPr>
      </p:sp>
      <p:sp>
        <p:nvSpPr>
          <p:cNvPr id="170" name=""/>
          <p:cNvSpPr/>
          <p:nvPr/>
        </p:nvSpPr>
        <p:spPr>
          <a:xfrm>
            <a:off x="1549800" y="2977920"/>
            <a:ext cx="0" cy="232560"/>
          </a:xfrm>
          <a:prstGeom prst="line">
            <a:avLst/>
          </a:prstGeom>
          <a:ln cap="rnd" w="68400">
            <a:solidFill>
              <a:srgbClr val="f2c02c"/>
            </a:solidFill>
            <a:round/>
          </a:ln>
        </p:spPr>
        <p:style>
          <a:lnRef idx="0"/>
          <a:fillRef idx="0"/>
          <a:effectRef idx="0"/>
          <a:fontRef idx="minor"/>
        </p:style>
      </p:sp>
      <p:sp>
        <p:nvSpPr>
          <p:cNvPr id="171" name=""/>
          <p:cNvSpPr/>
          <p:nvPr/>
        </p:nvSpPr>
        <p:spPr>
          <a:xfrm flipH="1">
            <a:off x="2355120" y="3314880"/>
            <a:ext cx="164880" cy="164520"/>
          </a:xfrm>
          <a:prstGeom prst="line">
            <a:avLst/>
          </a:prstGeom>
          <a:ln cap="rnd" w="68400">
            <a:solidFill>
              <a:srgbClr val="f2c02c"/>
            </a:solidFill>
            <a:round/>
          </a:ln>
        </p:spPr>
        <p:style>
          <a:lnRef idx="0"/>
          <a:fillRef idx="0"/>
          <a:effectRef idx="0"/>
          <a:fontRef idx="minor"/>
        </p:style>
      </p:sp>
      <p:sp>
        <p:nvSpPr>
          <p:cNvPr id="172" name=""/>
          <p:cNvSpPr/>
          <p:nvPr/>
        </p:nvSpPr>
        <p:spPr>
          <a:xfrm flipH="1">
            <a:off x="2542320" y="4215240"/>
            <a:ext cx="233280" cy="0"/>
          </a:xfrm>
          <a:prstGeom prst="line">
            <a:avLst/>
          </a:prstGeom>
          <a:ln cap="rnd" w="68400">
            <a:solidFill>
              <a:srgbClr val="f2c02c"/>
            </a:solidFill>
            <a:round/>
          </a:ln>
        </p:spPr>
        <p:style>
          <a:lnRef idx="0"/>
          <a:fillRef idx="0"/>
          <a:effectRef idx="0"/>
          <a:fontRef idx="minor"/>
        </p:style>
      </p:sp>
      <p:sp>
        <p:nvSpPr>
          <p:cNvPr id="173" name=""/>
          <p:cNvSpPr/>
          <p:nvPr/>
        </p:nvSpPr>
        <p:spPr>
          <a:xfrm>
            <a:off x="579600" y="3314880"/>
            <a:ext cx="165240" cy="164520"/>
          </a:xfrm>
          <a:prstGeom prst="line">
            <a:avLst/>
          </a:prstGeom>
          <a:ln cap="rnd" w="68400">
            <a:solidFill>
              <a:srgbClr val="f2c02c"/>
            </a:solidFill>
            <a:round/>
          </a:ln>
        </p:spPr>
        <p:style>
          <a:lnRef idx="0"/>
          <a:fillRef idx="0"/>
          <a:effectRef idx="0"/>
          <a:fontRef idx="minor"/>
        </p:style>
      </p:sp>
      <p:sp>
        <p:nvSpPr>
          <p:cNvPr id="174" name=""/>
          <p:cNvSpPr/>
          <p:nvPr/>
        </p:nvSpPr>
        <p:spPr>
          <a:xfrm>
            <a:off x="324360" y="4215240"/>
            <a:ext cx="233280" cy="0"/>
          </a:xfrm>
          <a:prstGeom prst="line">
            <a:avLst/>
          </a:prstGeom>
          <a:ln cap="rnd" w="68400">
            <a:solidFill>
              <a:srgbClr val="f2c02c"/>
            </a:solidFill>
            <a:round/>
          </a:ln>
        </p:spPr>
        <p:style>
          <a:lnRef idx="0"/>
          <a:fillRef idx="0"/>
          <a:effectRef idx="0"/>
          <a:fontRef idx="minor"/>
        </p:style>
      </p:sp>
      <p:sp>
        <p:nvSpPr>
          <p:cNvPr id="175" name=""/>
          <p:cNvSpPr/>
          <p:nvPr/>
        </p:nvSpPr>
        <p:spPr>
          <a:xfrm>
            <a:off x="1421280" y="783360"/>
            <a:ext cx="858240" cy="529200"/>
          </a:xfrm>
          <a:custGeom>
            <a:avLst/>
            <a:gdLst/>
            <a:ahLst/>
            <a:rect l="0" t="0" r="r" b="b"/>
            <a:pathLst>
              <a:path w="2384" h="1470">
                <a:moveTo>
                  <a:pt x="0" y="0"/>
                </a:moveTo>
                <a:lnTo>
                  <a:pt x="2384" y="0"/>
                </a:lnTo>
                <a:lnTo>
                  <a:pt x="2384" y="1470"/>
                </a:lnTo>
                <a:lnTo>
                  <a:pt x="0" y="1470"/>
                </a:lnTo>
                <a:lnTo>
                  <a:pt x="0" y="0"/>
                </a:lnTo>
                <a:close/>
              </a:path>
            </a:pathLst>
          </a:custGeom>
          <a:solidFill>
            <a:srgbClr val="f2c02c"/>
          </a:solidFill>
          <a:ln w="0">
            <a:noFill/>
          </a:ln>
        </p:spPr>
      </p:sp>
      <p:sp>
        <p:nvSpPr>
          <p:cNvPr id="176" name=""/>
          <p:cNvSpPr/>
          <p:nvPr/>
        </p:nvSpPr>
        <p:spPr>
          <a:xfrm>
            <a:off x="1421280" y="2422800"/>
            <a:ext cx="858240" cy="528840"/>
          </a:xfrm>
          <a:custGeom>
            <a:avLst/>
            <a:gdLst/>
            <a:ahLst/>
            <a:rect l="0" t="0" r="r" b="b"/>
            <a:pathLst>
              <a:path w="2384" h="1469">
                <a:moveTo>
                  <a:pt x="0" y="0"/>
                </a:moveTo>
                <a:lnTo>
                  <a:pt x="2384" y="0"/>
                </a:lnTo>
                <a:lnTo>
                  <a:pt x="2384" y="1469"/>
                </a:lnTo>
                <a:lnTo>
                  <a:pt x="0" y="1469"/>
                </a:lnTo>
                <a:lnTo>
                  <a:pt x="0" y="0"/>
                </a:lnTo>
                <a:close/>
              </a:path>
            </a:pathLst>
          </a:custGeom>
          <a:solidFill>
            <a:srgbClr val="f2c02c"/>
          </a:solidFill>
          <a:ln w="0">
            <a:noFill/>
          </a:ln>
        </p:spPr>
      </p:sp>
      <p:sp>
        <p:nvSpPr>
          <p:cNvPr id="177" name=""/>
          <p:cNvSpPr/>
          <p:nvPr/>
        </p:nvSpPr>
        <p:spPr>
          <a:xfrm>
            <a:off x="5708880" y="2422800"/>
            <a:ext cx="857880" cy="528840"/>
          </a:xfrm>
          <a:custGeom>
            <a:avLst/>
            <a:gdLst/>
            <a:ahLst/>
            <a:rect l="0" t="0" r="r" b="b"/>
            <a:pathLst>
              <a:path w="2383" h="1469">
                <a:moveTo>
                  <a:pt x="0" y="0"/>
                </a:moveTo>
                <a:lnTo>
                  <a:pt x="2383" y="0"/>
                </a:lnTo>
                <a:lnTo>
                  <a:pt x="2383" y="1469"/>
                </a:lnTo>
                <a:lnTo>
                  <a:pt x="0" y="1469"/>
                </a:lnTo>
                <a:lnTo>
                  <a:pt x="0" y="0"/>
                </a:lnTo>
                <a:close/>
              </a:path>
            </a:pathLst>
          </a:custGeom>
          <a:solidFill>
            <a:srgbClr val="f2c02c"/>
          </a:solidFill>
          <a:ln w="0">
            <a:noFill/>
          </a:ln>
        </p:spPr>
      </p:sp>
      <p:sp>
        <p:nvSpPr>
          <p:cNvPr id="178" name=""/>
          <p:cNvSpPr/>
          <p:nvPr/>
        </p:nvSpPr>
        <p:spPr>
          <a:xfrm>
            <a:off x="5708880" y="4061520"/>
            <a:ext cx="857880" cy="528840"/>
          </a:xfrm>
          <a:custGeom>
            <a:avLst/>
            <a:gdLst/>
            <a:ahLst/>
            <a:rect l="0" t="0" r="r" b="b"/>
            <a:pathLst>
              <a:path w="2383" h="1469">
                <a:moveTo>
                  <a:pt x="0" y="0"/>
                </a:moveTo>
                <a:lnTo>
                  <a:pt x="2383" y="0"/>
                </a:lnTo>
                <a:lnTo>
                  <a:pt x="2383" y="1469"/>
                </a:lnTo>
                <a:lnTo>
                  <a:pt x="0" y="1469"/>
                </a:lnTo>
                <a:lnTo>
                  <a:pt x="0" y="0"/>
                </a:lnTo>
                <a:close/>
              </a:path>
            </a:pathLst>
          </a:custGeom>
          <a:solidFill>
            <a:srgbClr val="f2c02c"/>
          </a:solidFill>
          <a:ln w="0">
            <a:noFill/>
          </a:ln>
        </p:spPr>
      </p:sp>
      <p:sp>
        <p:nvSpPr>
          <p:cNvPr id="179" name=""/>
          <p:cNvSpPr/>
          <p:nvPr/>
        </p:nvSpPr>
        <p:spPr>
          <a:xfrm>
            <a:off x="1352520" y="720000"/>
            <a:ext cx="857880" cy="528840"/>
          </a:xfrm>
          <a:custGeom>
            <a:avLst/>
            <a:gdLst/>
            <a:ahLst/>
            <a:rect l="0" t="0" r="r" b="b"/>
            <a:pathLst>
              <a:path w="2383" h="1469">
                <a:moveTo>
                  <a:pt x="0" y="0"/>
                </a:moveTo>
                <a:lnTo>
                  <a:pt x="2383" y="0"/>
                </a:lnTo>
                <a:lnTo>
                  <a:pt x="2383" y="1469"/>
                </a:lnTo>
                <a:lnTo>
                  <a:pt x="0" y="1469"/>
                </a:lnTo>
                <a:lnTo>
                  <a:pt x="0" y="0"/>
                </a:lnTo>
                <a:close/>
              </a:path>
            </a:pathLst>
          </a:custGeom>
          <a:noFill/>
          <a:ln cap="rnd" w="52560">
            <a:solidFill>
              <a:srgbClr val="000000"/>
            </a:solidFill>
            <a:round/>
          </a:ln>
        </p:spPr>
      </p:sp>
      <p:sp>
        <p:nvSpPr>
          <p:cNvPr id="180" name=""/>
          <p:cNvSpPr/>
          <p:nvPr/>
        </p:nvSpPr>
        <p:spPr>
          <a:xfrm>
            <a:off x="1352520" y="2359080"/>
            <a:ext cx="857880" cy="529200"/>
          </a:xfrm>
          <a:custGeom>
            <a:avLst/>
            <a:gdLst/>
            <a:ahLst/>
            <a:rect l="0" t="0" r="r" b="b"/>
            <a:pathLst>
              <a:path w="2383" h="1470">
                <a:moveTo>
                  <a:pt x="0" y="0"/>
                </a:moveTo>
                <a:lnTo>
                  <a:pt x="2383" y="0"/>
                </a:lnTo>
                <a:lnTo>
                  <a:pt x="2383" y="1470"/>
                </a:lnTo>
                <a:lnTo>
                  <a:pt x="0" y="1470"/>
                </a:lnTo>
                <a:lnTo>
                  <a:pt x="0" y="0"/>
                </a:lnTo>
                <a:close/>
              </a:path>
            </a:pathLst>
          </a:custGeom>
          <a:noFill/>
          <a:ln cap="rnd" w="52560">
            <a:solidFill>
              <a:srgbClr val="000000"/>
            </a:solidFill>
            <a:round/>
          </a:ln>
        </p:spPr>
      </p:sp>
      <p:sp>
        <p:nvSpPr>
          <p:cNvPr id="181" name=""/>
          <p:cNvSpPr/>
          <p:nvPr/>
        </p:nvSpPr>
        <p:spPr>
          <a:xfrm>
            <a:off x="5639760" y="2359080"/>
            <a:ext cx="858240" cy="529200"/>
          </a:xfrm>
          <a:custGeom>
            <a:avLst/>
            <a:gdLst/>
            <a:ahLst/>
            <a:rect l="0" t="0" r="r" b="b"/>
            <a:pathLst>
              <a:path w="2384" h="1470">
                <a:moveTo>
                  <a:pt x="0" y="0"/>
                </a:moveTo>
                <a:lnTo>
                  <a:pt x="2384" y="0"/>
                </a:lnTo>
                <a:lnTo>
                  <a:pt x="2384" y="1470"/>
                </a:lnTo>
                <a:lnTo>
                  <a:pt x="0" y="1470"/>
                </a:lnTo>
                <a:lnTo>
                  <a:pt x="0" y="0"/>
                </a:lnTo>
                <a:close/>
              </a:path>
            </a:pathLst>
          </a:custGeom>
          <a:noFill/>
          <a:ln cap="rnd" w="52560">
            <a:solidFill>
              <a:srgbClr val="000000"/>
            </a:solidFill>
            <a:round/>
          </a:ln>
        </p:spPr>
      </p:sp>
      <p:sp>
        <p:nvSpPr>
          <p:cNvPr id="182" name=""/>
          <p:cNvSpPr/>
          <p:nvPr/>
        </p:nvSpPr>
        <p:spPr>
          <a:xfrm>
            <a:off x="5639760" y="3998160"/>
            <a:ext cx="858240" cy="528840"/>
          </a:xfrm>
          <a:custGeom>
            <a:avLst/>
            <a:gdLst/>
            <a:ahLst/>
            <a:rect l="0" t="0" r="r" b="b"/>
            <a:pathLst>
              <a:path w="2384" h="1469">
                <a:moveTo>
                  <a:pt x="0" y="0"/>
                </a:moveTo>
                <a:lnTo>
                  <a:pt x="2384" y="0"/>
                </a:lnTo>
                <a:lnTo>
                  <a:pt x="2384" y="1469"/>
                </a:lnTo>
                <a:lnTo>
                  <a:pt x="0" y="1469"/>
                </a:lnTo>
                <a:lnTo>
                  <a:pt x="0" y="0"/>
                </a:lnTo>
                <a:close/>
              </a:path>
            </a:pathLst>
          </a:custGeom>
          <a:noFill/>
          <a:ln cap="rnd" w="52560">
            <a:solidFill>
              <a:srgbClr val="000000"/>
            </a:solidFill>
            <a:round/>
          </a:ln>
        </p:spPr>
      </p:sp>
      <p:sp>
        <p:nvSpPr>
          <p:cNvPr id="183" name=""/>
          <p:cNvSpPr/>
          <p:nvPr/>
        </p:nvSpPr>
        <p:spPr>
          <a:xfrm>
            <a:off x="1606320" y="820440"/>
            <a:ext cx="174240" cy="327960"/>
          </a:xfrm>
          <a:custGeom>
            <a:avLst/>
            <a:gdLst/>
            <a:ahLst/>
            <a:rect l="0" t="0" r="r" b="b"/>
            <a:pathLst>
              <a:path w="484" h="911">
                <a:moveTo>
                  <a:pt x="484" y="456"/>
                </a:moveTo>
                <a:lnTo>
                  <a:pt x="483" y="514"/>
                </a:lnTo>
                <a:lnTo>
                  <a:pt x="481" y="568"/>
                </a:lnTo>
                <a:lnTo>
                  <a:pt x="476" y="618"/>
                </a:lnTo>
                <a:lnTo>
                  <a:pt x="470" y="663"/>
                </a:lnTo>
                <a:lnTo>
                  <a:pt x="462" y="705"/>
                </a:lnTo>
                <a:lnTo>
                  <a:pt x="452" y="742"/>
                </a:lnTo>
                <a:lnTo>
                  <a:pt x="440" y="775"/>
                </a:lnTo>
                <a:lnTo>
                  <a:pt x="434" y="790"/>
                </a:lnTo>
                <a:lnTo>
                  <a:pt x="427" y="804"/>
                </a:lnTo>
                <a:lnTo>
                  <a:pt x="419" y="817"/>
                </a:lnTo>
                <a:lnTo>
                  <a:pt x="411" y="829"/>
                </a:lnTo>
                <a:lnTo>
                  <a:pt x="402" y="840"/>
                </a:lnTo>
                <a:lnTo>
                  <a:pt x="393" y="851"/>
                </a:lnTo>
                <a:lnTo>
                  <a:pt x="384" y="860"/>
                </a:lnTo>
                <a:lnTo>
                  <a:pt x="373" y="869"/>
                </a:lnTo>
                <a:lnTo>
                  <a:pt x="362" y="877"/>
                </a:lnTo>
                <a:lnTo>
                  <a:pt x="351" y="884"/>
                </a:lnTo>
                <a:lnTo>
                  <a:pt x="339" y="890"/>
                </a:lnTo>
                <a:lnTo>
                  <a:pt x="327" y="896"/>
                </a:lnTo>
                <a:lnTo>
                  <a:pt x="314" y="901"/>
                </a:lnTo>
                <a:lnTo>
                  <a:pt x="300" y="904"/>
                </a:lnTo>
                <a:lnTo>
                  <a:pt x="286" y="907"/>
                </a:lnTo>
                <a:lnTo>
                  <a:pt x="271" y="909"/>
                </a:lnTo>
                <a:lnTo>
                  <a:pt x="256" y="911"/>
                </a:lnTo>
                <a:lnTo>
                  <a:pt x="240" y="911"/>
                </a:lnTo>
                <a:lnTo>
                  <a:pt x="225" y="911"/>
                </a:lnTo>
                <a:lnTo>
                  <a:pt x="209" y="909"/>
                </a:lnTo>
                <a:lnTo>
                  <a:pt x="195" y="907"/>
                </a:lnTo>
                <a:lnTo>
                  <a:pt x="181" y="904"/>
                </a:lnTo>
                <a:lnTo>
                  <a:pt x="167" y="900"/>
                </a:lnTo>
                <a:lnTo>
                  <a:pt x="154" y="896"/>
                </a:lnTo>
                <a:lnTo>
                  <a:pt x="142" y="890"/>
                </a:lnTo>
                <a:lnTo>
                  <a:pt x="130" y="884"/>
                </a:lnTo>
                <a:lnTo>
                  <a:pt x="119" y="877"/>
                </a:lnTo>
                <a:lnTo>
                  <a:pt x="108" y="869"/>
                </a:lnTo>
                <a:lnTo>
                  <a:pt x="98" y="860"/>
                </a:lnTo>
                <a:lnTo>
                  <a:pt x="89" y="850"/>
                </a:lnTo>
                <a:lnTo>
                  <a:pt x="80" y="840"/>
                </a:lnTo>
                <a:lnTo>
                  <a:pt x="71" y="829"/>
                </a:lnTo>
                <a:lnTo>
                  <a:pt x="63" y="816"/>
                </a:lnTo>
                <a:lnTo>
                  <a:pt x="56" y="803"/>
                </a:lnTo>
                <a:lnTo>
                  <a:pt x="49" y="789"/>
                </a:lnTo>
                <a:lnTo>
                  <a:pt x="43" y="774"/>
                </a:lnTo>
                <a:lnTo>
                  <a:pt x="32" y="741"/>
                </a:lnTo>
                <a:lnTo>
                  <a:pt x="22" y="704"/>
                </a:lnTo>
                <a:lnTo>
                  <a:pt x="14" y="663"/>
                </a:lnTo>
                <a:lnTo>
                  <a:pt x="8" y="617"/>
                </a:lnTo>
                <a:lnTo>
                  <a:pt x="4" y="568"/>
                </a:lnTo>
                <a:lnTo>
                  <a:pt x="1" y="514"/>
                </a:lnTo>
                <a:lnTo>
                  <a:pt x="0" y="456"/>
                </a:lnTo>
                <a:lnTo>
                  <a:pt x="1" y="399"/>
                </a:lnTo>
                <a:lnTo>
                  <a:pt x="4" y="345"/>
                </a:lnTo>
                <a:lnTo>
                  <a:pt x="8" y="295"/>
                </a:lnTo>
                <a:lnTo>
                  <a:pt x="15" y="250"/>
                </a:lnTo>
                <a:lnTo>
                  <a:pt x="23" y="208"/>
                </a:lnTo>
                <a:lnTo>
                  <a:pt x="33" y="171"/>
                </a:lnTo>
                <a:lnTo>
                  <a:pt x="45" y="137"/>
                </a:lnTo>
                <a:lnTo>
                  <a:pt x="52" y="122"/>
                </a:lnTo>
                <a:lnTo>
                  <a:pt x="59" y="108"/>
                </a:lnTo>
                <a:lnTo>
                  <a:pt x="66" y="95"/>
                </a:lnTo>
                <a:lnTo>
                  <a:pt x="74" y="83"/>
                </a:lnTo>
                <a:lnTo>
                  <a:pt x="83" y="72"/>
                </a:lnTo>
                <a:lnTo>
                  <a:pt x="92" y="61"/>
                </a:lnTo>
                <a:lnTo>
                  <a:pt x="102" y="51"/>
                </a:lnTo>
                <a:lnTo>
                  <a:pt x="112" y="42"/>
                </a:lnTo>
                <a:lnTo>
                  <a:pt x="123" y="34"/>
                </a:lnTo>
                <a:lnTo>
                  <a:pt x="134" y="27"/>
                </a:lnTo>
                <a:lnTo>
                  <a:pt x="146" y="21"/>
                </a:lnTo>
                <a:lnTo>
                  <a:pt x="158" y="15"/>
                </a:lnTo>
                <a:lnTo>
                  <a:pt x="171" y="11"/>
                </a:lnTo>
                <a:lnTo>
                  <a:pt x="184" y="7"/>
                </a:lnTo>
                <a:lnTo>
                  <a:pt x="198" y="4"/>
                </a:lnTo>
                <a:lnTo>
                  <a:pt x="212" y="2"/>
                </a:lnTo>
                <a:lnTo>
                  <a:pt x="227" y="0"/>
                </a:lnTo>
                <a:lnTo>
                  <a:pt x="243" y="0"/>
                </a:lnTo>
                <a:lnTo>
                  <a:pt x="258" y="0"/>
                </a:lnTo>
                <a:lnTo>
                  <a:pt x="274" y="2"/>
                </a:lnTo>
                <a:lnTo>
                  <a:pt x="288" y="4"/>
                </a:lnTo>
                <a:lnTo>
                  <a:pt x="302" y="7"/>
                </a:lnTo>
                <a:lnTo>
                  <a:pt x="316" y="10"/>
                </a:lnTo>
                <a:lnTo>
                  <a:pt x="329" y="15"/>
                </a:lnTo>
                <a:lnTo>
                  <a:pt x="341" y="20"/>
                </a:lnTo>
                <a:lnTo>
                  <a:pt x="353" y="26"/>
                </a:lnTo>
                <a:lnTo>
                  <a:pt x="364" y="34"/>
                </a:lnTo>
                <a:lnTo>
                  <a:pt x="375" y="41"/>
                </a:lnTo>
                <a:lnTo>
                  <a:pt x="385" y="50"/>
                </a:lnTo>
                <a:lnTo>
                  <a:pt x="395" y="60"/>
                </a:lnTo>
                <a:lnTo>
                  <a:pt x="404" y="70"/>
                </a:lnTo>
                <a:lnTo>
                  <a:pt x="412" y="81"/>
                </a:lnTo>
                <a:lnTo>
                  <a:pt x="420" y="93"/>
                </a:lnTo>
                <a:lnTo>
                  <a:pt x="427" y="106"/>
                </a:lnTo>
                <a:lnTo>
                  <a:pt x="434" y="120"/>
                </a:lnTo>
                <a:lnTo>
                  <a:pt x="441" y="135"/>
                </a:lnTo>
                <a:lnTo>
                  <a:pt x="452" y="168"/>
                </a:lnTo>
                <a:lnTo>
                  <a:pt x="462" y="205"/>
                </a:lnTo>
                <a:lnTo>
                  <a:pt x="470" y="247"/>
                </a:lnTo>
                <a:lnTo>
                  <a:pt x="476" y="292"/>
                </a:lnTo>
                <a:lnTo>
                  <a:pt x="481" y="343"/>
                </a:lnTo>
                <a:lnTo>
                  <a:pt x="483" y="397"/>
                </a:lnTo>
                <a:lnTo>
                  <a:pt x="484" y="456"/>
                </a:lnTo>
                <a:moveTo>
                  <a:pt x="165" y="456"/>
                </a:moveTo>
                <a:lnTo>
                  <a:pt x="166" y="542"/>
                </a:lnTo>
                <a:lnTo>
                  <a:pt x="169" y="612"/>
                </a:lnTo>
                <a:lnTo>
                  <a:pt x="174" y="667"/>
                </a:lnTo>
                <a:lnTo>
                  <a:pt x="177" y="689"/>
                </a:lnTo>
                <a:lnTo>
                  <a:pt x="181" y="707"/>
                </a:lnTo>
                <a:lnTo>
                  <a:pt x="185" y="722"/>
                </a:lnTo>
                <a:lnTo>
                  <a:pt x="188" y="729"/>
                </a:lnTo>
                <a:lnTo>
                  <a:pt x="191" y="735"/>
                </a:lnTo>
                <a:lnTo>
                  <a:pt x="194" y="741"/>
                </a:lnTo>
                <a:lnTo>
                  <a:pt x="197" y="746"/>
                </a:lnTo>
                <a:lnTo>
                  <a:pt x="200" y="751"/>
                </a:lnTo>
                <a:lnTo>
                  <a:pt x="204" y="755"/>
                </a:lnTo>
                <a:lnTo>
                  <a:pt x="208" y="759"/>
                </a:lnTo>
                <a:lnTo>
                  <a:pt x="212" y="762"/>
                </a:lnTo>
                <a:lnTo>
                  <a:pt x="216" y="765"/>
                </a:lnTo>
                <a:lnTo>
                  <a:pt x="221" y="767"/>
                </a:lnTo>
                <a:lnTo>
                  <a:pt x="226" y="769"/>
                </a:lnTo>
                <a:lnTo>
                  <a:pt x="231" y="770"/>
                </a:lnTo>
                <a:lnTo>
                  <a:pt x="236" y="771"/>
                </a:lnTo>
                <a:lnTo>
                  <a:pt x="242" y="771"/>
                </a:lnTo>
                <a:lnTo>
                  <a:pt x="245" y="771"/>
                </a:lnTo>
                <a:lnTo>
                  <a:pt x="249" y="771"/>
                </a:lnTo>
                <a:lnTo>
                  <a:pt x="252" y="770"/>
                </a:lnTo>
                <a:lnTo>
                  <a:pt x="256" y="769"/>
                </a:lnTo>
                <a:lnTo>
                  <a:pt x="259" y="768"/>
                </a:lnTo>
                <a:lnTo>
                  <a:pt x="262" y="767"/>
                </a:lnTo>
                <a:lnTo>
                  <a:pt x="265" y="766"/>
                </a:lnTo>
                <a:lnTo>
                  <a:pt x="268" y="764"/>
                </a:lnTo>
                <a:lnTo>
                  <a:pt x="271" y="762"/>
                </a:lnTo>
                <a:lnTo>
                  <a:pt x="274" y="760"/>
                </a:lnTo>
                <a:lnTo>
                  <a:pt x="277" y="758"/>
                </a:lnTo>
                <a:lnTo>
                  <a:pt x="279" y="756"/>
                </a:lnTo>
                <a:lnTo>
                  <a:pt x="282" y="753"/>
                </a:lnTo>
                <a:lnTo>
                  <a:pt x="284" y="750"/>
                </a:lnTo>
                <a:lnTo>
                  <a:pt x="286" y="747"/>
                </a:lnTo>
                <a:lnTo>
                  <a:pt x="289" y="743"/>
                </a:lnTo>
                <a:lnTo>
                  <a:pt x="293" y="736"/>
                </a:lnTo>
                <a:lnTo>
                  <a:pt x="296" y="727"/>
                </a:lnTo>
                <a:lnTo>
                  <a:pt x="300" y="717"/>
                </a:lnTo>
                <a:lnTo>
                  <a:pt x="303" y="706"/>
                </a:lnTo>
                <a:lnTo>
                  <a:pt x="306" y="694"/>
                </a:lnTo>
                <a:lnTo>
                  <a:pt x="308" y="681"/>
                </a:lnTo>
                <a:lnTo>
                  <a:pt x="312" y="651"/>
                </a:lnTo>
                <a:lnTo>
                  <a:pt x="316" y="615"/>
                </a:lnTo>
                <a:lnTo>
                  <a:pt x="318" y="570"/>
                </a:lnTo>
                <a:lnTo>
                  <a:pt x="320" y="456"/>
                </a:lnTo>
                <a:lnTo>
                  <a:pt x="319" y="372"/>
                </a:lnTo>
                <a:lnTo>
                  <a:pt x="315" y="303"/>
                </a:lnTo>
                <a:lnTo>
                  <a:pt x="313" y="273"/>
                </a:lnTo>
                <a:lnTo>
                  <a:pt x="310" y="248"/>
                </a:lnTo>
                <a:lnTo>
                  <a:pt x="307" y="225"/>
                </a:lnTo>
                <a:lnTo>
                  <a:pt x="303" y="207"/>
                </a:lnTo>
                <a:lnTo>
                  <a:pt x="298" y="191"/>
                </a:lnTo>
                <a:lnTo>
                  <a:pt x="295" y="184"/>
                </a:lnTo>
                <a:lnTo>
                  <a:pt x="293" y="178"/>
                </a:lnTo>
                <a:lnTo>
                  <a:pt x="289" y="172"/>
                </a:lnTo>
                <a:lnTo>
                  <a:pt x="286" y="166"/>
                </a:lnTo>
                <a:lnTo>
                  <a:pt x="283" y="162"/>
                </a:lnTo>
                <a:lnTo>
                  <a:pt x="279" y="157"/>
                </a:lnTo>
                <a:lnTo>
                  <a:pt x="275" y="153"/>
                </a:lnTo>
                <a:lnTo>
                  <a:pt x="271" y="150"/>
                </a:lnTo>
                <a:lnTo>
                  <a:pt x="267" y="147"/>
                </a:lnTo>
                <a:lnTo>
                  <a:pt x="262" y="145"/>
                </a:lnTo>
                <a:lnTo>
                  <a:pt x="257" y="143"/>
                </a:lnTo>
                <a:lnTo>
                  <a:pt x="252" y="141"/>
                </a:lnTo>
                <a:lnTo>
                  <a:pt x="247" y="141"/>
                </a:lnTo>
                <a:lnTo>
                  <a:pt x="242" y="140"/>
                </a:lnTo>
                <a:lnTo>
                  <a:pt x="236" y="141"/>
                </a:lnTo>
                <a:lnTo>
                  <a:pt x="231" y="141"/>
                </a:lnTo>
                <a:lnTo>
                  <a:pt x="226" y="143"/>
                </a:lnTo>
                <a:lnTo>
                  <a:pt x="221" y="145"/>
                </a:lnTo>
                <a:lnTo>
                  <a:pt x="216" y="147"/>
                </a:lnTo>
                <a:lnTo>
                  <a:pt x="212" y="150"/>
                </a:lnTo>
                <a:lnTo>
                  <a:pt x="208" y="153"/>
                </a:lnTo>
                <a:lnTo>
                  <a:pt x="204" y="157"/>
                </a:lnTo>
                <a:lnTo>
                  <a:pt x="200" y="161"/>
                </a:lnTo>
                <a:lnTo>
                  <a:pt x="197" y="166"/>
                </a:lnTo>
                <a:lnTo>
                  <a:pt x="194" y="172"/>
                </a:lnTo>
                <a:lnTo>
                  <a:pt x="191" y="178"/>
                </a:lnTo>
                <a:lnTo>
                  <a:pt x="188" y="184"/>
                </a:lnTo>
                <a:lnTo>
                  <a:pt x="185" y="191"/>
                </a:lnTo>
                <a:lnTo>
                  <a:pt x="181" y="207"/>
                </a:lnTo>
                <a:lnTo>
                  <a:pt x="177" y="225"/>
                </a:lnTo>
                <a:lnTo>
                  <a:pt x="174" y="247"/>
                </a:lnTo>
                <a:lnTo>
                  <a:pt x="169" y="302"/>
                </a:lnTo>
                <a:lnTo>
                  <a:pt x="166" y="372"/>
                </a:lnTo>
                <a:lnTo>
                  <a:pt x="165" y="456"/>
                </a:lnTo>
                <a:close/>
              </a:path>
            </a:pathLst>
          </a:custGeom>
          <a:solidFill>
            <a:srgbClr val="000000"/>
          </a:solidFill>
          <a:ln w="0">
            <a:noFill/>
          </a:ln>
        </p:spPr>
      </p:sp>
      <p:sp>
        <p:nvSpPr>
          <p:cNvPr id="184" name=""/>
          <p:cNvSpPr/>
          <p:nvPr/>
        </p:nvSpPr>
        <p:spPr>
          <a:xfrm>
            <a:off x="1818720" y="825480"/>
            <a:ext cx="137520" cy="318600"/>
          </a:xfrm>
          <a:custGeom>
            <a:avLst/>
            <a:gdLst/>
            <a:ahLst/>
            <a:rect l="0" t="0" r="r" b="b"/>
            <a:pathLst>
              <a:path w="382" h="885">
                <a:moveTo>
                  <a:pt x="382" y="885"/>
                </a:moveTo>
                <a:lnTo>
                  <a:pt x="220" y="885"/>
                </a:lnTo>
                <a:lnTo>
                  <a:pt x="220" y="366"/>
                </a:lnTo>
                <a:lnTo>
                  <a:pt x="220" y="322"/>
                </a:lnTo>
                <a:lnTo>
                  <a:pt x="222" y="274"/>
                </a:lnTo>
                <a:lnTo>
                  <a:pt x="228" y="171"/>
                </a:lnTo>
                <a:lnTo>
                  <a:pt x="227" y="173"/>
                </a:lnTo>
                <a:lnTo>
                  <a:pt x="225" y="175"/>
                </a:lnTo>
                <a:lnTo>
                  <a:pt x="218" y="183"/>
                </a:lnTo>
                <a:lnTo>
                  <a:pt x="197" y="208"/>
                </a:lnTo>
                <a:lnTo>
                  <a:pt x="180" y="226"/>
                </a:lnTo>
                <a:lnTo>
                  <a:pt x="157" y="251"/>
                </a:lnTo>
                <a:lnTo>
                  <a:pt x="92" y="318"/>
                </a:lnTo>
                <a:lnTo>
                  <a:pt x="0" y="218"/>
                </a:lnTo>
                <a:lnTo>
                  <a:pt x="236" y="0"/>
                </a:lnTo>
                <a:lnTo>
                  <a:pt x="382" y="0"/>
                </a:lnTo>
                <a:lnTo>
                  <a:pt x="382" y="885"/>
                </a:lnTo>
                <a:close/>
              </a:path>
            </a:pathLst>
          </a:custGeom>
          <a:solidFill>
            <a:srgbClr val="000000"/>
          </a:solidFill>
          <a:ln w="0">
            <a:noFill/>
          </a:ln>
        </p:spPr>
      </p:sp>
      <p:sp>
        <p:nvSpPr>
          <p:cNvPr id="185" name=""/>
          <p:cNvSpPr/>
          <p:nvPr/>
        </p:nvSpPr>
        <p:spPr>
          <a:xfrm>
            <a:off x="1606320" y="2459880"/>
            <a:ext cx="174240" cy="327960"/>
          </a:xfrm>
          <a:custGeom>
            <a:avLst/>
            <a:gdLst/>
            <a:ahLst/>
            <a:rect l="0" t="0" r="r" b="b"/>
            <a:pathLst>
              <a:path w="484" h="911">
                <a:moveTo>
                  <a:pt x="484" y="456"/>
                </a:moveTo>
                <a:lnTo>
                  <a:pt x="483" y="514"/>
                </a:lnTo>
                <a:lnTo>
                  <a:pt x="481" y="568"/>
                </a:lnTo>
                <a:lnTo>
                  <a:pt x="476" y="618"/>
                </a:lnTo>
                <a:lnTo>
                  <a:pt x="470" y="663"/>
                </a:lnTo>
                <a:lnTo>
                  <a:pt x="462" y="705"/>
                </a:lnTo>
                <a:lnTo>
                  <a:pt x="452" y="742"/>
                </a:lnTo>
                <a:lnTo>
                  <a:pt x="440" y="775"/>
                </a:lnTo>
                <a:lnTo>
                  <a:pt x="434" y="790"/>
                </a:lnTo>
                <a:lnTo>
                  <a:pt x="427" y="804"/>
                </a:lnTo>
                <a:lnTo>
                  <a:pt x="419" y="817"/>
                </a:lnTo>
                <a:lnTo>
                  <a:pt x="411" y="829"/>
                </a:lnTo>
                <a:lnTo>
                  <a:pt x="402" y="840"/>
                </a:lnTo>
                <a:lnTo>
                  <a:pt x="393" y="851"/>
                </a:lnTo>
                <a:lnTo>
                  <a:pt x="384" y="860"/>
                </a:lnTo>
                <a:lnTo>
                  <a:pt x="373" y="869"/>
                </a:lnTo>
                <a:lnTo>
                  <a:pt x="362" y="877"/>
                </a:lnTo>
                <a:lnTo>
                  <a:pt x="351" y="884"/>
                </a:lnTo>
                <a:lnTo>
                  <a:pt x="339" y="890"/>
                </a:lnTo>
                <a:lnTo>
                  <a:pt x="327" y="896"/>
                </a:lnTo>
                <a:lnTo>
                  <a:pt x="314" y="901"/>
                </a:lnTo>
                <a:lnTo>
                  <a:pt x="300" y="904"/>
                </a:lnTo>
                <a:lnTo>
                  <a:pt x="286" y="907"/>
                </a:lnTo>
                <a:lnTo>
                  <a:pt x="271" y="909"/>
                </a:lnTo>
                <a:lnTo>
                  <a:pt x="256" y="911"/>
                </a:lnTo>
                <a:lnTo>
                  <a:pt x="240" y="911"/>
                </a:lnTo>
                <a:lnTo>
                  <a:pt x="225" y="911"/>
                </a:lnTo>
                <a:lnTo>
                  <a:pt x="209" y="909"/>
                </a:lnTo>
                <a:lnTo>
                  <a:pt x="195" y="907"/>
                </a:lnTo>
                <a:lnTo>
                  <a:pt x="181" y="904"/>
                </a:lnTo>
                <a:lnTo>
                  <a:pt x="167" y="900"/>
                </a:lnTo>
                <a:lnTo>
                  <a:pt x="154" y="896"/>
                </a:lnTo>
                <a:lnTo>
                  <a:pt x="142" y="890"/>
                </a:lnTo>
                <a:lnTo>
                  <a:pt x="130" y="884"/>
                </a:lnTo>
                <a:lnTo>
                  <a:pt x="119" y="877"/>
                </a:lnTo>
                <a:lnTo>
                  <a:pt x="108" y="869"/>
                </a:lnTo>
                <a:lnTo>
                  <a:pt x="98" y="860"/>
                </a:lnTo>
                <a:lnTo>
                  <a:pt x="89" y="850"/>
                </a:lnTo>
                <a:lnTo>
                  <a:pt x="80" y="840"/>
                </a:lnTo>
                <a:lnTo>
                  <a:pt x="71" y="829"/>
                </a:lnTo>
                <a:lnTo>
                  <a:pt x="63" y="816"/>
                </a:lnTo>
                <a:lnTo>
                  <a:pt x="56" y="803"/>
                </a:lnTo>
                <a:lnTo>
                  <a:pt x="49" y="789"/>
                </a:lnTo>
                <a:lnTo>
                  <a:pt x="43" y="774"/>
                </a:lnTo>
                <a:lnTo>
                  <a:pt x="32" y="741"/>
                </a:lnTo>
                <a:lnTo>
                  <a:pt x="22" y="704"/>
                </a:lnTo>
                <a:lnTo>
                  <a:pt x="14" y="663"/>
                </a:lnTo>
                <a:lnTo>
                  <a:pt x="8" y="617"/>
                </a:lnTo>
                <a:lnTo>
                  <a:pt x="4" y="568"/>
                </a:lnTo>
                <a:lnTo>
                  <a:pt x="1" y="514"/>
                </a:lnTo>
                <a:lnTo>
                  <a:pt x="0" y="456"/>
                </a:lnTo>
                <a:lnTo>
                  <a:pt x="1" y="399"/>
                </a:lnTo>
                <a:lnTo>
                  <a:pt x="4" y="345"/>
                </a:lnTo>
                <a:lnTo>
                  <a:pt x="8" y="295"/>
                </a:lnTo>
                <a:lnTo>
                  <a:pt x="15" y="250"/>
                </a:lnTo>
                <a:lnTo>
                  <a:pt x="23" y="208"/>
                </a:lnTo>
                <a:lnTo>
                  <a:pt x="33" y="171"/>
                </a:lnTo>
                <a:lnTo>
                  <a:pt x="45" y="137"/>
                </a:lnTo>
                <a:lnTo>
                  <a:pt x="52" y="122"/>
                </a:lnTo>
                <a:lnTo>
                  <a:pt x="59" y="108"/>
                </a:lnTo>
                <a:lnTo>
                  <a:pt x="66" y="95"/>
                </a:lnTo>
                <a:lnTo>
                  <a:pt x="74" y="83"/>
                </a:lnTo>
                <a:lnTo>
                  <a:pt x="83" y="72"/>
                </a:lnTo>
                <a:lnTo>
                  <a:pt x="92" y="61"/>
                </a:lnTo>
                <a:lnTo>
                  <a:pt x="102" y="51"/>
                </a:lnTo>
                <a:lnTo>
                  <a:pt x="112" y="42"/>
                </a:lnTo>
                <a:lnTo>
                  <a:pt x="123" y="34"/>
                </a:lnTo>
                <a:lnTo>
                  <a:pt x="134" y="27"/>
                </a:lnTo>
                <a:lnTo>
                  <a:pt x="146" y="21"/>
                </a:lnTo>
                <a:lnTo>
                  <a:pt x="158" y="15"/>
                </a:lnTo>
                <a:lnTo>
                  <a:pt x="171" y="11"/>
                </a:lnTo>
                <a:lnTo>
                  <a:pt x="184" y="7"/>
                </a:lnTo>
                <a:lnTo>
                  <a:pt x="198" y="4"/>
                </a:lnTo>
                <a:lnTo>
                  <a:pt x="212" y="2"/>
                </a:lnTo>
                <a:lnTo>
                  <a:pt x="227" y="0"/>
                </a:lnTo>
                <a:lnTo>
                  <a:pt x="243" y="0"/>
                </a:lnTo>
                <a:lnTo>
                  <a:pt x="258" y="0"/>
                </a:lnTo>
                <a:lnTo>
                  <a:pt x="274" y="2"/>
                </a:lnTo>
                <a:lnTo>
                  <a:pt x="288" y="4"/>
                </a:lnTo>
                <a:lnTo>
                  <a:pt x="302" y="7"/>
                </a:lnTo>
                <a:lnTo>
                  <a:pt x="316" y="10"/>
                </a:lnTo>
                <a:lnTo>
                  <a:pt x="329" y="15"/>
                </a:lnTo>
                <a:lnTo>
                  <a:pt x="341" y="20"/>
                </a:lnTo>
                <a:lnTo>
                  <a:pt x="353" y="26"/>
                </a:lnTo>
                <a:lnTo>
                  <a:pt x="364" y="34"/>
                </a:lnTo>
                <a:lnTo>
                  <a:pt x="375" y="41"/>
                </a:lnTo>
                <a:lnTo>
                  <a:pt x="385" y="50"/>
                </a:lnTo>
                <a:lnTo>
                  <a:pt x="395" y="60"/>
                </a:lnTo>
                <a:lnTo>
                  <a:pt x="404" y="70"/>
                </a:lnTo>
                <a:lnTo>
                  <a:pt x="412" y="81"/>
                </a:lnTo>
                <a:lnTo>
                  <a:pt x="420" y="93"/>
                </a:lnTo>
                <a:lnTo>
                  <a:pt x="427" y="106"/>
                </a:lnTo>
                <a:lnTo>
                  <a:pt x="434" y="120"/>
                </a:lnTo>
                <a:lnTo>
                  <a:pt x="441" y="135"/>
                </a:lnTo>
                <a:lnTo>
                  <a:pt x="452" y="168"/>
                </a:lnTo>
                <a:lnTo>
                  <a:pt x="462" y="205"/>
                </a:lnTo>
                <a:lnTo>
                  <a:pt x="470" y="247"/>
                </a:lnTo>
                <a:lnTo>
                  <a:pt x="476" y="292"/>
                </a:lnTo>
                <a:lnTo>
                  <a:pt x="481" y="343"/>
                </a:lnTo>
                <a:lnTo>
                  <a:pt x="483" y="397"/>
                </a:lnTo>
                <a:lnTo>
                  <a:pt x="484" y="456"/>
                </a:lnTo>
                <a:moveTo>
                  <a:pt x="165" y="456"/>
                </a:moveTo>
                <a:lnTo>
                  <a:pt x="166" y="542"/>
                </a:lnTo>
                <a:lnTo>
                  <a:pt x="169" y="612"/>
                </a:lnTo>
                <a:lnTo>
                  <a:pt x="174" y="667"/>
                </a:lnTo>
                <a:lnTo>
                  <a:pt x="177" y="689"/>
                </a:lnTo>
                <a:lnTo>
                  <a:pt x="181" y="707"/>
                </a:lnTo>
                <a:lnTo>
                  <a:pt x="185" y="722"/>
                </a:lnTo>
                <a:lnTo>
                  <a:pt x="188" y="729"/>
                </a:lnTo>
                <a:lnTo>
                  <a:pt x="191" y="735"/>
                </a:lnTo>
                <a:lnTo>
                  <a:pt x="194" y="741"/>
                </a:lnTo>
                <a:lnTo>
                  <a:pt x="197" y="746"/>
                </a:lnTo>
                <a:lnTo>
                  <a:pt x="200" y="751"/>
                </a:lnTo>
                <a:lnTo>
                  <a:pt x="204" y="755"/>
                </a:lnTo>
                <a:lnTo>
                  <a:pt x="208" y="759"/>
                </a:lnTo>
                <a:lnTo>
                  <a:pt x="212" y="762"/>
                </a:lnTo>
                <a:lnTo>
                  <a:pt x="216" y="765"/>
                </a:lnTo>
                <a:lnTo>
                  <a:pt x="221" y="767"/>
                </a:lnTo>
                <a:lnTo>
                  <a:pt x="226" y="769"/>
                </a:lnTo>
                <a:lnTo>
                  <a:pt x="231" y="770"/>
                </a:lnTo>
                <a:lnTo>
                  <a:pt x="236" y="771"/>
                </a:lnTo>
                <a:lnTo>
                  <a:pt x="242" y="771"/>
                </a:lnTo>
                <a:lnTo>
                  <a:pt x="245" y="771"/>
                </a:lnTo>
                <a:lnTo>
                  <a:pt x="249" y="771"/>
                </a:lnTo>
                <a:lnTo>
                  <a:pt x="252" y="770"/>
                </a:lnTo>
                <a:lnTo>
                  <a:pt x="256" y="769"/>
                </a:lnTo>
                <a:lnTo>
                  <a:pt x="259" y="768"/>
                </a:lnTo>
                <a:lnTo>
                  <a:pt x="262" y="767"/>
                </a:lnTo>
                <a:lnTo>
                  <a:pt x="265" y="766"/>
                </a:lnTo>
                <a:lnTo>
                  <a:pt x="268" y="764"/>
                </a:lnTo>
                <a:lnTo>
                  <a:pt x="271" y="762"/>
                </a:lnTo>
                <a:lnTo>
                  <a:pt x="274" y="760"/>
                </a:lnTo>
                <a:lnTo>
                  <a:pt x="277" y="758"/>
                </a:lnTo>
                <a:lnTo>
                  <a:pt x="279" y="756"/>
                </a:lnTo>
                <a:lnTo>
                  <a:pt x="282" y="753"/>
                </a:lnTo>
                <a:lnTo>
                  <a:pt x="284" y="750"/>
                </a:lnTo>
                <a:lnTo>
                  <a:pt x="286" y="747"/>
                </a:lnTo>
                <a:lnTo>
                  <a:pt x="289" y="743"/>
                </a:lnTo>
                <a:lnTo>
                  <a:pt x="293" y="736"/>
                </a:lnTo>
                <a:lnTo>
                  <a:pt x="296" y="727"/>
                </a:lnTo>
                <a:lnTo>
                  <a:pt x="300" y="717"/>
                </a:lnTo>
                <a:lnTo>
                  <a:pt x="303" y="706"/>
                </a:lnTo>
                <a:lnTo>
                  <a:pt x="306" y="694"/>
                </a:lnTo>
                <a:lnTo>
                  <a:pt x="308" y="681"/>
                </a:lnTo>
                <a:lnTo>
                  <a:pt x="312" y="651"/>
                </a:lnTo>
                <a:lnTo>
                  <a:pt x="316" y="615"/>
                </a:lnTo>
                <a:lnTo>
                  <a:pt x="318" y="570"/>
                </a:lnTo>
                <a:lnTo>
                  <a:pt x="320" y="456"/>
                </a:lnTo>
                <a:lnTo>
                  <a:pt x="319" y="372"/>
                </a:lnTo>
                <a:lnTo>
                  <a:pt x="315" y="303"/>
                </a:lnTo>
                <a:lnTo>
                  <a:pt x="313" y="273"/>
                </a:lnTo>
                <a:lnTo>
                  <a:pt x="310" y="248"/>
                </a:lnTo>
                <a:lnTo>
                  <a:pt x="307" y="225"/>
                </a:lnTo>
                <a:lnTo>
                  <a:pt x="303" y="207"/>
                </a:lnTo>
                <a:lnTo>
                  <a:pt x="298" y="191"/>
                </a:lnTo>
                <a:lnTo>
                  <a:pt x="295" y="184"/>
                </a:lnTo>
                <a:lnTo>
                  <a:pt x="293" y="178"/>
                </a:lnTo>
                <a:lnTo>
                  <a:pt x="289" y="172"/>
                </a:lnTo>
                <a:lnTo>
                  <a:pt x="286" y="166"/>
                </a:lnTo>
                <a:lnTo>
                  <a:pt x="283" y="162"/>
                </a:lnTo>
                <a:lnTo>
                  <a:pt x="279" y="157"/>
                </a:lnTo>
                <a:lnTo>
                  <a:pt x="275" y="153"/>
                </a:lnTo>
                <a:lnTo>
                  <a:pt x="271" y="150"/>
                </a:lnTo>
                <a:lnTo>
                  <a:pt x="267" y="147"/>
                </a:lnTo>
                <a:lnTo>
                  <a:pt x="262" y="145"/>
                </a:lnTo>
                <a:lnTo>
                  <a:pt x="257" y="143"/>
                </a:lnTo>
                <a:lnTo>
                  <a:pt x="252" y="141"/>
                </a:lnTo>
                <a:lnTo>
                  <a:pt x="247" y="141"/>
                </a:lnTo>
                <a:lnTo>
                  <a:pt x="242" y="140"/>
                </a:lnTo>
                <a:lnTo>
                  <a:pt x="236" y="141"/>
                </a:lnTo>
                <a:lnTo>
                  <a:pt x="231" y="141"/>
                </a:lnTo>
                <a:lnTo>
                  <a:pt x="226" y="143"/>
                </a:lnTo>
                <a:lnTo>
                  <a:pt x="221" y="145"/>
                </a:lnTo>
                <a:lnTo>
                  <a:pt x="216" y="147"/>
                </a:lnTo>
                <a:lnTo>
                  <a:pt x="212" y="150"/>
                </a:lnTo>
                <a:lnTo>
                  <a:pt x="208" y="153"/>
                </a:lnTo>
                <a:lnTo>
                  <a:pt x="204" y="157"/>
                </a:lnTo>
                <a:lnTo>
                  <a:pt x="200" y="161"/>
                </a:lnTo>
                <a:lnTo>
                  <a:pt x="197" y="166"/>
                </a:lnTo>
                <a:lnTo>
                  <a:pt x="194" y="172"/>
                </a:lnTo>
                <a:lnTo>
                  <a:pt x="191" y="178"/>
                </a:lnTo>
                <a:lnTo>
                  <a:pt x="188" y="184"/>
                </a:lnTo>
                <a:lnTo>
                  <a:pt x="185" y="191"/>
                </a:lnTo>
                <a:lnTo>
                  <a:pt x="181" y="207"/>
                </a:lnTo>
                <a:lnTo>
                  <a:pt x="177" y="225"/>
                </a:lnTo>
                <a:lnTo>
                  <a:pt x="174" y="247"/>
                </a:lnTo>
                <a:lnTo>
                  <a:pt x="169" y="302"/>
                </a:lnTo>
                <a:lnTo>
                  <a:pt x="166" y="372"/>
                </a:lnTo>
                <a:lnTo>
                  <a:pt x="165" y="456"/>
                </a:lnTo>
                <a:close/>
              </a:path>
            </a:pathLst>
          </a:custGeom>
          <a:solidFill>
            <a:srgbClr val="000000"/>
          </a:solidFill>
          <a:ln w="0">
            <a:noFill/>
          </a:ln>
        </p:spPr>
      </p:sp>
      <p:sp>
        <p:nvSpPr>
          <p:cNvPr id="186" name=""/>
          <p:cNvSpPr/>
          <p:nvPr/>
        </p:nvSpPr>
        <p:spPr>
          <a:xfrm>
            <a:off x="1810800" y="2460240"/>
            <a:ext cx="173880" cy="323280"/>
          </a:xfrm>
          <a:custGeom>
            <a:avLst/>
            <a:gdLst/>
            <a:ahLst/>
            <a:rect l="0" t="0" r="r" b="b"/>
            <a:pathLst>
              <a:path w="483" h="898">
                <a:moveTo>
                  <a:pt x="483" y="898"/>
                </a:moveTo>
                <a:lnTo>
                  <a:pt x="8" y="898"/>
                </a:lnTo>
                <a:lnTo>
                  <a:pt x="8" y="775"/>
                </a:lnTo>
                <a:lnTo>
                  <a:pt x="165" y="552"/>
                </a:lnTo>
                <a:lnTo>
                  <a:pt x="220" y="472"/>
                </a:lnTo>
                <a:lnTo>
                  <a:pt x="240" y="441"/>
                </a:lnTo>
                <a:lnTo>
                  <a:pt x="254" y="416"/>
                </a:lnTo>
                <a:lnTo>
                  <a:pt x="266" y="393"/>
                </a:lnTo>
                <a:lnTo>
                  <a:pt x="275" y="372"/>
                </a:lnTo>
                <a:lnTo>
                  <a:pt x="283" y="351"/>
                </a:lnTo>
                <a:lnTo>
                  <a:pt x="287" y="340"/>
                </a:lnTo>
                <a:lnTo>
                  <a:pt x="290" y="330"/>
                </a:lnTo>
                <a:lnTo>
                  <a:pt x="293" y="320"/>
                </a:lnTo>
                <a:lnTo>
                  <a:pt x="295" y="310"/>
                </a:lnTo>
                <a:lnTo>
                  <a:pt x="297" y="299"/>
                </a:lnTo>
                <a:lnTo>
                  <a:pt x="299" y="289"/>
                </a:lnTo>
                <a:lnTo>
                  <a:pt x="300" y="278"/>
                </a:lnTo>
                <a:lnTo>
                  <a:pt x="301" y="267"/>
                </a:lnTo>
                <a:lnTo>
                  <a:pt x="301" y="257"/>
                </a:lnTo>
                <a:lnTo>
                  <a:pt x="302" y="246"/>
                </a:lnTo>
                <a:lnTo>
                  <a:pt x="301" y="233"/>
                </a:lnTo>
                <a:lnTo>
                  <a:pt x="300" y="222"/>
                </a:lnTo>
                <a:lnTo>
                  <a:pt x="298" y="211"/>
                </a:lnTo>
                <a:lnTo>
                  <a:pt x="296" y="201"/>
                </a:lnTo>
                <a:lnTo>
                  <a:pt x="293" y="192"/>
                </a:lnTo>
                <a:lnTo>
                  <a:pt x="291" y="188"/>
                </a:lnTo>
                <a:lnTo>
                  <a:pt x="289" y="184"/>
                </a:lnTo>
                <a:lnTo>
                  <a:pt x="287" y="180"/>
                </a:lnTo>
                <a:lnTo>
                  <a:pt x="284" y="176"/>
                </a:lnTo>
                <a:lnTo>
                  <a:pt x="282" y="173"/>
                </a:lnTo>
                <a:lnTo>
                  <a:pt x="279" y="169"/>
                </a:lnTo>
                <a:lnTo>
                  <a:pt x="276" y="166"/>
                </a:lnTo>
                <a:lnTo>
                  <a:pt x="273" y="164"/>
                </a:lnTo>
                <a:lnTo>
                  <a:pt x="270" y="161"/>
                </a:lnTo>
                <a:lnTo>
                  <a:pt x="267" y="158"/>
                </a:lnTo>
                <a:lnTo>
                  <a:pt x="263" y="156"/>
                </a:lnTo>
                <a:lnTo>
                  <a:pt x="260" y="154"/>
                </a:lnTo>
                <a:lnTo>
                  <a:pt x="256" y="152"/>
                </a:lnTo>
                <a:lnTo>
                  <a:pt x="253" y="150"/>
                </a:lnTo>
                <a:lnTo>
                  <a:pt x="249" y="149"/>
                </a:lnTo>
                <a:lnTo>
                  <a:pt x="245" y="148"/>
                </a:lnTo>
                <a:lnTo>
                  <a:pt x="241" y="147"/>
                </a:lnTo>
                <a:lnTo>
                  <a:pt x="237" y="146"/>
                </a:lnTo>
                <a:lnTo>
                  <a:pt x="229" y="144"/>
                </a:lnTo>
                <a:lnTo>
                  <a:pt x="220" y="144"/>
                </a:lnTo>
                <a:lnTo>
                  <a:pt x="212" y="144"/>
                </a:lnTo>
                <a:lnTo>
                  <a:pt x="204" y="145"/>
                </a:lnTo>
                <a:lnTo>
                  <a:pt x="196" y="146"/>
                </a:lnTo>
                <a:lnTo>
                  <a:pt x="189" y="148"/>
                </a:lnTo>
                <a:lnTo>
                  <a:pt x="181" y="151"/>
                </a:lnTo>
                <a:lnTo>
                  <a:pt x="174" y="154"/>
                </a:lnTo>
                <a:lnTo>
                  <a:pt x="167" y="157"/>
                </a:lnTo>
                <a:lnTo>
                  <a:pt x="160" y="161"/>
                </a:lnTo>
                <a:lnTo>
                  <a:pt x="153" y="166"/>
                </a:lnTo>
                <a:lnTo>
                  <a:pt x="145" y="171"/>
                </a:lnTo>
                <a:lnTo>
                  <a:pt x="137" y="178"/>
                </a:lnTo>
                <a:lnTo>
                  <a:pt x="129" y="185"/>
                </a:lnTo>
                <a:lnTo>
                  <a:pt x="111" y="202"/>
                </a:lnTo>
                <a:lnTo>
                  <a:pt x="92" y="222"/>
                </a:lnTo>
                <a:lnTo>
                  <a:pt x="0" y="125"/>
                </a:lnTo>
                <a:lnTo>
                  <a:pt x="16" y="108"/>
                </a:lnTo>
                <a:lnTo>
                  <a:pt x="31" y="92"/>
                </a:lnTo>
                <a:lnTo>
                  <a:pt x="46" y="78"/>
                </a:lnTo>
                <a:lnTo>
                  <a:pt x="61" y="65"/>
                </a:lnTo>
                <a:lnTo>
                  <a:pt x="76" y="53"/>
                </a:lnTo>
                <a:lnTo>
                  <a:pt x="90" y="43"/>
                </a:lnTo>
                <a:lnTo>
                  <a:pt x="104" y="34"/>
                </a:lnTo>
                <a:lnTo>
                  <a:pt x="118" y="27"/>
                </a:lnTo>
                <a:lnTo>
                  <a:pt x="132" y="20"/>
                </a:lnTo>
                <a:lnTo>
                  <a:pt x="146" y="15"/>
                </a:lnTo>
                <a:lnTo>
                  <a:pt x="160" y="10"/>
                </a:lnTo>
                <a:lnTo>
                  <a:pt x="175" y="7"/>
                </a:lnTo>
                <a:lnTo>
                  <a:pt x="190" y="4"/>
                </a:lnTo>
                <a:lnTo>
                  <a:pt x="205" y="2"/>
                </a:lnTo>
                <a:lnTo>
                  <a:pt x="220" y="0"/>
                </a:lnTo>
                <a:lnTo>
                  <a:pt x="236" y="0"/>
                </a:lnTo>
                <a:lnTo>
                  <a:pt x="262" y="1"/>
                </a:lnTo>
                <a:lnTo>
                  <a:pt x="287" y="4"/>
                </a:lnTo>
                <a:lnTo>
                  <a:pt x="310" y="9"/>
                </a:lnTo>
                <a:lnTo>
                  <a:pt x="321" y="12"/>
                </a:lnTo>
                <a:lnTo>
                  <a:pt x="332" y="16"/>
                </a:lnTo>
                <a:lnTo>
                  <a:pt x="342" y="20"/>
                </a:lnTo>
                <a:lnTo>
                  <a:pt x="352" y="25"/>
                </a:lnTo>
                <a:lnTo>
                  <a:pt x="361" y="30"/>
                </a:lnTo>
                <a:lnTo>
                  <a:pt x="370" y="35"/>
                </a:lnTo>
                <a:lnTo>
                  <a:pt x="379" y="42"/>
                </a:lnTo>
                <a:lnTo>
                  <a:pt x="388" y="48"/>
                </a:lnTo>
                <a:lnTo>
                  <a:pt x="396" y="55"/>
                </a:lnTo>
                <a:lnTo>
                  <a:pt x="404" y="63"/>
                </a:lnTo>
                <a:lnTo>
                  <a:pt x="411" y="71"/>
                </a:lnTo>
                <a:lnTo>
                  <a:pt x="418" y="79"/>
                </a:lnTo>
                <a:lnTo>
                  <a:pt x="424" y="88"/>
                </a:lnTo>
                <a:lnTo>
                  <a:pt x="430" y="97"/>
                </a:lnTo>
                <a:lnTo>
                  <a:pt x="435" y="107"/>
                </a:lnTo>
                <a:lnTo>
                  <a:pt x="440" y="117"/>
                </a:lnTo>
                <a:lnTo>
                  <a:pt x="445" y="127"/>
                </a:lnTo>
                <a:lnTo>
                  <a:pt x="449" y="138"/>
                </a:lnTo>
                <a:lnTo>
                  <a:pt x="455" y="161"/>
                </a:lnTo>
                <a:lnTo>
                  <a:pt x="460" y="185"/>
                </a:lnTo>
                <a:lnTo>
                  <a:pt x="463" y="211"/>
                </a:lnTo>
                <a:lnTo>
                  <a:pt x="464" y="238"/>
                </a:lnTo>
                <a:lnTo>
                  <a:pt x="463" y="263"/>
                </a:lnTo>
                <a:lnTo>
                  <a:pt x="461" y="287"/>
                </a:lnTo>
                <a:lnTo>
                  <a:pt x="458" y="311"/>
                </a:lnTo>
                <a:lnTo>
                  <a:pt x="453" y="334"/>
                </a:lnTo>
                <a:lnTo>
                  <a:pt x="447" y="357"/>
                </a:lnTo>
                <a:lnTo>
                  <a:pt x="439" y="380"/>
                </a:lnTo>
                <a:lnTo>
                  <a:pt x="430" y="402"/>
                </a:lnTo>
                <a:lnTo>
                  <a:pt x="420" y="425"/>
                </a:lnTo>
                <a:lnTo>
                  <a:pt x="408" y="448"/>
                </a:lnTo>
                <a:lnTo>
                  <a:pt x="395" y="472"/>
                </a:lnTo>
                <a:lnTo>
                  <a:pt x="380" y="496"/>
                </a:lnTo>
                <a:lnTo>
                  <a:pt x="364" y="520"/>
                </a:lnTo>
                <a:lnTo>
                  <a:pt x="341" y="553"/>
                </a:lnTo>
                <a:lnTo>
                  <a:pt x="305" y="601"/>
                </a:lnTo>
                <a:lnTo>
                  <a:pt x="193" y="746"/>
                </a:lnTo>
                <a:lnTo>
                  <a:pt x="193" y="751"/>
                </a:lnTo>
                <a:lnTo>
                  <a:pt x="483" y="751"/>
                </a:lnTo>
                <a:lnTo>
                  <a:pt x="483" y="898"/>
                </a:lnTo>
                <a:close/>
              </a:path>
            </a:pathLst>
          </a:custGeom>
          <a:solidFill>
            <a:srgbClr val="000000"/>
          </a:solidFill>
          <a:ln w="0">
            <a:noFill/>
          </a:ln>
        </p:spPr>
      </p:sp>
      <p:sp>
        <p:nvSpPr>
          <p:cNvPr id="187" name=""/>
          <p:cNvSpPr/>
          <p:nvPr/>
        </p:nvSpPr>
        <p:spPr>
          <a:xfrm>
            <a:off x="5879520" y="2459880"/>
            <a:ext cx="174240" cy="327960"/>
          </a:xfrm>
          <a:custGeom>
            <a:avLst/>
            <a:gdLst/>
            <a:ahLst/>
            <a:rect l="0" t="0" r="r" b="b"/>
            <a:pathLst>
              <a:path w="484" h="911">
                <a:moveTo>
                  <a:pt x="484" y="456"/>
                </a:moveTo>
                <a:lnTo>
                  <a:pt x="483" y="514"/>
                </a:lnTo>
                <a:lnTo>
                  <a:pt x="481" y="568"/>
                </a:lnTo>
                <a:lnTo>
                  <a:pt x="476" y="618"/>
                </a:lnTo>
                <a:lnTo>
                  <a:pt x="470" y="663"/>
                </a:lnTo>
                <a:lnTo>
                  <a:pt x="462" y="705"/>
                </a:lnTo>
                <a:lnTo>
                  <a:pt x="452" y="742"/>
                </a:lnTo>
                <a:lnTo>
                  <a:pt x="440" y="775"/>
                </a:lnTo>
                <a:lnTo>
                  <a:pt x="434" y="790"/>
                </a:lnTo>
                <a:lnTo>
                  <a:pt x="427" y="804"/>
                </a:lnTo>
                <a:lnTo>
                  <a:pt x="419" y="817"/>
                </a:lnTo>
                <a:lnTo>
                  <a:pt x="411" y="829"/>
                </a:lnTo>
                <a:lnTo>
                  <a:pt x="402" y="840"/>
                </a:lnTo>
                <a:lnTo>
                  <a:pt x="393" y="851"/>
                </a:lnTo>
                <a:lnTo>
                  <a:pt x="384" y="860"/>
                </a:lnTo>
                <a:lnTo>
                  <a:pt x="373" y="869"/>
                </a:lnTo>
                <a:lnTo>
                  <a:pt x="362" y="877"/>
                </a:lnTo>
                <a:lnTo>
                  <a:pt x="351" y="884"/>
                </a:lnTo>
                <a:lnTo>
                  <a:pt x="339" y="890"/>
                </a:lnTo>
                <a:lnTo>
                  <a:pt x="327" y="896"/>
                </a:lnTo>
                <a:lnTo>
                  <a:pt x="314" y="901"/>
                </a:lnTo>
                <a:lnTo>
                  <a:pt x="300" y="904"/>
                </a:lnTo>
                <a:lnTo>
                  <a:pt x="286" y="907"/>
                </a:lnTo>
                <a:lnTo>
                  <a:pt x="271" y="909"/>
                </a:lnTo>
                <a:lnTo>
                  <a:pt x="256" y="911"/>
                </a:lnTo>
                <a:lnTo>
                  <a:pt x="240" y="911"/>
                </a:lnTo>
                <a:lnTo>
                  <a:pt x="225" y="911"/>
                </a:lnTo>
                <a:lnTo>
                  <a:pt x="209" y="909"/>
                </a:lnTo>
                <a:lnTo>
                  <a:pt x="195" y="907"/>
                </a:lnTo>
                <a:lnTo>
                  <a:pt x="181" y="904"/>
                </a:lnTo>
                <a:lnTo>
                  <a:pt x="167" y="900"/>
                </a:lnTo>
                <a:lnTo>
                  <a:pt x="154" y="896"/>
                </a:lnTo>
                <a:lnTo>
                  <a:pt x="142" y="890"/>
                </a:lnTo>
                <a:lnTo>
                  <a:pt x="130" y="884"/>
                </a:lnTo>
                <a:lnTo>
                  <a:pt x="119" y="877"/>
                </a:lnTo>
                <a:lnTo>
                  <a:pt x="108" y="869"/>
                </a:lnTo>
                <a:lnTo>
                  <a:pt x="98" y="860"/>
                </a:lnTo>
                <a:lnTo>
                  <a:pt x="89" y="850"/>
                </a:lnTo>
                <a:lnTo>
                  <a:pt x="80" y="840"/>
                </a:lnTo>
                <a:lnTo>
                  <a:pt x="71" y="829"/>
                </a:lnTo>
                <a:lnTo>
                  <a:pt x="63" y="816"/>
                </a:lnTo>
                <a:lnTo>
                  <a:pt x="56" y="803"/>
                </a:lnTo>
                <a:lnTo>
                  <a:pt x="49" y="789"/>
                </a:lnTo>
                <a:lnTo>
                  <a:pt x="43" y="774"/>
                </a:lnTo>
                <a:lnTo>
                  <a:pt x="32" y="741"/>
                </a:lnTo>
                <a:lnTo>
                  <a:pt x="22" y="704"/>
                </a:lnTo>
                <a:lnTo>
                  <a:pt x="14" y="663"/>
                </a:lnTo>
                <a:lnTo>
                  <a:pt x="8" y="617"/>
                </a:lnTo>
                <a:lnTo>
                  <a:pt x="4" y="568"/>
                </a:lnTo>
                <a:lnTo>
                  <a:pt x="1" y="514"/>
                </a:lnTo>
                <a:lnTo>
                  <a:pt x="0" y="456"/>
                </a:lnTo>
                <a:lnTo>
                  <a:pt x="1" y="399"/>
                </a:lnTo>
                <a:lnTo>
                  <a:pt x="4" y="345"/>
                </a:lnTo>
                <a:lnTo>
                  <a:pt x="8" y="295"/>
                </a:lnTo>
                <a:lnTo>
                  <a:pt x="15" y="250"/>
                </a:lnTo>
                <a:lnTo>
                  <a:pt x="23" y="208"/>
                </a:lnTo>
                <a:lnTo>
                  <a:pt x="33" y="171"/>
                </a:lnTo>
                <a:lnTo>
                  <a:pt x="45" y="137"/>
                </a:lnTo>
                <a:lnTo>
                  <a:pt x="52" y="122"/>
                </a:lnTo>
                <a:lnTo>
                  <a:pt x="59" y="108"/>
                </a:lnTo>
                <a:lnTo>
                  <a:pt x="66" y="95"/>
                </a:lnTo>
                <a:lnTo>
                  <a:pt x="74" y="83"/>
                </a:lnTo>
                <a:lnTo>
                  <a:pt x="83" y="72"/>
                </a:lnTo>
                <a:lnTo>
                  <a:pt x="92" y="61"/>
                </a:lnTo>
                <a:lnTo>
                  <a:pt x="102" y="51"/>
                </a:lnTo>
                <a:lnTo>
                  <a:pt x="112" y="42"/>
                </a:lnTo>
                <a:lnTo>
                  <a:pt x="123" y="34"/>
                </a:lnTo>
                <a:lnTo>
                  <a:pt x="134" y="27"/>
                </a:lnTo>
                <a:lnTo>
                  <a:pt x="146" y="21"/>
                </a:lnTo>
                <a:lnTo>
                  <a:pt x="158" y="15"/>
                </a:lnTo>
                <a:lnTo>
                  <a:pt x="171" y="11"/>
                </a:lnTo>
                <a:lnTo>
                  <a:pt x="184" y="7"/>
                </a:lnTo>
                <a:lnTo>
                  <a:pt x="198" y="4"/>
                </a:lnTo>
                <a:lnTo>
                  <a:pt x="212" y="2"/>
                </a:lnTo>
                <a:lnTo>
                  <a:pt x="227" y="0"/>
                </a:lnTo>
                <a:lnTo>
                  <a:pt x="243" y="0"/>
                </a:lnTo>
                <a:lnTo>
                  <a:pt x="258" y="0"/>
                </a:lnTo>
                <a:lnTo>
                  <a:pt x="274" y="2"/>
                </a:lnTo>
                <a:lnTo>
                  <a:pt x="288" y="4"/>
                </a:lnTo>
                <a:lnTo>
                  <a:pt x="302" y="7"/>
                </a:lnTo>
                <a:lnTo>
                  <a:pt x="316" y="10"/>
                </a:lnTo>
                <a:lnTo>
                  <a:pt x="329" y="15"/>
                </a:lnTo>
                <a:lnTo>
                  <a:pt x="341" y="20"/>
                </a:lnTo>
                <a:lnTo>
                  <a:pt x="353" y="26"/>
                </a:lnTo>
                <a:lnTo>
                  <a:pt x="364" y="34"/>
                </a:lnTo>
                <a:lnTo>
                  <a:pt x="375" y="41"/>
                </a:lnTo>
                <a:lnTo>
                  <a:pt x="385" y="50"/>
                </a:lnTo>
                <a:lnTo>
                  <a:pt x="395" y="60"/>
                </a:lnTo>
                <a:lnTo>
                  <a:pt x="404" y="70"/>
                </a:lnTo>
                <a:lnTo>
                  <a:pt x="412" y="81"/>
                </a:lnTo>
                <a:lnTo>
                  <a:pt x="420" y="93"/>
                </a:lnTo>
                <a:lnTo>
                  <a:pt x="427" y="106"/>
                </a:lnTo>
                <a:lnTo>
                  <a:pt x="434" y="120"/>
                </a:lnTo>
                <a:lnTo>
                  <a:pt x="441" y="135"/>
                </a:lnTo>
                <a:lnTo>
                  <a:pt x="452" y="168"/>
                </a:lnTo>
                <a:lnTo>
                  <a:pt x="462" y="205"/>
                </a:lnTo>
                <a:lnTo>
                  <a:pt x="470" y="247"/>
                </a:lnTo>
                <a:lnTo>
                  <a:pt x="476" y="292"/>
                </a:lnTo>
                <a:lnTo>
                  <a:pt x="481" y="343"/>
                </a:lnTo>
                <a:lnTo>
                  <a:pt x="483" y="397"/>
                </a:lnTo>
                <a:lnTo>
                  <a:pt x="484" y="456"/>
                </a:lnTo>
                <a:moveTo>
                  <a:pt x="165" y="456"/>
                </a:moveTo>
                <a:lnTo>
                  <a:pt x="166" y="542"/>
                </a:lnTo>
                <a:lnTo>
                  <a:pt x="169" y="612"/>
                </a:lnTo>
                <a:lnTo>
                  <a:pt x="174" y="667"/>
                </a:lnTo>
                <a:lnTo>
                  <a:pt x="177" y="689"/>
                </a:lnTo>
                <a:lnTo>
                  <a:pt x="181" y="707"/>
                </a:lnTo>
                <a:lnTo>
                  <a:pt x="185" y="722"/>
                </a:lnTo>
                <a:lnTo>
                  <a:pt x="188" y="729"/>
                </a:lnTo>
                <a:lnTo>
                  <a:pt x="191" y="735"/>
                </a:lnTo>
                <a:lnTo>
                  <a:pt x="194" y="741"/>
                </a:lnTo>
                <a:lnTo>
                  <a:pt x="197" y="746"/>
                </a:lnTo>
                <a:lnTo>
                  <a:pt x="200" y="751"/>
                </a:lnTo>
                <a:lnTo>
                  <a:pt x="204" y="755"/>
                </a:lnTo>
                <a:lnTo>
                  <a:pt x="208" y="759"/>
                </a:lnTo>
                <a:lnTo>
                  <a:pt x="212" y="762"/>
                </a:lnTo>
                <a:lnTo>
                  <a:pt x="216" y="765"/>
                </a:lnTo>
                <a:lnTo>
                  <a:pt x="221" y="767"/>
                </a:lnTo>
                <a:lnTo>
                  <a:pt x="226" y="769"/>
                </a:lnTo>
                <a:lnTo>
                  <a:pt x="231" y="770"/>
                </a:lnTo>
                <a:lnTo>
                  <a:pt x="236" y="771"/>
                </a:lnTo>
                <a:lnTo>
                  <a:pt x="242" y="771"/>
                </a:lnTo>
                <a:lnTo>
                  <a:pt x="245" y="771"/>
                </a:lnTo>
                <a:lnTo>
                  <a:pt x="249" y="771"/>
                </a:lnTo>
                <a:lnTo>
                  <a:pt x="252" y="770"/>
                </a:lnTo>
                <a:lnTo>
                  <a:pt x="256" y="769"/>
                </a:lnTo>
                <a:lnTo>
                  <a:pt x="259" y="768"/>
                </a:lnTo>
                <a:lnTo>
                  <a:pt x="262" y="767"/>
                </a:lnTo>
                <a:lnTo>
                  <a:pt x="265" y="766"/>
                </a:lnTo>
                <a:lnTo>
                  <a:pt x="268" y="764"/>
                </a:lnTo>
                <a:lnTo>
                  <a:pt x="271" y="762"/>
                </a:lnTo>
                <a:lnTo>
                  <a:pt x="274" y="760"/>
                </a:lnTo>
                <a:lnTo>
                  <a:pt x="277" y="758"/>
                </a:lnTo>
                <a:lnTo>
                  <a:pt x="279" y="756"/>
                </a:lnTo>
                <a:lnTo>
                  <a:pt x="282" y="753"/>
                </a:lnTo>
                <a:lnTo>
                  <a:pt x="284" y="750"/>
                </a:lnTo>
                <a:lnTo>
                  <a:pt x="286" y="747"/>
                </a:lnTo>
                <a:lnTo>
                  <a:pt x="289" y="743"/>
                </a:lnTo>
                <a:lnTo>
                  <a:pt x="293" y="736"/>
                </a:lnTo>
                <a:lnTo>
                  <a:pt x="296" y="727"/>
                </a:lnTo>
                <a:lnTo>
                  <a:pt x="300" y="717"/>
                </a:lnTo>
                <a:lnTo>
                  <a:pt x="303" y="706"/>
                </a:lnTo>
                <a:lnTo>
                  <a:pt x="306" y="694"/>
                </a:lnTo>
                <a:lnTo>
                  <a:pt x="308" y="681"/>
                </a:lnTo>
                <a:lnTo>
                  <a:pt x="312" y="651"/>
                </a:lnTo>
                <a:lnTo>
                  <a:pt x="316" y="615"/>
                </a:lnTo>
                <a:lnTo>
                  <a:pt x="318" y="570"/>
                </a:lnTo>
                <a:lnTo>
                  <a:pt x="320" y="456"/>
                </a:lnTo>
                <a:lnTo>
                  <a:pt x="319" y="372"/>
                </a:lnTo>
                <a:lnTo>
                  <a:pt x="315" y="303"/>
                </a:lnTo>
                <a:lnTo>
                  <a:pt x="313" y="273"/>
                </a:lnTo>
                <a:lnTo>
                  <a:pt x="310" y="248"/>
                </a:lnTo>
                <a:lnTo>
                  <a:pt x="307" y="225"/>
                </a:lnTo>
                <a:lnTo>
                  <a:pt x="303" y="207"/>
                </a:lnTo>
                <a:lnTo>
                  <a:pt x="298" y="191"/>
                </a:lnTo>
                <a:lnTo>
                  <a:pt x="295" y="184"/>
                </a:lnTo>
                <a:lnTo>
                  <a:pt x="293" y="178"/>
                </a:lnTo>
                <a:lnTo>
                  <a:pt x="289" y="172"/>
                </a:lnTo>
                <a:lnTo>
                  <a:pt x="286" y="166"/>
                </a:lnTo>
                <a:lnTo>
                  <a:pt x="283" y="162"/>
                </a:lnTo>
                <a:lnTo>
                  <a:pt x="279" y="157"/>
                </a:lnTo>
                <a:lnTo>
                  <a:pt x="275" y="153"/>
                </a:lnTo>
                <a:lnTo>
                  <a:pt x="271" y="150"/>
                </a:lnTo>
                <a:lnTo>
                  <a:pt x="267" y="147"/>
                </a:lnTo>
                <a:lnTo>
                  <a:pt x="262" y="145"/>
                </a:lnTo>
                <a:lnTo>
                  <a:pt x="257" y="143"/>
                </a:lnTo>
                <a:lnTo>
                  <a:pt x="252" y="141"/>
                </a:lnTo>
                <a:lnTo>
                  <a:pt x="247" y="141"/>
                </a:lnTo>
                <a:lnTo>
                  <a:pt x="242" y="140"/>
                </a:lnTo>
                <a:lnTo>
                  <a:pt x="236" y="141"/>
                </a:lnTo>
                <a:lnTo>
                  <a:pt x="231" y="141"/>
                </a:lnTo>
                <a:lnTo>
                  <a:pt x="226" y="143"/>
                </a:lnTo>
                <a:lnTo>
                  <a:pt x="221" y="145"/>
                </a:lnTo>
                <a:lnTo>
                  <a:pt x="216" y="147"/>
                </a:lnTo>
                <a:lnTo>
                  <a:pt x="212" y="150"/>
                </a:lnTo>
                <a:lnTo>
                  <a:pt x="208" y="153"/>
                </a:lnTo>
                <a:lnTo>
                  <a:pt x="204" y="157"/>
                </a:lnTo>
                <a:lnTo>
                  <a:pt x="200" y="161"/>
                </a:lnTo>
                <a:lnTo>
                  <a:pt x="197" y="166"/>
                </a:lnTo>
                <a:lnTo>
                  <a:pt x="194" y="172"/>
                </a:lnTo>
                <a:lnTo>
                  <a:pt x="191" y="178"/>
                </a:lnTo>
                <a:lnTo>
                  <a:pt x="188" y="184"/>
                </a:lnTo>
                <a:lnTo>
                  <a:pt x="185" y="191"/>
                </a:lnTo>
                <a:lnTo>
                  <a:pt x="181" y="207"/>
                </a:lnTo>
                <a:lnTo>
                  <a:pt x="177" y="225"/>
                </a:lnTo>
                <a:lnTo>
                  <a:pt x="174" y="247"/>
                </a:lnTo>
                <a:lnTo>
                  <a:pt x="169" y="302"/>
                </a:lnTo>
                <a:lnTo>
                  <a:pt x="166" y="372"/>
                </a:lnTo>
                <a:lnTo>
                  <a:pt x="165" y="456"/>
                </a:lnTo>
                <a:close/>
              </a:path>
            </a:pathLst>
          </a:custGeom>
          <a:solidFill>
            <a:srgbClr val="000000"/>
          </a:solidFill>
          <a:ln w="0">
            <a:noFill/>
          </a:ln>
        </p:spPr>
      </p:sp>
      <p:sp>
        <p:nvSpPr>
          <p:cNvPr id="188" name=""/>
          <p:cNvSpPr/>
          <p:nvPr/>
        </p:nvSpPr>
        <p:spPr>
          <a:xfrm>
            <a:off x="6084360" y="2460240"/>
            <a:ext cx="173160" cy="327600"/>
          </a:xfrm>
          <a:custGeom>
            <a:avLst/>
            <a:gdLst/>
            <a:ahLst/>
            <a:rect l="0" t="0" r="r" b="b"/>
            <a:pathLst>
              <a:path w="481" h="910">
                <a:moveTo>
                  <a:pt x="464" y="212"/>
                </a:moveTo>
                <a:lnTo>
                  <a:pt x="463" y="232"/>
                </a:lnTo>
                <a:lnTo>
                  <a:pt x="461" y="252"/>
                </a:lnTo>
                <a:lnTo>
                  <a:pt x="458" y="271"/>
                </a:lnTo>
                <a:lnTo>
                  <a:pt x="454" y="289"/>
                </a:lnTo>
                <a:lnTo>
                  <a:pt x="448" y="306"/>
                </a:lnTo>
                <a:lnTo>
                  <a:pt x="441" y="322"/>
                </a:lnTo>
                <a:lnTo>
                  <a:pt x="432" y="338"/>
                </a:lnTo>
                <a:lnTo>
                  <a:pt x="423" y="352"/>
                </a:lnTo>
                <a:lnTo>
                  <a:pt x="412" y="366"/>
                </a:lnTo>
                <a:lnTo>
                  <a:pt x="400" y="378"/>
                </a:lnTo>
                <a:lnTo>
                  <a:pt x="387" y="390"/>
                </a:lnTo>
                <a:lnTo>
                  <a:pt x="373" y="400"/>
                </a:lnTo>
                <a:lnTo>
                  <a:pt x="358" y="409"/>
                </a:lnTo>
                <a:lnTo>
                  <a:pt x="342" y="417"/>
                </a:lnTo>
                <a:lnTo>
                  <a:pt x="325" y="425"/>
                </a:lnTo>
                <a:lnTo>
                  <a:pt x="306" y="431"/>
                </a:lnTo>
                <a:lnTo>
                  <a:pt x="306" y="435"/>
                </a:lnTo>
                <a:lnTo>
                  <a:pt x="327" y="439"/>
                </a:lnTo>
                <a:lnTo>
                  <a:pt x="346" y="444"/>
                </a:lnTo>
                <a:lnTo>
                  <a:pt x="364" y="451"/>
                </a:lnTo>
                <a:lnTo>
                  <a:pt x="380" y="458"/>
                </a:lnTo>
                <a:lnTo>
                  <a:pt x="396" y="467"/>
                </a:lnTo>
                <a:lnTo>
                  <a:pt x="410" y="477"/>
                </a:lnTo>
                <a:lnTo>
                  <a:pt x="424" y="488"/>
                </a:lnTo>
                <a:lnTo>
                  <a:pt x="436" y="501"/>
                </a:lnTo>
                <a:lnTo>
                  <a:pt x="441" y="507"/>
                </a:lnTo>
                <a:lnTo>
                  <a:pt x="446" y="514"/>
                </a:lnTo>
                <a:lnTo>
                  <a:pt x="451" y="522"/>
                </a:lnTo>
                <a:lnTo>
                  <a:pt x="456" y="529"/>
                </a:lnTo>
                <a:lnTo>
                  <a:pt x="460" y="537"/>
                </a:lnTo>
                <a:lnTo>
                  <a:pt x="464" y="545"/>
                </a:lnTo>
                <a:lnTo>
                  <a:pt x="470" y="562"/>
                </a:lnTo>
                <a:lnTo>
                  <a:pt x="475" y="581"/>
                </a:lnTo>
                <a:lnTo>
                  <a:pt x="479" y="600"/>
                </a:lnTo>
                <a:lnTo>
                  <a:pt x="481" y="621"/>
                </a:lnTo>
                <a:lnTo>
                  <a:pt x="481" y="642"/>
                </a:lnTo>
                <a:lnTo>
                  <a:pt x="480" y="672"/>
                </a:lnTo>
                <a:lnTo>
                  <a:pt x="477" y="700"/>
                </a:lnTo>
                <a:lnTo>
                  <a:pt x="471" y="727"/>
                </a:lnTo>
                <a:lnTo>
                  <a:pt x="467" y="740"/>
                </a:lnTo>
                <a:lnTo>
                  <a:pt x="462" y="752"/>
                </a:lnTo>
                <a:lnTo>
                  <a:pt x="457" y="764"/>
                </a:lnTo>
                <a:lnTo>
                  <a:pt x="452" y="776"/>
                </a:lnTo>
                <a:lnTo>
                  <a:pt x="445" y="787"/>
                </a:lnTo>
                <a:lnTo>
                  <a:pt x="439" y="798"/>
                </a:lnTo>
                <a:lnTo>
                  <a:pt x="431" y="808"/>
                </a:lnTo>
                <a:lnTo>
                  <a:pt x="423" y="818"/>
                </a:lnTo>
                <a:lnTo>
                  <a:pt x="415" y="828"/>
                </a:lnTo>
                <a:lnTo>
                  <a:pt x="405" y="837"/>
                </a:lnTo>
                <a:lnTo>
                  <a:pt x="396" y="846"/>
                </a:lnTo>
                <a:lnTo>
                  <a:pt x="385" y="854"/>
                </a:lnTo>
                <a:lnTo>
                  <a:pt x="375" y="862"/>
                </a:lnTo>
                <a:lnTo>
                  <a:pt x="364" y="869"/>
                </a:lnTo>
                <a:lnTo>
                  <a:pt x="352" y="876"/>
                </a:lnTo>
                <a:lnTo>
                  <a:pt x="340" y="882"/>
                </a:lnTo>
                <a:lnTo>
                  <a:pt x="328" y="887"/>
                </a:lnTo>
                <a:lnTo>
                  <a:pt x="315" y="892"/>
                </a:lnTo>
                <a:lnTo>
                  <a:pt x="289" y="900"/>
                </a:lnTo>
                <a:lnTo>
                  <a:pt x="260" y="905"/>
                </a:lnTo>
                <a:lnTo>
                  <a:pt x="230" y="909"/>
                </a:lnTo>
                <a:lnTo>
                  <a:pt x="197" y="910"/>
                </a:lnTo>
                <a:lnTo>
                  <a:pt x="169" y="909"/>
                </a:lnTo>
                <a:lnTo>
                  <a:pt x="141" y="907"/>
                </a:lnTo>
                <a:lnTo>
                  <a:pt x="115" y="904"/>
                </a:lnTo>
                <a:lnTo>
                  <a:pt x="89" y="900"/>
                </a:lnTo>
                <a:lnTo>
                  <a:pt x="65" y="894"/>
                </a:lnTo>
                <a:lnTo>
                  <a:pt x="42" y="887"/>
                </a:lnTo>
                <a:lnTo>
                  <a:pt x="21" y="878"/>
                </a:lnTo>
                <a:lnTo>
                  <a:pt x="0" y="868"/>
                </a:lnTo>
                <a:lnTo>
                  <a:pt x="0" y="721"/>
                </a:lnTo>
                <a:lnTo>
                  <a:pt x="10" y="726"/>
                </a:lnTo>
                <a:lnTo>
                  <a:pt x="20" y="732"/>
                </a:lnTo>
                <a:lnTo>
                  <a:pt x="31" y="737"/>
                </a:lnTo>
                <a:lnTo>
                  <a:pt x="42" y="742"/>
                </a:lnTo>
                <a:lnTo>
                  <a:pt x="53" y="747"/>
                </a:lnTo>
                <a:lnTo>
                  <a:pt x="64" y="751"/>
                </a:lnTo>
                <a:lnTo>
                  <a:pt x="87" y="759"/>
                </a:lnTo>
                <a:lnTo>
                  <a:pt x="98" y="762"/>
                </a:lnTo>
                <a:lnTo>
                  <a:pt x="110" y="765"/>
                </a:lnTo>
                <a:lnTo>
                  <a:pt x="121" y="767"/>
                </a:lnTo>
                <a:lnTo>
                  <a:pt x="132" y="769"/>
                </a:lnTo>
                <a:lnTo>
                  <a:pt x="143" y="771"/>
                </a:lnTo>
                <a:lnTo>
                  <a:pt x="154" y="772"/>
                </a:lnTo>
                <a:lnTo>
                  <a:pt x="165" y="772"/>
                </a:lnTo>
                <a:lnTo>
                  <a:pt x="176" y="773"/>
                </a:lnTo>
                <a:lnTo>
                  <a:pt x="193" y="772"/>
                </a:lnTo>
                <a:lnTo>
                  <a:pt x="209" y="771"/>
                </a:lnTo>
                <a:lnTo>
                  <a:pt x="224" y="768"/>
                </a:lnTo>
                <a:lnTo>
                  <a:pt x="238" y="764"/>
                </a:lnTo>
                <a:lnTo>
                  <a:pt x="251" y="760"/>
                </a:lnTo>
                <a:lnTo>
                  <a:pt x="256" y="757"/>
                </a:lnTo>
                <a:lnTo>
                  <a:pt x="262" y="754"/>
                </a:lnTo>
                <a:lnTo>
                  <a:pt x="268" y="751"/>
                </a:lnTo>
                <a:lnTo>
                  <a:pt x="273" y="748"/>
                </a:lnTo>
                <a:lnTo>
                  <a:pt x="278" y="744"/>
                </a:lnTo>
                <a:lnTo>
                  <a:pt x="282" y="740"/>
                </a:lnTo>
                <a:lnTo>
                  <a:pt x="286" y="736"/>
                </a:lnTo>
                <a:lnTo>
                  <a:pt x="291" y="732"/>
                </a:lnTo>
                <a:lnTo>
                  <a:pt x="294" y="727"/>
                </a:lnTo>
                <a:lnTo>
                  <a:pt x="298" y="722"/>
                </a:lnTo>
                <a:lnTo>
                  <a:pt x="301" y="716"/>
                </a:lnTo>
                <a:lnTo>
                  <a:pt x="304" y="711"/>
                </a:lnTo>
                <a:lnTo>
                  <a:pt x="307" y="705"/>
                </a:lnTo>
                <a:lnTo>
                  <a:pt x="309" y="698"/>
                </a:lnTo>
                <a:lnTo>
                  <a:pt x="313" y="685"/>
                </a:lnTo>
                <a:lnTo>
                  <a:pt x="316" y="670"/>
                </a:lnTo>
                <a:lnTo>
                  <a:pt x="317" y="655"/>
                </a:lnTo>
                <a:lnTo>
                  <a:pt x="318" y="638"/>
                </a:lnTo>
                <a:lnTo>
                  <a:pt x="317" y="622"/>
                </a:lnTo>
                <a:lnTo>
                  <a:pt x="315" y="607"/>
                </a:lnTo>
                <a:lnTo>
                  <a:pt x="312" y="593"/>
                </a:lnTo>
                <a:lnTo>
                  <a:pt x="308" y="580"/>
                </a:lnTo>
                <a:lnTo>
                  <a:pt x="302" y="568"/>
                </a:lnTo>
                <a:lnTo>
                  <a:pt x="295" y="557"/>
                </a:lnTo>
                <a:lnTo>
                  <a:pt x="287" y="547"/>
                </a:lnTo>
                <a:lnTo>
                  <a:pt x="277" y="538"/>
                </a:lnTo>
                <a:lnTo>
                  <a:pt x="266" y="530"/>
                </a:lnTo>
                <a:lnTo>
                  <a:pt x="254" y="524"/>
                </a:lnTo>
                <a:lnTo>
                  <a:pt x="241" y="518"/>
                </a:lnTo>
                <a:lnTo>
                  <a:pt x="226" y="513"/>
                </a:lnTo>
                <a:lnTo>
                  <a:pt x="210" y="510"/>
                </a:lnTo>
                <a:lnTo>
                  <a:pt x="193" y="507"/>
                </a:lnTo>
                <a:lnTo>
                  <a:pt x="175" y="506"/>
                </a:lnTo>
                <a:lnTo>
                  <a:pt x="155" y="505"/>
                </a:lnTo>
                <a:lnTo>
                  <a:pt x="105" y="505"/>
                </a:lnTo>
                <a:lnTo>
                  <a:pt x="105" y="382"/>
                </a:lnTo>
                <a:lnTo>
                  <a:pt x="153" y="382"/>
                </a:lnTo>
                <a:lnTo>
                  <a:pt x="170" y="382"/>
                </a:lnTo>
                <a:lnTo>
                  <a:pt x="187" y="380"/>
                </a:lnTo>
                <a:lnTo>
                  <a:pt x="202" y="377"/>
                </a:lnTo>
                <a:lnTo>
                  <a:pt x="216" y="374"/>
                </a:lnTo>
                <a:lnTo>
                  <a:pt x="230" y="369"/>
                </a:lnTo>
                <a:lnTo>
                  <a:pt x="236" y="366"/>
                </a:lnTo>
                <a:lnTo>
                  <a:pt x="242" y="363"/>
                </a:lnTo>
                <a:lnTo>
                  <a:pt x="247" y="360"/>
                </a:lnTo>
                <a:lnTo>
                  <a:pt x="253" y="356"/>
                </a:lnTo>
                <a:lnTo>
                  <a:pt x="258" y="352"/>
                </a:lnTo>
                <a:lnTo>
                  <a:pt x="263" y="348"/>
                </a:lnTo>
                <a:lnTo>
                  <a:pt x="268" y="344"/>
                </a:lnTo>
                <a:lnTo>
                  <a:pt x="272" y="339"/>
                </a:lnTo>
                <a:lnTo>
                  <a:pt x="276" y="334"/>
                </a:lnTo>
                <a:lnTo>
                  <a:pt x="280" y="329"/>
                </a:lnTo>
                <a:lnTo>
                  <a:pt x="283" y="324"/>
                </a:lnTo>
                <a:lnTo>
                  <a:pt x="287" y="318"/>
                </a:lnTo>
                <a:lnTo>
                  <a:pt x="289" y="312"/>
                </a:lnTo>
                <a:lnTo>
                  <a:pt x="292" y="306"/>
                </a:lnTo>
                <a:lnTo>
                  <a:pt x="294" y="299"/>
                </a:lnTo>
                <a:lnTo>
                  <a:pt x="296" y="293"/>
                </a:lnTo>
                <a:lnTo>
                  <a:pt x="299" y="279"/>
                </a:lnTo>
                <a:lnTo>
                  <a:pt x="301" y="263"/>
                </a:lnTo>
                <a:lnTo>
                  <a:pt x="302" y="247"/>
                </a:lnTo>
                <a:lnTo>
                  <a:pt x="301" y="234"/>
                </a:lnTo>
                <a:lnTo>
                  <a:pt x="300" y="222"/>
                </a:lnTo>
                <a:lnTo>
                  <a:pt x="298" y="211"/>
                </a:lnTo>
                <a:lnTo>
                  <a:pt x="295" y="201"/>
                </a:lnTo>
                <a:lnTo>
                  <a:pt x="292" y="191"/>
                </a:lnTo>
                <a:lnTo>
                  <a:pt x="290" y="187"/>
                </a:lnTo>
                <a:lnTo>
                  <a:pt x="288" y="182"/>
                </a:lnTo>
                <a:lnTo>
                  <a:pt x="285" y="178"/>
                </a:lnTo>
                <a:lnTo>
                  <a:pt x="283" y="175"/>
                </a:lnTo>
                <a:lnTo>
                  <a:pt x="280" y="171"/>
                </a:lnTo>
                <a:lnTo>
                  <a:pt x="277" y="167"/>
                </a:lnTo>
                <a:lnTo>
                  <a:pt x="274" y="164"/>
                </a:lnTo>
                <a:lnTo>
                  <a:pt x="271" y="161"/>
                </a:lnTo>
                <a:lnTo>
                  <a:pt x="267" y="158"/>
                </a:lnTo>
                <a:lnTo>
                  <a:pt x="263" y="156"/>
                </a:lnTo>
                <a:lnTo>
                  <a:pt x="260" y="153"/>
                </a:lnTo>
                <a:lnTo>
                  <a:pt x="256" y="151"/>
                </a:lnTo>
                <a:lnTo>
                  <a:pt x="252" y="149"/>
                </a:lnTo>
                <a:lnTo>
                  <a:pt x="247" y="147"/>
                </a:lnTo>
                <a:lnTo>
                  <a:pt x="243" y="146"/>
                </a:lnTo>
                <a:lnTo>
                  <a:pt x="238" y="144"/>
                </a:lnTo>
                <a:lnTo>
                  <a:pt x="229" y="142"/>
                </a:lnTo>
                <a:lnTo>
                  <a:pt x="219" y="141"/>
                </a:lnTo>
                <a:lnTo>
                  <a:pt x="208" y="140"/>
                </a:lnTo>
                <a:lnTo>
                  <a:pt x="199" y="141"/>
                </a:lnTo>
                <a:lnTo>
                  <a:pt x="191" y="141"/>
                </a:lnTo>
                <a:lnTo>
                  <a:pt x="182" y="142"/>
                </a:lnTo>
                <a:lnTo>
                  <a:pt x="174" y="144"/>
                </a:lnTo>
                <a:lnTo>
                  <a:pt x="165" y="146"/>
                </a:lnTo>
                <a:lnTo>
                  <a:pt x="157" y="149"/>
                </a:lnTo>
                <a:lnTo>
                  <a:pt x="140" y="155"/>
                </a:lnTo>
                <a:lnTo>
                  <a:pt x="124" y="163"/>
                </a:lnTo>
                <a:lnTo>
                  <a:pt x="107" y="173"/>
                </a:lnTo>
                <a:lnTo>
                  <a:pt x="91" y="185"/>
                </a:lnTo>
                <a:lnTo>
                  <a:pt x="74" y="199"/>
                </a:lnTo>
                <a:lnTo>
                  <a:pt x="0" y="90"/>
                </a:lnTo>
                <a:lnTo>
                  <a:pt x="23" y="69"/>
                </a:lnTo>
                <a:lnTo>
                  <a:pt x="35" y="59"/>
                </a:lnTo>
                <a:lnTo>
                  <a:pt x="48" y="50"/>
                </a:lnTo>
                <a:lnTo>
                  <a:pt x="61" y="42"/>
                </a:lnTo>
                <a:lnTo>
                  <a:pt x="74" y="35"/>
                </a:lnTo>
                <a:lnTo>
                  <a:pt x="87" y="28"/>
                </a:lnTo>
                <a:lnTo>
                  <a:pt x="101" y="22"/>
                </a:lnTo>
                <a:lnTo>
                  <a:pt x="116" y="17"/>
                </a:lnTo>
                <a:lnTo>
                  <a:pt x="130" y="13"/>
                </a:lnTo>
                <a:lnTo>
                  <a:pt x="161" y="6"/>
                </a:lnTo>
                <a:lnTo>
                  <a:pt x="193" y="1"/>
                </a:lnTo>
                <a:lnTo>
                  <a:pt x="226" y="0"/>
                </a:lnTo>
                <a:lnTo>
                  <a:pt x="253" y="1"/>
                </a:lnTo>
                <a:lnTo>
                  <a:pt x="279" y="4"/>
                </a:lnTo>
                <a:lnTo>
                  <a:pt x="303" y="8"/>
                </a:lnTo>
                <a:lnTo>
                  <a:pt x="326" y="14"/>
                </a:lnTo>
                <a:lnTo>
                  <a:pt x="347" y="22"/>
                </a:lnTo>
                <a:lnTo>
                  <a:pt x="357" y="27"/>
                </a:lnTo>
                <a:lnTo>
                  <a:pt x="366" y="32"/>
                </a:lnTo>
                <a:lnTo>
                  <a:pt x="375" y="37"/>
                </a:lnTo>
                <a:lnTo>
                  <a:pt x="384" y="43"/>
                </a:lnTo>
                <a:lnTo>
                  <a:pt x="393" y="50"/>
                </a:lnTo>
                <a:lnTo>
                  <a:pt x="401" y="57"/>
                </a:lnTo>
                <a:lnTo>
                  <a:pt x="408" y="64"/>
                </a:lnTo>
                <a:lnTo>
                  <a:pt x="416" y="71"/>
                </a:lnTo>
                <a:lnTo>
                  <a:pt x="422" y="79"/>
                </a:lnTo>
                <a:lnTo>
                  <a:pt x="428" y="88"/>
                </a:lnTo>
                <a:lnTo>
                  <a:pt x="434" y="96"/>
                </a:lnTo>
                <a:lnTo>
                  <a:pt x="439" y="105"/>
                </a:lnTo>
                <a:lnTo>
                  <a:pt x="444" y="114"/>
                </a:lnTo>
                <a:lnTo>
                  <a:pt x="448" y="124"/>
                </a:lnTo>
                <a:lnTo>
                  <a:pt x="452" y="134"/>
                </a:lnTo>
                <a:lnTo>
                  <a:pt x="455" y="144"/>
                </a:lnTo>
                <a:lnTo>
                  <a:pt x="458" y="154"/>
                </a:lnTo>
                <a:lnTo>
                  <a:pt x="460" y="165"/>
                </a:lnTo>
                <a:lnTo>
                  <a:pt x="463" y="188"/>
                </a:lnTo>
                <a:lnTo>
                  <a:pt x="464" y="212"/>
                </a:lnTo>
                <a:close/>
              </a:path>
            </a:pathLst>
          </a:custGeom>
          <a:solidFill>
            <a:srgbClr val="000000"/>
          </a:solidFill>
          <a:ln w="0">
            <a:noFill/>
          </a:ln>
        </p:spPr>
      </p:sp>
      <p:sp>
        <p:nvSpPr>
          <p:cNvPr id="189" name=""/>
          <p:cNvSpPr/>
          <p:nvPr/>
        </p:nvSpPr>
        <p:spPr>
          <a:xfrm>
            <a:off x="5879520" y="4098600"/>
            <a:ext cx="174240" cy="327960"/>
          </a:xfrm>
          <a:custGeom>
            <a:avLst/>
            <a:gdLst/>
            <a:ahLst/>
            <a:rect l="0" t="0" r="r" b="b"/>
            <a:pathLst>
              <a:path w="484" h="911">
                <a:moveTo>
                  <a:pt x="484" y="456"/>
                </a:moveTo>
                <a:lnTo>
                  <a:pt x="483" y="514"/>
                </a:lnTo>
                <a:lnTo>
                  <a:pt x="481" y="568"/>
                </a:lnTo>
                <a:lnTo>
                  <a:pt x="476" y="618"/>
                </a:lnTo>
                <a:lnTo>
                  <a:pt x="470" y="663"/>
                </a:lnTo>
                <a:lnTo>
                  <a:pt x="462" y="705"/>
                </a:lnTo>
                <a:lnTo>
                  <a:pt x="452" y="742"/>
                </a:lnTo>
                <a:lnTo>
                  <a:pt x="440" y="775"/>
                </a:lnTo>
                <a:lnTo>
                  <a:pt x="434" y="790"/>
                </a:lnTo>
                <a:lnTo>
                  <a:pt x="427" y="804"/>
                </a:lnTo>
                <a:lnTo>
                  <a:pt x="419" y="817"/>
                </a:lnTo>
                <a:lnTo>
                  <a:pt x="411" y="829"/>
                </a:lnTo>
                <a:lnTo>
                  <a:pt x="402" y="840"/>
                </a:lnTo>
                <a:lnTo>
                  <a:pt x="393" y="851"/>
                </a:lnTo>
                <a:lnTo>
                  <a:pt x="384" y="860"/>
                </a:lnTo>
                <a:lnTo>
                  <a:pt x="373" y="869"/>
                </a:lnTo>
                <a:lnTo>
                  <a:pt x="362" y="877"/>
                </a:lnTo>
                <a:lnTo>
                  <a:pt x="351" y="884"/>
                </a:lnTo>
                <a:lnTo>
                  <a:pt x="339" y="890"/>
                </a:lnTo>
                <a:lnTo>
                  <a:pt x="327" y="896"/>
                </a:lnTo>
                <a:lnTo>
                  <a:pt x="314" y="901"/>
                </a:lnTo>
                <a:lnTo>
                  <a:pt x="300" y="904"/>
                </a:lnTo>
                <a:lnTo>
                  <a:pt x="286" y="907"/>
                </a:lnTo>
                <a:lnTo>
                  <a:pt x="271" y="909"/>
                </a:lnTo>
                <a:lnTo>
                  <a:pt x="256" y="911"/>
                </a:lnTo>
                <a:lnTo>
                  <a:pt x="240" y="911"/>
                </a:lnTo>
                <a:lnTo>
                  <a:pt x="225" y="911"/>
                </a:lnTo>
                <a:lnTo>
                  <a:pt x="209" y="909"/>
                </a:lnTo>
                <a:lnTo>
                  <a:pt x="195" y="907"/>
                </a:lnTo>
                <a:lnTo>
                  <a:pt x="181" y="904"/>
                </a:lnTo>
                <a:lnTo>
                  <a:pt x="167" y="900"/>
                </a:lnTo>
                <a:lnTo>
                  <a:pt x="154" y="896"/>
                </a:lnTo>
                <a:lnTo>
                  <a:pt x="142" y="890"/>
                </a:lnTo>
                <a:lnTo>
                  <a:pt x="130" y="884"/>
                </a:lnTo>
                <a:lnTo>
                  <a:pt x="119" y="877"/>
                </a:lnTo>
                <a:lnTo>
                  <a:pt x="108" y="869"/>
                </a:lnTo>
                <a:lnTo>
                  <a:pt x="98" y="860"/>
                </a:lnTo>
                <a:lnTo>
                  <a:pt x="89" y="850"/>
                </a:lnTo>
                <a:lnTo>
                  <a:pt x="80" y="840"/>
                </a:lnTo>
                <a:lnTo>
                  <a:pt x="71" y="829"/>
                </a:lnTo>
                <a:lnTo>
                  <a:pt x="63" y="816"/>
                </a:lnTo>
                <a:lnTo>
                  <a:pt x="56" y="803"/>
                </a:lnTo>
                <a:lnTo>
                  <a:pt x="49" y="789"/>
                </a:lnTo>
                <a:lnTo>
                  <a:pt x="43" y="774"/>
                </a:lnTo>
                <a:lnTo>
                  <a:pt x="32" y="741"/>
                </a:lnTo>
                <a:lnTo>
                  <a:pt x="22" y="704"/>
                </a:lnTo>
                <a:lnTo>
                  <a:pt x="14" y="663"/>
                </a:lnTo>
                <a:lnTo>
                  <a:pt x="8" y="617"/>
                </a:lnTo>
                <a:lnTo>
                  <a:pt x="4" y="568"/>
                </a:lnTo>
                <a:lnTo>
                  <a:pt x="1" y="514"/>
                </a:lnTo>
                <a:lnTo>
                  <a:pt x="0" y="456"/>
                </a:lnTo>
                <a:lnTo>
                  <a:pt x="1" y="399"/>
                </a:lnTo>
                <a:lnTo>
                  <a:pt x="4" y="345"/>
                </a:lnTo>
                <a:lnTo>
                  <a:pt x="8" y="295"/>
                </a:lnTo>
                <a:lnTo>
                  <a:pt x="15" y="250"/>
                </a:lnTo>
                <a:lnTo>
                  <a:pt x="23" y="208"/>
                </a:lnTo>
                <a:lnTo>
                  <a:pt x="33" y="171"/>
                </a:lnTo>
                <a:lnTo>
                  <a:pt x="45" y="137"/>
                </a:lnTo>
                <a:lnTo>
                  <a:pt x="52" y="122"/>
                </a:lnTo>
                <a:lnTo>
                  <a:pt x="59" y="108"/>
                </a:lnTo>
                <a:lnTo>
                  <a:pt x="66" y="95"/>
                </a:lnTo>
                <a:lnTo>
                  <a:pt x="74" y="83"/>
                </a:lnTo>
                <a:lnTo>
                  <a:pt x="83" y="72"/>
                </a:lnTo>
                <a:lnTo>
                  <a:pt x="92" y="61"/>
                </a:lnTo>
                <a:lnTo>
                  <a:pt x="102" y="51"/>
                </a:lnTo>
                <a:lnTo>
                  <a:pt x="112" y="42"/>
                </a:lnTo>
                <a:lnTo>
                  <a:pt x="123" y="34"/>
                </a:lnTo>
                <a:lnTo>
                  <a:pt x="134" y="27"/>
                </a:lnTo>
                <a:lnTo>
                  <a:pt x="146" y="21"/>
                </a:lnTo>
                <a:lnTo>
                  <a:pt x="158" y="15"/>
                </a:lnTo>
                <a:lnTo>
                  <a:pt x="171" y="11"/>
                </a:lnTo>
                <a:lnTo>
                  <a:pt x="184" y="7"/>
                </a:lnTo>
                <a:lnTo>
                  <a:pt x="198" y="4"/>
                </a:lnTo>
                <a:lnTo>
                  <a:pt x="212" y="2"/>
                </a:lnTo>
                <a:lnTo>
                  <a:pt x="227" y="0"/>
                </a:lnTo>
                <a:lnTo>
                  <a:pt x="243" y="0"/>
                </a:lnTo>
                <a:lnTo>
                  <a:pt x="258" y="0"/>
                </a:lnTo>
                <a:lnTo>
                  <a:pt x="274" y="2"/>
                </a:lnTo>
                <a:lnTo>
                  <a:pt x="288" y="4"/>
                </a:lnTo>
                <a:lnTo>
                  <a:pt x="302" y="7"/>
                </a:lnTo>
                <a:lnTo>
                  <a:pt x="316" y="10"/>
                </a:lnTo>
                <a:lnTo>
                  <a:pt x="329" y="15"/>
                </a:lnTo>
                <a:lnTo>
                  <a:pt x="341" y="20"/>
                </a:lnTo>
                <a:lnTo>
                  <a:pt x="353" y="26"/>
                </a:lnTo>
                <a:lnTo>
                  <a:pt x="364" y="34"/>
                </a:lnTo>
                <a:lnTo>
                  <a:pt x="375" y="41"/>
                </a:lnTo>
                <a:lnTo>
                  <a:pt x="385" y="50"/>
                </a:lnTo>
                <a:lnTo>
                  <a:pt x="395" y="60"/>
                </a:lnTo>
                <a:lnTo>
                  <a:pt x="404" y="70"/>
                </a:lnTo>
                <a:lnTo>
                  <a:pt x="412" y="81"/>
                </a:lnTo>
                <a:lnTo>
                  <a:pt x="420" y="93"/>
                </a:lnTo>
                <a:lnTo>
                  <a:pt x="427" y="106"/>
                </a:lnTo>
                <a:lnTo>
                  <a:pt x="434" y="120"/>
                </a:lnTo>
                <a:lnTo>
                  <a:pt x="441" y="135"/>
                </a:lnTo>
                <a:lnTo>
                  <a:pt x="452" y="168"/>
                </a:lnTo>
                <a:lnTo>
                  <a:pt x="462" y="205"/>
                </a:lnTo>
                <a:lnTo>
                  <a:pt x="470" y="247"/>
                </a:lnTo>
                <a:lnTo>
                  <a:pt x="476" y="292"/>
                </a:lnTo>
                <a:lnTo>
                  <a:pt x="481" y="343"/>
                </a:lnTo>
                <a:lnTo>
                  <a:pt x="483" y="397"/>
                </a:lnTo>
                <a:lnTo>
                  <a:pt x="484" y="456"/>
                </a:lnTo>
                <a:moveTo>
                  <a:pt x="165" y="456"/>
                </a:moveTo>
                <a:lnTo>
                  <a:pt x="166" y="542"/>
                </a:lnTo>
                <a:lnTo>
                  <a:pt x="169" y="612"/>
                </a:lnTo>
                <a:lnTo>
                  <a:pt x="174" y="667"/>
                </a:lnTo>
                <a:lnTo>
                  <a:pt x="177" y="689"/>
                </a:lnTo>
                <a:lnTo>
                  <a:pt x="181" y="707"/>
                </a:lnTo>
                <a:lnTo>
                  <a:pt x="185" y="722"/>
                </a:lnTo>
                <a:lnTo>
                  <a:pt x="188" y="729"/>
                </a:lnTo>
                <a:lnTo>
                  <a:pt x="191" y="735"/>
                </a:lnTo>
                <a:lnTo>
                  <a:pt x="194" y="741"/>
                </a:lnTo>
                <a:lnTo>
                  <a:pt x="197" y="746"/>
                </a:lnTo>
                <a:lnTo>
                  <a:pt x="200" y="751"/>
                </a:lnTo>
                <a:lnTo>
                  <a:pt x="204" y="755"/>
                </a:lnTo>
                <a:lnTo>
                  <a:pt x="208" y="759"/>
                </a:lnTo>
                <a:lnTo>
                  <a:pt x="212" y="762"/>
                </a:lnTo>
                <a:lnTo>
                  <a:pt x="216" y="765"/>
                </a:lnTo>
                <a:lnTo>
                  <a:pt x="221" y="767"/>
                </a:lnTo>
                <a:lnTo>
                  <a:pt x="226" y="769"/>
                </a:lnTo>
                <a:lnTo>
                  <a:pt x="231" y="770"/>
                </a:lnTo>
                <a:lnTo>
                  <a:pt x="236" y="771"/>
                </a:lnTo>
                <a:lnTo>
                  <a:pt x="242" y="771"/>
                </a:lnTo>
                <a:lnTo>
                  <a:pt x="245" y="771"/>
                </a:lnTo>
                <a:lnTo>
                  <a:pt x="249" y="771"/>
                </a:lnTo>
                <a:lnTo>
                  <a:pt x="252" y="770"/>
                </a:lnTo>
                <a:lnTo>
                  <a:pt x="256" y="769"/>
                </a:lnTo>
                <a:lnTo>
                  <a:pt x="259" y="768"/>
                </a:lnTo>
                <a:lnTo>
                  <a:pt x="262" y="767"/>
                </a:lnTo>
                <a:lnTo>
                  <a:pt x="265" y="766"/>
                </a:lnTo>
                <a:lnTo>
                  <a:pt x="268" y="764"/>
                </a:lnTo>
                <a:lnTo>
                  <a:pt x="271" y="762"/>
                </a:lnTo>
                <a:lnTo>
                  <a:pt x="274" y="760"/>
                </a:lnTo>
                <a:lnTo>
                  <a:pt x="277" y="758"/>
                </a:lnTo>
                <a:lnTo>
                  <a:pt x="279" y="756"/>
                </a:lnTo>
                <a:lnTo>
                  <a:pt x="282" y="753"/>
                </a:lnTo>
                <a:lnTo>
                  <a:pt x="284" y="750"/>
                </a:lnTo>
                <a:lnTo>
                  <a:pt x="286" y="747"/>
                </a:lnTo>
                <a:lnTo>
                  <a:pt x="289" y="743"/>
                </a:lnTo>
                <a:lnTo>
                  <a:pt x="293" y="736"/>
                </a:lnTo>
                <a:lnTo>
                  <a:pt x="296" y="727"/>
                </a:lnTo>
                <a:lnTo>
                  <a:pt x="300" y="717"/>
                </a:lnTo>
                <a:lnTo>
                  <a:pt x="303" y="706"/>
                </a:lnTo>
                <a:lnTo>
                  <a:pt x="306" y="694"/>
                </a:lnTo>
                <a:lnTo>
                  <a:pt x="308" y="681"/>
                </a:lnTo>
                <a:lnTo>
                  <a:pt x="312" y="651"/>
                </a:lnTo>
                <a:lnTo>
                  <a:pt x="316" y="615"/>
                </a:lnTo>
                <a:lnTo>
                  <a:pt x="318" y="570"/>
                </a:lnTo>
                <a:lnTo>
                  <a:pt x="320" y="456"/>
                </a:lnTo>
                <a:lnTo>
                  <a:pt x="319" y="372"/>
                </a:lnTo>
                <a:lnTo>
                  <a:pt x="315" y="303"/>
                </a:lnTo>
                <a:lnTo>
                  <a:pt x="313" y="273"/>
                </a:lnTo>
                <a:lnTo>
                  <a:pt x="310" y="248"/>
                </a:lnTo>
                <a:lnTo>
                  <a:pt x="307" y="225"/>
                </a:lnTo>
                <a:lnTo>
                  <a:pt x="303" y="207"/>
                </a:lnTo>
                <a:lnTo>
                  <a:pt x="298" y="191"/>
                </a:lnTo>
                <a:lnTo>
                  <a:pt x="295" y="184"/>
                </a:lnTo>
                <a:lnTo>
                  <a:pt x="293" y="178"/>
                </a:lnTo>
                <a:lnTo>
                  <a:pt x="289" y="172"/>
                </a:lnTo>
                <a:lnTo>
                  <a:pt x="286" y="166"/>
                </a:lnTo>
                <a:lnTo>
                  <a:pt x="283" y="162"/>
                </a:lnTo>
                <a:lnTo>
                  <a:pt x="279" y="157"/>
                </a:lnTo>
                <a:lnTo>
                  <a:pt x="275" y="153"/>
                </a:lnTo>
                <a:lnTo>
                  <a:pt x="271" y="150"/>
                </a:lnTo>
                <a:lnTo>
                  <a:pt x="267" y="147"/>
                </a:lnTo>
                <a:lnTo>
                  <a:pt x="262" y="145"/>
                </a:lnTo>
                <a:lnTo>
                  <a:pt x="257" y="143"/>
                </a:lnTo>
                <a:lnTo>
                  <a:pt x="252" y="141"/>
                </a:lnTo>
                <a:lnTo>
                  <a:pt x="247" y="141"/>
                </a:lnTo>
                <a:lnTo>
                  <a:pt x="242" y="140"/>
                </a:lnTo>
                <a:lnTo>
                  <a:pt x="236" y="141"/>
                </a:lnTo>
                <a:lnTo>
                  <a:pt x="231" y="141"/>
                </a:lnTo>
                <a:lnTo>
                  <a:pt x="226" y="143"/>
                </a:lnTo>
                <a:lnTo>
                  <a:pt x="221" y="145"/>
                </a:lnTo>
                <a:lnTo>
                  <a:pt x="216" y="147"/>
                </a:lnTo>
                <a:lnTo>
                  <a:pt x="212" y="150"/>
                </a:lnTo>
                <a:lnTo>
                  <a:pt x="208" y="153"/>
                </a:lnTo>
                <a:lnTo>
                  <a:pt x="204" y="157"/>
                </a:lnTo>
                <a:lnTo>
                  <a:pt x="200" y="161"/>
                </a:lnTo>
                <a:lnTo>
                  <a:pt x="197" y="166"/>
                </a:lnTo>
                <a:lnTo>
                  <a:pt x="194" y="172"/>
                </a:lnTo>
                <a:lnTo>
                  <a:pt x="191" y="178"/>
                </a:lnTo>
                <a:lnTo>
                  <a:pt x="188" y="184"/>
                </a:lnTo>
                <a:lnTo>
                  <a:pt x="185" y="191"/>
                </a:lnTo>
                <a:lnTo>
                  <a:pt x="181" y="207"/>
                </a:lnTo>
                <a:lnTo>
                  <a:pt x="177" y="225"/>
                </a:lnTo>
                <a:lnTo>
                  <a:pt x="174" y="247"/>
                </a:lnTo>
                <a:lnTo>
                  <a:pt x="169" y="302"/>
                </a:lnTo>
                <a:lnTo>
                  <a:pt x="166" y="372"/>
                </a:lnTo>
                <a:lnTo>
                  <a:pt x="165" y="456"/>
                </a:lnTo>
                <a:close/>
              </a:path>
            </a:pathLst>
          </a:custGeom>
          <a:solidFill>
            <a:srgbClr val="000000"/>
          </a:solidFill>
          <a:ln w="0">
            <a:noFill/>
          </a:ln>
        </p:spPr>
      </p:sp>
      <p:sp>
        <p:nvSpPr>
          <p:cNvPr id="190" name=""/>
          <p:cNvSpPr/>
          <p:nvPr/>
        </p:nvSpPr>
        <p:spPr>
          <a:xfrm>
            <a:off x="6078600" y="4103640"/>
            <a:ext cx="191880" cy="318600"/>
          </a:xfrm>
          <a:custGeom>
            <a:avLst/>
            <a:gdLst/>
            <a:ahLst/>
            <a:rect l="0" t="0" r="r" b="b"/>
            <a:pathLst>
              <a:path w="533" h="885">
                <a:moveTo>
                  <a:pt x="533" y="699"/>
                </a:moveTo>
                <a:lnTo>
                  <a:pt x="444" y="699"/>
                </a:lnTo>
                <a:lnTo>
                  <a:pt x="444" y="885"/>
                </a:lnTo>
                <a:lnTo>
                  <a:pt x="289" y="885"/>
                </a:lnTo>
                <a:lnTo>
                  <a:pt x="289" y="699"/>
                </a:lnTo>
                <a:lnTo>
                  <a:pt x="0" y="699"/>
                </a:lnTo>
                <a:lnTo>
                  <a:pt x="0" y="565"/>
                </a:lnTo>
                <a:lnTo>
                  <a:pt x="268" y="0"/>
                </a:lnTo>
                <a:lnTo>
                  <a:pt x="444" y="0"/>
                </a:lnTo>
                <a:lnTo>
                  <a:pt x="444" y="563"/>
                </a:lnTo>
                <a:lnTo>
                  <a:pt x="533" y="563"/>
                </a:lnTo>
                <a:lnTo>
                  <a:pt x="533" y="699"/>
                </a:lnTo>
                <a:moveTo>
                  <a:pt x="289" y="563"/>
                </a:moveTo>
                <a:lnTo>
                  <a:pt x="289" y="376"/>
                </a:lnTo>
                <a:lnTo>
                  <a:pt x="292" y="294"/>
                </a:lnTo>
                <a:lnTo>
                  <a:pt x="296" y="215"/>
                </a:lnTo>
                <a:lnTo>
                  <a:pt x="291" y="215"/>
                </a:lnTo>
                <a:lnTo>
                  <a:pt x="280" y="248"/>
                </a:lnTo>
                <a:lnTo>
                  <a:pt x="269" y="278"/>
                </a:lnTo>
                <a:lnTo>
                  <a:pt x="257" y="307"/>
                </a:lnTo>
                <a:lnTo>
                  <a:pt x="245" y="335"/>
                </a:lnTo>
                <a:lnTo>
                  <a:pt x="139" y="563"/>
                </a:lnTo>
                <a:lnTo>
                  <a:pt x="289" y="563"/>
                </a:lnTo>
                <a:close/>
              </a:path>
            </a:pathLst>
          </a:custGeom>
          <a:solidFill>
            <a:srgbClr val="000000"/>
          </a:solidFill>
          <a:ln w="0">
            <a:noFill/>
          </a:ln>
        </p:spPr>
      </p:sp>
      <p:sp>
        <p:nvSpPr>
          <p:cNvPr id="191" name=""/>
          <p:cNvSpPr/>
          <p:nvPr/>
        </p:nvSpPr>
        <p:spPr>
          <a:xfrm flipH="1">
            <a:off x="4558320" y="315000"/>
            <a:ext cx="196920" cy="122760"/>
          </a:xfrm>
          <a:prstGeom prst="line">
            <a:avLst/>
          </a:prstGeom>
          <a:ln cap="rnd" w="68040">
            <a:solidFill>
              <a:srgbClr val="f2c02c"/>
            </a:solidFill>
            <a:round/>
          </a:ln>
        </p:spPr>
        <p:style>
          <a:lnRef idx="0"/>
          <a:fillRef idx="0"/>
          <a:effectRef idx="0"/>
          <a:fontRef idx="minor"/>
        </p:style>
      </p:sp>
      <p:sp>
        <p:nvSpPr>
          <p:cNvPr id="192" name=""/>
          <p:cNvSpPr/>
          <p:nvPr/>
        </p:nvSpPr>
        <p:spPr>
          <a:xfrm>
            <a:off x="4595400" y="277920"/>
            <a:ext cx="122760" cy="196560"/>
          </a:xfrm>
          <a:prstGeom prst="line">
            <a:avLst/>
          </a:prstGeom>
          <a:ln cap="rnd" w="68040">
            <a:solidFill>
              <a:srgbClr val="f2c02c"/>
            </a:solidFill>
            <a:round/>
          </a:ln>
        </p:spPr>
        <p:style>
          <a:lnRef idx="0"/>
          <a:fillRef idx="0"/>
          <a:effectRef idx="0"/>
          <a:fontRef idx="minor"/>
        </p:style>
      </p:sp>
      <p:sp>
        <p:nvSpPr>
          <p:cNvPr id="193" name=""/>
          <p:cNvSpPr/>
          <p:nvPr/>
        </p:nvSpPr>
        <p:spPr>
          <a:xfrm>
            <a:off x="4304520" y="4309920"/>
            <a:ext cx="190440" cy="190440"/>
          </a:xfrm>
          <a:custGeom>
            <a:avLst/>
            <a:gdLst/>
            <a:ahLst/>
            <a:rect l="0" t="0" r="r" b="b"/>
            <a:pathLst>
              <a:path w="529" h="529">
                <a:moveTo>
                  <a:pt x="529" y="265"/>
                </a:moveTo>
                <a:lnTo>
                  <a:pt x="528" y="283"/>
                </a:lnTo>
                <a:lnTo>
                  <a:pt x="527" y="300"/>
                </a:lnTo>
                <a:lnTo>
                  <a:pt x="524" y="317"/>
                </a:lnTo>
                <a:lnTo>
                  <a:pt x="520" y="333"/>
                </a:lnTo>
                <a:lnTo>
                  <a:pt x="516" y="349"/>
                </a:lnTo>
                <a:lnTo>
                  <a:pt x="510" y="365"/>
                </a:lnTo>
                <a:lnTo>
                  <a:pt x="502" y="381"/>
                </a:lnTo>
                <a:lnTo>
                  <a:pt x="494" y="397"/>
                </a:lnTo>
                <a:lnTo>
                  <a:pt x="485" y="412"/>
                </a:lnTo>
                <a:lnTo>
                  <a:pt x="475" y="426"/>
                </a:lnTo>
                <a:lnTo>
                  <a:pt x="464" y="439"/>
                </a:lnTo>
                <a:lnTo>
                  <a:pt x="452" y="452"/>
                </a:lnTo>
                <a:lnTo>
                  <a:pt x="440" y="463"/>
                </a:lnTo>
                <a:lnTo>
                  <a:pt x="426" y="474"/>
                </a:lnTo>
                <a:lnTo>
                  <a:pt x="412" y="484"/>
                </a:lnTo>
                <a:lnTo>
                  <a:pt x="397" y="493"/>
                </a:lnTo>
                <a:lnTo>
                  <a:pt x="381" y="502"/>
                </a:lnTo>
                <a:lnTo>
                  <a:pt x="365" y="509"/>
                </a:lnTo>
                <a:lnTo>
                  <a:pt x="350" y="515"/>
                </a:lnTo>
                <a:lnTo>
                  <a:pt x="333" y="520"/>
                </a:lnTo>
                <a:lnTo>
                  <a:pt x="317" y="524"/>
                </a:lnTo>
                <a:lnTo>
                  <a:pt x="300" y="527"/>
                </a:lnTo>
                <a:lnTo>
                  <a:pt x="283" y="528"/>
                </a:lnTo>
                <a:lnTo>
                  <a:pt x="265" y="529"/>
                </a:lnTo>
                <a:lnTo>
                  <a:pt x="247" y="528"/>
                </a:lnTo>
                <a:lnTo>
                  <a:pt x="230" y="527"/>
                </a:lnTo>
                <a:lnTo>
                  <a:pt x="213" y="524"/>
                </a:lnTo>
                <a:lnTo>
                  <a:pt x="196" y="520"/>
                </a:lnTo>
                <a:lnTo>
                  <a:pt x="180" y="515"/>
                </a:lnTo>
                <a:lnTo>
                  <a:pt x="164" y="509"/>
                </a:lnTo>
                <a:lnTo>
                  <a:pt x="148" y="502"/>
                </a:lnTo>
                <a:lnTo>
                  <a:pt x="132" y="493"/>
                </a:lnTo>
                <a:lnTo>
                  <a:pt x="117" y="484"/>
                </a:lnTo>
                <a:lnTo>
                  <a:pt x="103" y="474"/>
                </a:lnTo>
                <a:lnTo>
                  <a:pt x="89" y="463"/>
                </a:lnTo>
                <a:lnTo>
                  <a:pt x="77" y="452"/>
                </a:lnTo>
                <a:lnTo>
                  <a:pt x="65" y="439"/>
                </a:lnTo>
                <a:lnTo>
                  <a:pt x="55" y="426"/>
                </a:lnTo>
                <a:lnTo>
                  <a:pt x="44" y="412"/>
                </a:lnTo>
                <a:lnTo>
                  <a:pt x="35" y="397"/>
                </a:lnTo>
                <a:lnTo>
                  <a:pt x="26" y="381"/>
                </a:lnTo>
                <a:lnTo>
                  <a:pt x="19" y="365"/>
                </a:lnTo>
                <a:lnTo>
                  <a:pt x="13" y="350"/>
                </a:lnTo>
                <a:lnTo>
                  <a:pt x="8" y="333"/>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3"/>
                </a:lnTo>
                <a:lnTo>
                  <a:pt x="65" y="89"/>
                </a:lnTo>
                <a:lnTo>
                  <a:pt x="77" y="77"/>
                </a:lnTo>
                <a:lnTo>
                  <a:pt x="89" y="66"/>
                </a:lnTo>
                <a:lnTo>
                  <a:pt x="103" y="55"/>
                </a:lnTo>
                <a:lnTo>
                  <a:pt x="117" y="45"/>
                </a:lnTo>
                <a:lnTo>
                  <a:pt x="132" y="36"/>
                </a:lnTo>
                <a:lnTo>
                  <a:pt x="148" y="27"/>
                </a:lnTo>
                <a:lnTo>
                  <a:pt x="164" y="20"/>
                </a:lnTo>
                <a:lnTo>
                  <a:pt x="180" y="14"/>
                </a:lnTo>
                <a:lnTo>
                  <a:pt x="196" y="9"/>
                </a:lnTo>
                <a:lnTo>
                  <a:pt x="212" y="5"/>
                </a:lnTo>
                <a:lnTo>
                  <a:pt x="229" y="2"/>
                </a:lnTo>
                <a:lnTo>
                  <a:pt x="247" y="1"/>
                </a:lnTo>
                <a:lnTo>
                  <a:pt x="265" y="0"/>
                </a:lnTo>
                <a:lnTo>
                  <a:pt x="283" y="1"/>
                </a:lnTo>
                <a:lnTo>
                  <a:pt x="300" y="2"/>
                </a:lnTo>
                <a:lnTo>
                  <a:pt x="317" y="5"/>
                </a:lnTo>
                <a:lnTo>
                  <a:pt x="333" y="9"/>
                </a:lnTo>
                <a:lnTo>
                  <a:pt x="349" y="14"/>
                </a:lnTo>
                <a:lnTo>
                  <a:pt x="365" y="20"/>
                </a:lnTo>
                <a:lnTo>
                  <a:pt x="381" y="27"/>
                </a:lnTo>
                <a:lnTo>
                  <a:pt x="397" y="36"/>
                </a:lnTo>
                <a:lnTo>
                  <a:pt x="412" y="45"/>
                </a:lnTo>
                <a:lnTo>
                  <a:pt x="426" y="55"/>
                </a:lnTo>
                <a:lnTo>
                  <a:pt x="440" y="66"/>
                </a:lnTo>
                <a:lnTo>
                  <a:pt x="452" y="77"/>
                </a:lnTo>
                <a:lnTo>
                  <a:pt x="464" y="89"/>
                </a:lnTo>
                <a:lnTo>
                  <a:pt x="475" y="103"/>
                </a:lnTo>
                <a:lnTo>
                  <a:pt x="485" y="117"/>
                </a:lnTo>
                <a:lnTo>
                  <a:pt x="494" y="132"/>
                </a:lnTo>
                <a:lnTo>
                  <a:pt x="502" y="148"/>
                </a:lnTo>
                <a:lnTo>
                  <a:pt x="510" y="164"/>
                </a:lnTo>
                <a:lnTo>
                  <a:pt x="516" y="180"/>
                </a:lnTo>
                <a:lnTo>
                  <a:pt x="520" y="196"/>
                </a:lnTo>
                <a:lnTo>
                  <a:pt x="524" y="213"/>
                </a:lnTo>
                <a:lnTo>
                  <a:pt x="527" y="230"/>
                </a:lnTo>
                <a:lnTo>
                  <a:pt x="528" y="247"/>
                </a:lnTo>
                <a:lnTo>
                  <a:pt x="529" y="265"/>
                </a:lnTo>
                <a:close/>
              </a:path>
            </a:pathLst>
          </a:custGeom>
          <a:solidFill>
            <a:srgbClr val="ffffff"/>
          </a:solidFill>
          <a:ln w="0">
            <a:noFill/>
          </a:ln>
        </p:spPr>
      </p:sp>
      <p:sp>
        <p:nvSpPr>
          <p:cNvPr id="194" name=""/>
          <p:cNvSpPr/>
          <p:nvPr/>
        </p:nvSpPr>
        <p:spPr>
          <a:xfrm>
            <a:off x="4304520" y="4309920"/>
            <a:ext cx="190440" cy="190440"/>
          </a:xfrm>
          <a:custGeom>
            <a:avLst/>
            <a:gdLst/>
            <a:ahLst/>
            <a:rect l="0" t="0" r="r" b="b"/>
            <a:pathLst>
              <a:path w="529" h="529">
                <a:moveTo>
                  <a:pt x="529" y="265"/>
                </a:moveTo>
                <a:lnTo>
                  <a:pt x="528" y="283"/>
                </a:lnTo>
                <a:lnTo>
                  <a:pt x="527" y="300"/>
                </a:lnTo>
                <a:lnTo>
                  <a:pt x="524" y="317"/>
                </a:lnTo>
                <a:lnTo>
                  <a:pt x="520" y="333"/>
                </a:lnTo>
                <a:lnTo>
                  <a:pt x="516" y="349"/>
                </a:lnTo>
                <a:lnTo>
                  <a:pt x="510" y="365"/>
                </a:lnTo>
                <a:lnTo>
                  <a:pt x="502" y="381"/>
                </a:lnTo>
                <a:lnTo>
                  <a:pt x="494" y="397"/>
                </a:lnTo>
                <a:lnTo>
                  <a:pt x="485" y="412"/>
                </a:lnTo>
                <a:lnTo>
                  <a:pt x="475" y="426"/>
                </a:lnTo>
                <a:lnTo>
                  <a:pt x="464" y="439"/>
                </a:lnTo>
                <a:lnTo>
                  <a:pt x="452" y="452"/>
                </a:lnTo>
                <a:lnTo>
                  <a:pt x="440" y="463"/>
                </a:lnTo>
                <a:lnTo>
                  <a:pt x="426" y="474"/>
                </a:lnTo>
                <a:lnTo>
                  <a:pt x="412" y="484"/>
                </a:lnTo>
                <a:lnTo>
                  <a:pt x="397" y="493"/>
                </a:lnTo>
                <a:lnTo>
                  <a:pt x="381" y="502"/>
                </a:lnTo>
                <a:lnTo>
                  <a:pt x="365" y="509"/>
                </a:lnTo>
                <a:lnTo>
                  <a:pt x="350" y="515"/>
                </a:lnTo>
                <a:lnTo>
                  <a:pt x="333" y="520"/>
                </a:lnTo>
                <a:lnTo>
                  <a:pt x="317" y="524"/>
                </a:lnTo>
                <a:lnTo>
                  <a:pt x="300" y="527"/>
                </a:lnTo>
                <a:lnTo>
                  <a:pt x="283" y="528"/>
                </a:lnTo>
                <a:lnTo>
                  <a:pt x="265" y="529"/>
                </a:lnTo>
                <a:lnTo>
                  <a:pt x="247" y="528"/>
                </a:lnTo>
                <a:lnTo>
                  <a:pt x="230" y="527"/>
                </a:lnTo>
                <a:lnTo>
                  <a:pt x="213" y="524"/>
                </a:lnTo>
                <a:lnTo>
                  <a:pt x="196" y="520"/>
                </a:lnTo>
                <a:lnTo>
                  <a:pt x="180" y="515"/>
                </a:lnTo>
                <a:lnTo>
                  <a:pt x="164" y="509"/>
                </a:lnTo>
                <a:lnTo>
                  <a:pt x="148" y="502"/>
                </a:lnTo>
                <a:lnTo>
                  <a:pt x="132" y="493"/>
                </a:lnTo>
                <a:lnTo>
                  <a:pt x="117" y="484"/>
                </a:lnTo>
                <a:lnTo>
                  <a:pt x="103" y="474"/>
                </a:lnTo>
                <a:lnTo>
                  <a:pt x="89" y="463"/>
                </a:lnTo>
                <a:lnTo>
                  <a:pt x="77" y="452"/>
                </a:lnTo>
                <a:lnTo>
                  <a:pt x="65" y="439"/>
                </a:lnTo>
                <a:lnTo>
                  <a:pt x="55" y="426"/>
                </a:lnTo>
                <a:lnTo>
                  <a:pt x="44" y="412"/>
                </a:lnTo>
                <a:lnTo>
                  <a:pt x="35" y="397"/>
                </a:lnTo>
                <a:lnTo>
                  <a:pt x="26" y="381"/>
                </a:lnTo>
                <a:lnTo>
                  <a:pt x="19" y="365"/>
                </a:lnTo>
                <a:lnTo>
                  <a:pt x="13" y="350"/>
                </a:lnTo>
                <a:lnTo>
                  <a:pt x="8" y="333"/>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3"/>
                </a:lnTo>
                <a:lnTo>
                  <a:pt x="65" y="89"/>
                </a:lnTo>
                <a:lnTo>
                  <a:pt x="77" y="77"/>
                </a:lnTo>
                <a:lnTo>
                  <a:pt x="89" y="66"/>
                </a:lnTo>
                <a:lnTo>
                  <a:pt x="103" y="55"/>
                </a:lnTo>
                <a:lnTo>
                  <a:pt x="117" y="45"/>
                </a:lnTo>
                <a:lnTo>
                  <a:pt x="132" y="36"/>
                </a:lnTo>
                <a:lnTo>
                  <a:pt x="148" y="27"/>
                </a:lnTo>
                <a:lnTo>
                  <a:pt x="164" y="20"/>
                </a:lnTo>
                <a:lnTo>
                  <a:pt x="180" y="14"/>
                </a:lnTo>
                <a:lnTo>
                  <a:pt x="196" y="9"/>
                </a:lnTo>
                <a:lnTo>
                  <a:pt x="212" y="5"/>
                </a:lnTo>
                <a:lnTo>
                  <a:pt x="229" y="2"/>
                </a:lnTo>
                <a:lnTo>
                  <a:pt x="247" y="1"/>
                </a:lnTo>
                <a:lnTo>
                  <a:pt x="265" y="0"/>
                </a:lnTo>
                <a:lnTo>
                  <a:pt x="283" y="1"/>
                </a:lnTo>
                <a:lnTo>
                  <a:pt x="300" y="2"/>
                </a:lnTo>
                <a:lnTo>
                  <a:pt x="317" y="5"/>
                </a:lnTo>
                <a:lnTo>
                  <a:pt x="333" y="9"/>
                </a:lnTo>
                <a:lnTo>
                  <a:pt x="349" y="14"/>
                </a:lnTo>
                <a:lnTo>
                  <a:pt x="365" y="20"/>
                </a:lnTo>
                <a:lnTo>
                  <a:pt x="381" y="27"/>
                </a:lnTo>
                <a:lnTo>
                  <a:pt x="397" y="36"/>
                </a:lnTo>
                <a:lnTo>
                  <a:pt x="412" y="45"/>
                </a:lnTo>
                <a:lnTo>
                  <a:pt x="426" y="55"/>
                </a:lnTo>
                <a:lnTo>
                  <a:pt x="440" y="66"/>
                </a:lnTo>
                <a:lnTo>
                  <a:pt x="452" y="77"/>
                </a:lnTo>
                <a:lnTo>
                  <a:pt x="464" y="89"/>
                </a:lnTo>
                <a:lnTo>
                  <a:pt x="475" y="103"/>
                </a:lnTo>
                <a:lnTo>
                  <a:pt x="485" y="117"/>
                </a:lnTo>
                <a:lnTo>
                  <a:pt x="494" y="132"/>
                </a:lnTo>
                <a:lnTo>
                  <a:pt x="502" y="148"/>
                </a:lnTo>
                <a:lnTo>
                  <a:pt x="510" y="164"/>
                </a:lnTo>
                <a:lnTo>
                  <a:pt x="516" y="180"/>
                </a:lnTo>
                <a:lnTo>
                  <a:pt x="520" y="196"/>
                </a:lnTo>
                <a:lnTo>
                  <a:pt x="524" y="213"/>
                </a:lnTo>
                <a:lnTo>
                  <a:pt x="527" y="230"/>
                </a:lnTo>
                <a:lnTo>
                  <a:pt x="528" y="247"/>
                </a:lnTo>
                <a:lnTo>
                  <a:pt x="529" y="265"/>
                </a:lnTo>
                <a:close/>
              </a:path>
            </a:pathLst>
          </a:custGeom>
          <a:noFill/>
          <a:ln cap="rnd" w="46080">
            <a:solidFill>
              <a:srgbClr val="f2c02c"/>
            </a:solidFill>
            <a:round/>
          </a:ln>
        </p:spPr>
      </p:sp>
      <p:sp>
        <p:nvSpPr>
          <p:cNvPr id="195" name=""/>
          <p:cNvSpPr/>
          <p:nvPr/>
        </p:nvSpPr>
        <p:spPr>
          <a:xfrm>
            <a:off x="6459840" y="1847160"/>
            <a:ext cx="168120" cy="180360"/>
          </a:xfrm>
          <a:custGeom>
            <a:avLst/>
            <a:gdLst/>
            <a:ahLst/>
            <a:rect l="0" t="0" r="r" b="b"/>
            <a:pathLst>
              <a:path w="467" h="501">
                <a:moveTo>
                  <a:pt x="0" y="229"/>
                </a:moveTo>
                <a:lnTo>
                  <a:pt x="404" y="501"/>
                </a:lnTo>
                <a:lnTo>
                  <a:pt x="467" y="0"/>
                </a:lnTo>
                <a:lnTo>
                  <a:pt x="0" y="229"/>
                </a:lnTo>
                <a:close/>
              </a:path>
            </a:pathLst>
          </a:custGeom>
          <a:noFill/>
          <a:ln cap="rnd" w="46800">
            <a:solidFill>
              <a:srgbClr val="f2c02c"/>
            </a:solidFill>
            <a:round/>
          </a:ln>
        </p:spPr>
      </p:sp>
      <p:sp>
        <p:nvSpPr>
          <p:cNvPr id="196" name=""/>
          <p:cNvSpPr/>
          <p:nvPr/>
        </p:nvSpPr>
        <p:spPr>
          <a:xfrm>
            <a:off x="9315000" y="873000"/>
            <a:ext cx="58320" cy="182880"/>
          </a:xfrm>
          <a:prstGeom prst="line">
            <a:avLst/>
          </a:prstGeom>
          <a:ln cap="rnd" w="56160">
            <a:solidFill>
              <a:srgbClr val="f2c02c"/>
            </a:solidFill>
            <a:round/>
          </a:ln>
        </p:spPr>
        <p:style>
          <a:lnRef idx="0"/>
          <a:fillRef idx="0"/>
          <a:effectRef idx="0"/>
          <a:fontRef idx="minor"/>
        </p:style>
      </p:sp>
      <p:sp>
        <p:nvSpPr>
          <p:cNvPr id="197" name=""/>
          <p:cNvSpPr/>
          <p:nvPr/>
        </p:nvSpPr>
        <p:spPr>
          <a:xfrm flipV="1">
            <a:off x="9252720" y="935280"/>
            <a:ext cx="183240" cy="58320"/>
          </a:xfrm>
          <a:prstGeom prst="line">
            <a:avLst/>
          </a:prstGeom>
          <a:ln cap="rnd" w="56160">
            <a:solidFill>
              <a:srgbClr val="f2c02c"/>
            </a:solidFill>
            <a:round/>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 id="2147483686" r:id="rId2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
          <p:cNvSpPr/>
          <p:nvPr/>
        </p:nvSpPr>
        <p:spPr>
          <a:xfrm>
            <a:off x="571680" y="261360"/>
            <a:ext cx="8935920" cy="5146560"/>
          </a:xfrm>
          <a:custGeom>
            <a:avLst/>
            <a:gdLst/>
            <a:ahLst/>
            <a:rect l="0" t="0" r="r" b="b"/>
            <a:pathLst>
              <a:path w="24822" h="14296">
                <a:moveTo>
                  <a:pt x="0" y="0"/>
                </a:moveTo>
                <a:lnTo>
                  <a:pt x="24822" y="0"/>
                </a:lnTo>
                <a:lnTo>
                  <a:pt x="24822" y="14296"/>
                </a:lnTo>
                <a:lnTo>
                  <a:pt x="0" y="14296"/>
                </a:lnTo>
                <a:lnTo>
                  <a:pt x="0" y="0"/>
                </a:lnTo>
                <a:close/>
              </a:path>
            </a:pathLst>
          </a:custGeom>
          <a:solidFill>
            <a:srgbClr val="f2c02c"/>
          </a:solidFill>
          <a:ln w="0">
            <a:noFill/>
          </a:ln>
        </p:spPr>
      </p:sp>
      <p:sp>
        <p:nvSpPr>
          <p:cNvPr id="23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Noto Sans"/>
              </a:rPr>
              <a:t>Click to edit the title text format</a:t>
            </a:r>
            <a:endParaRPr b="0" lang="en-US" sz="4400" spc="-1" strike="noStrike">
              <a:latin typeface="Noto Sans"/>
            </a:endParaRPr>
          </a:p>
        </p:txBody>
      </p:sp>
      <p:sp>
        <p:nvSpPr>
          <p:cNvPr id="236"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37" name="PlaceHolder 3"/>
          <p:cNvSpPr>
            <a:spLocks noGrp="1"/>
          </p:cNvSpPr>
          <p:nvPr>
            <p:ph type="dt" idx="10"/>
          </p:nvPr>
        </p:nvSpPr>
        <p:spPr>
          <a:xfrm>
            <a:off x="504000" y="5165280"/>
            <a:ext cx="2348280" cy="39060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238" name="PlaceHolder 4"/>
          <p:cNvSpPr>
            <a:spLocks noGrp="1"/>
          </p:cNvSpPr>
          <p:nvPr>
            <p:ph type="ftr" idx="11"/>
          </p:nvPr>
        </p:nvSpPr>
        <p:spPr>
          <a:xfrm>
            <a:off x="3447360" y="5165280"/>
            <a:ext cx="3195000" cy="390600"/>
          </a:xfrm>
          <a:prstGeom prst="rect">
            <a:avLst/>
          </a:prstGeom>
          <a:noFill/>
          <a:ln w="0">
            <a:noFill/>
          </a:ln>
        </p:spPr>
        <p:txBody>
          <a:bodyPr lIns="0" rIns="0" tIns="0" bIns="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239" name="PlaceHolder 5"/>
          <p:cNvSpPr>
            <a:spLocks noGrp="1"/>
          </p:cNvSpPr>
          <p:nvPr>
            <p:ph type="sldNum" idx="12"/>
          </p:nvPr>
        </p:nvSpPr>
        <p:spPr>
          <a:xfrm>
            <a:off x="7227360" y="5165280"/>
            <a:ext cx="2348280" cy="39060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fld id="{5428C32E-5270-448E-ACA1-33CCDD51DA96}" type="slidenum">
              <a:rPr b="0" lang="en-US" sz="1400" spc="-1" strike="noStrike">
                <a:latin typeface="Times New Roman"/>
              </a:rPr>
              <a:t>&lt;number&gt;</a:t>
            </a:fld>
            <a:endParaRPr b="0" lang="en-US" sz="1400" spc="-1" strike="noStrike">
              <a:latin typeface="Times New Roman"/>
            </a:endParaRPr>
          </a:p>
        </p:txBody>
      </p:sp>
      <p:sp>
        <p:nvSpPr>
          <p:cNvPr id="240" name=""/>
          <p:cNvSpPr/>
          <p:nvPr/>
        </p:nvSpPr>
        <p:spPr>
          <a:xfrm>
            <a:off x="1153080" y="3584520"/>
            <a:ext cx="1193400" cy="1437120"/>
          </a:xfrm>
          <a:custGeom>
            <a:avLst/>
            <a:gdLst/>
            <a:ahLst/>
            <a:rect l="0" t="0" r="r" b="b"/>
            <a:pathLst>
              <a:path w="3315" h="3992">
                <a:moveTo>
                  <a:pt x="1657" y="0"/>
                </a:moveTo>
                <a:lnTo>
                  <a:pt x="1657" y="0"/>
                </a:lnTo>
                <a:lnTo>
                  <a:pt x="1657" y="0"/>
                </a:lnTo>
                <a:lnTo>
                  <a:pt x="1545" y="3"/>
                </a:lnTo>
                <a:lnTo>
                  <a:pt x="1436" y="13"/>
                </a:lnTo>
                <a:lnTo>
                  <a:pt x="1331" y="30"/>
                </a:lnTo>
                <a:lnTo>
                  <a:pt x="1228" y="54"/>
                </a:lnTo>
                <a:lnTo>
                  <a:pt x="1127" y="85"/>
                </a:lnTo>
                <a:lnTo>
                  <a:pt x="1027" y="123"/>
                </a:lnTo>
                <a:lnTo>
                  <a:pt x="928" y="169"/>
                </a:lnTo>
                <a:lnTo>
                  <a:pt x="829" y="222"/>
                </a:lnTo>
                <a:lnTo>
                  <a:pt x="733" y="281"/>
                </a:lnTo>
                <a:lnTo>
                  <a:pt x="644" y="344"/>
                </a:lnTo>
                <a:lnTo>
                  <a:pt x="561" y="411"/>
                </a:lnTo>
                <a:lnTo>
                  <a:pt x="483" y="484"/>
                </a:lnTo>
                <a:lnTo>
                  <a:pt x="411" y="561"/>
                </a:lnTo>
                <a:lnTo>
                  <a:pt x="344" y="644"/>
                </a:lnTo>
                <a:lnTo>
                  <a:pt x="281" y="733"/>
                </a:lnTo>
                <a:lnTo>
                  <a:pt x="222" y="829"/>
                </a:lnTo>
                <a:lnTo>
                  <a:pt x="169" y="928"/>
                </a:lnTo>
                <a:lnTo>
                  <a:pt x="123" y="1027"/>
                </a:lnTo>
                <a:lnTo>
                  <a:pt x="85" y="1127"/>
                </a:lnTo>
                <a:lnTo>
                  <a:pt x="54" y="1228"/>
                </a:lnTo>
                <a:lnTo>
                  <a:pt x="30" y="1331"/>
                </a:lnTo>
                <a:lnTo>
                  <a:pt x="13" y="1436"/>
                </a:lnTo>
                <a:lnTo>
                  <a:pt x="3" y="1545"/>
                </a:lnTo>
                <a:lnTo>
                  <a:pt x="0" y="1658"/>
                </a:lnTo>
                <a:lnTo>
                  <a:pt x="0" y="1658"/>
                </a:lnTo>
                <a:lnTo>
                  <a:pt x="0" y="1658"/>
                </a:lnTo>
                <a:lnTo>
                  <a:pt x="3" y="1770"/>
                </a:lnTo>
                <a:lnTo>
                  <a:pt x="13" y="1878"/>
                </a:lnTo>
                <a:lnTo>
                  <a:pt x="30" y="1983"/>
                </a:lnTo>
                <a:lnTo>
                  <a:pt x="54" y="2086"/>
                </a:lnTo>
                <a:lnTo>
                  <a:pt x="85" y="2187"/>
                </a:lnTo>
                <a:lnTo>
                  <a:pt x="123" y="2286"/>
                </a:lnTo>
                <a:lnTo>
                  <a:pt x="169" y="2385"/>
                </a:lnTo>
                <a:lnTo>
                  <a:pt x="222" y="2484"/>
                </a:lnTo>
                <a:lnTo>
                  <a:pt x="281" y="2580"/>
                </a:lnTo>
                <a:lnTo>
                  <a:pt x="344" y="2669"/>
                </a:lnTo>
                <a:lnTo>
                  <a:pt x="411" y="2752"/>
                </a:lnTo>
                <a:lnTo>
                  <a:pt x="483" y="2829"/>
                </a:lnTo>
                <a:lnTo>
                  <a:pt x="561" y="2902"/>
                </a:lnTo>
                <a:lnTo>
                  <a:pt x="644" y="2969"/>
                </a:lnTo>
                <a:lnTo>
                  <a:pt x="733" y="3032"/>
                </a:lnTo>
                <a:lnTo>
                  <a:pt x="829" y="3091"/>
                </a:lnTo>
                <a:lnTo>
                  <a:pt x="898" y="3129"/>
                </a:lnTo>
                <a:lnTo>
                  <a:pt x="966" y="3162"/>
                </a:lnTo>
                <a:lnTo>
                  <a:pt x="1036" y="3192"/>
                </a:lnTo>
                <a:lnTo>
                  <a:pt x="1110" y="3220"/>
                </a:lnTo>
                <a:lnTo>
                  <a:pt x="1110" y="3222"/>
                </a:lnTo>
                <a:lnTo>
                  <a:pt x="1110" y="3797"/>
                </a:lnTo>
                <a:lnTo>
                  <a:pt x="1111" y="3817"/>
                </a:lnTo>
                <a:lnTo>
                  <a:pt x="1114" y="3836"/>
                </a:lnTo>
                <a:lnTo>
                  <a:pt x="1119" y="3855"/>
                </a:lnTo>
                <a:lnTo>
                  <a:pt x="1125" y="3873"/>
                </a:lnTo>
                <a:lnTo>
                  <a:pt x="1133" y="3890"/>
                </a:lnTo>
                <a:lnTo>
                  <a:pt x="1143" y="3906"/>
                </a:lnTo>
                <a:lnTo>
                  <a:pt x="1154" y="3921"/>
                </a:lnTo>
                <a:lnTo>
                  <a:pt x="1167" y="3935"/>
                </a:lnTo>
                <a:lnTo>
                  <a:pt x="1181" y="3947"/>
                </a:lnTo>
                <a:lnTo>
                  <a:pt x="1196" y="3959"/>
                </a:lnTo>
                <a:lnTo>
                  <a:pt x="1212" y="3968"/>
                </a:lnTo>
                <a:lnTo>
                  <a:pt x="1229" y="3976"/>
                </a:lnTo>
                <a:lnTo>
                  <a:pt x="1247" y="3983"/>
                </a:lnTo>
                <a:lnTo>
                  <a:pt x="1266" y="3988"/>
                </a:lnTo>
                <a:lnTo>
                  <a:pt x="1285" y="3991"/>
                </a:lnTo>
                <a:lnTo>
                  <a:pt x="1305" y="3992"/>
                </a:lnTo>
                <a:lnTo>
                  <a:pt x="2010" y="3992"/>
                </a:lnTo>
                <a:lnTo>
                  <a:pt x="2030" y="3991"/>
                </a:lnTo>
                <a:lnTo>
                  <a:pt x="2049" y="3988"/>
                </a:lnTo>
                <a:lnTo>
                  <a:pt x="2068" y="3983"/>
                </a:lnTo>
                <a:lnTo>
                  <a:pt x="2086" y="3976"/>
                </a:lnTo>
                <a:lnTo>
                  <a:pt x="2103" y="3968"/>
                </a:lnTo>
                <a:lnTo>
                  <a:pt x="2119" y="3959"/>
                </a:lnTo>
                <a:lnTo>
                  <a:pt x="2134" y="3947"/>
                </a:lnTo>
                <a:lnTo>
                  <a:pt x="2148" y="3935"/>
                </a:lnTo>
                <a:lnTo>
                  <a:pt x="2160" y="3921"/>
                </a:lnTo>
                <a:lnTo>
                  <a:pt x="2172" y="3906"/>
                </a:lnTo>
                <a:lnTo>
                  <a:pt x="2181" y="3890"/>
                </a:lnTo>
                <a:lnTo>
                  <a:pt x="2190" y="3873"/>
                </a:lnTo>
                <a:lnTo>
                  <a:pt x="2196" y="3855"/>
                </a:lnTo>
                <a:lnTo>
                  <a:pt x="2201" y="3836"/>
                </a:lnTo>
                <a:lnTo>
                  <a:pt x="2204" y="3817"/>
                </a:lnTo>
                <a:lnTo>
                  <a:pt x="2205" y="3797"/>
                </a:lnTo>
                <a:lnTo>
                  <a:pt x="2205" y="3222"/>
                </a:lnTo>
                <a:lnTo>
                  <a:pt x="2205" y="3220"/>
                </a:lnTo>
                <a:lnTo>
                  <a:pt x="2205" y="3220"/>
                </a:lnTo>
                <a:lnTo>
                  <a:pt x="2279" y="3192"/>
                </a:lnTo>
                <a:lnTo>
                  <a:pt x="2349" y="3162"/>
                </a:lnTo>
                <a:lnTo>
                  <a:pt x="2417" y="3129"/>
                </a:lnTo>
                <a:lnTo>
                  <a:pt x="2486" y="3091"/>
                </a:lnTo>
                <a:lnTo>
                  <a:pt x="2582" y="3032"/>
                </a:lnTo>
                <a:lnTo>
                  <a:pt x="2671" y="2969"/>
                </a:lnTo>
                <a:lnTo>
                  <a:pt x="2754" y="2902"/>
                </a:lnTo>
                <a:lnTo>
                  <a:pt x="2831" y="2830"/>
                </a:lnTo>
                <a:lnTo>
                  <a:pt x="2904" y="2752"/>
                </a:lnTo>
                <a:lnTo>
                  <a:pt x="2971" y="2670"/>
                </a:lnTo>
                <a:lnTo>
                  <a:pt x="3034" y="2580"/>
                </a:lnTo>
                <a:lnTo>
                  <a:pt x="3093" y="2485"/>
                </a:lnTo>
                <a:lnTo>
                  <a:pt x="3146" y="2386"/>
                </a:lnTo>
                <a:lnTo>
                  <a:pt x="3192" y="2287"/>
                </a:lnTo>
                <a:lnTo>
                  <a:pt x="3230" y="2187"/>
                </a:lnTo>
                <a:lnTo>
                  <a:pt x="3261" y="2086"/>
                </a:lnTo>
                <a:lnTo>
                  <a:pt x="3285" y="1984"/>
                </a:lnTo>
                <a:lnTo>
                  <a:pt x="3302" y="1878"/>
                </a:lnTo>
                <a:lnTo>
                  <a:pt x="3312" y="1770"/>
                </a:lnTo>
                <a:lnTo>
                  <a:pt x="3315" y="1658"/>
                </a:lnTo>
                <a:lnTo>
                  <a:pt x="3315" y="1658"/>
                </a:lnTo>
                <a:lnTo>
                  <a:pt x="3315" y="1658"/>
                </a:lnTo>
                <a:lnTo>
                  <a:pt x="3312" y="1545"/>
                </a:lnTo>
                <a:lnTo>
                  <a:pt x="3302" y="1436"/>
                </a:lnTo>
                <a:lnTo>
                  <a:pt x="3285" y="1331"/>
                </a:lnTo>
                <a:lnTo>
                  <a:pt x="3261" y="1228"/>
                </a:lnTo>
                <a:lnTo>
                  <a:pt x="3230" y="1127"/>
                </a:lnTo>
                <a:lnTo>
                  <a:pt x="3192" y="1027"/>
                </a:lnTo>
                <a:lnTo>
                  <a:pt x="3146" y="928"/>
                </a:lnTo>
                <a:lnTo>
                  <a:pt x="3093" y="829"/>
                </a:lnTo>
                <a:lnTo>
                  <a:pt x="3034" y="733"/>
                </a:lnTo>
                <a:lnTo>
                  <a:pt x="2971" y="644"/>
                </a:lnTo>
                <a:lnTo>
                  <a:pt x="2903" y="561"/>
                </a:lnTo>
                <a:lnTo>
                  <a:pt x="2831" y="484"/>
                </a:lnTo>
                <a:lnTo>
                  <a:pt x="2754" y="411"/>
                </a:lnTo>
                <a:lnTo>
                  <a:pt x="2671" y="344"/>
                </a:lnTo>
                <a:lnTo>
                  <a:pt x="2582" y="281"/>
                </a:lnTo>
                <a:lnTo>
                  <a:pt x="2486" y="222"/>
                </a:lnTo>
                <a:lnTo>
                  <a:pt x="2387" y="169"/>
                </a:lnTo>
                <a:lnTo>
                  <a:pt x="2288" y="123"/>
                </a:lnTo>
                <a:lnTo>
                  <a:pt x="2188" y="85"/>
                </a:lnTo>
                <a:lnTo>
                  <a:pt x="2087" y="54"/>
                </a:lnTo>
                <a:lnTo>
                  <a:pt x="1984" y="30"/>
                </a:lnTo>
                <a:lnTo>
                  <a:pt x="1878" y="13"/>
                </a:lnTo>
                <a:lnTo>
                  <a:pt x="1770" y="3"/>
                </a:lnTo>
                <a:lnTo>
                  <a:pt x="1657" y="0"/>
                </a:lnTo>
                <a:close/>
              </a:path>
            </a:pathLst>
          </a:custGeom>
          <a:noFill/>
          <a:ln cap="sq" w="60120">
            <a:solidFill>
              <a:srgbClr val="ffffff"/>
            </a:solidFill>
            <a:miter/>
          </a:ln>
        </p:spPr>
      </p:sp>
      <p:sp>
        <p:nvSpPr>
          <p:cNvPr id="241" name=""/>
          <p:cNvSpPr/>
          <p:nvPr/>
        </p:nvSpPr>
        <p:spPr>
          <a:xfrm>
            <a:off x="1469520" y="5021640"/>
            <a:ext cx="560520" cy="140040"/>
          </a:xfrm>
          <a:custGeom>
            <a:avLst/>
            <a:gdLst/>
            <a:ahLst/>
            <a:rect l="0" t="0" r="r" b="b"/>
            <a:pathLst>
              <a:path w="1557" h="389">
                <a:moveTo>
                  <a:pt x="778" y="389"/>
                </a:moveTo>
                <a:lnTo>
                  <a:pt x="1362" y="389"/>
                </a:lnTo>
                <a:lnTo>
                  <a:pt x="1382" y="388"/>
                </a:lnTo>
                <a:lnTo>
                  <a:pt x="1401" y="385"/>
                </a:lnTo>
                <a:lnTo>
                  <a:pt x="1420" y="380"/>
                </a:lnTo>
                <a:lnTo>
                  <a:pt x="1438" y="374"/>
                </a:lnTo>
                <a:lnTo>
                  <a:pt x="1455" y="365"/>
                </a:lnTo>
                <a:lnTo>
                  <a:pt x="1471" y="356"/>
                </a:lnTo>
                <a:lnTo>
                  <a:pt x="1486" y="344"/>
                </a:lnTo>
                <a:lnTo>
                  <a:pt x="1500" y="332"/>
                </a:lnTo>
                <a:lnTo>
                  <a:pt x="1512" y="318"/>
                </a:lnTo>
                <a:lnTo>
                  <a:pt x="1523" y="303"/>
                </a:lnTo>
                <a:lnTo>
                  <a:pt x="1533" y="287"/>
                </a:lnTo>
                <a:lnTo>
                  <a:pt x="1542" y="270"/>
                </a:lnTo>
                <a:lnTo>
                  <a:pt x="1548" y="252"/>
                </a:lnTo>
                <a:lnTo>
                  <a:pt x="1553" y="233"/>
                </a:lnTo>
                <a:lnTo>
                  <a:pt x="1556" y="214"/>
                </a:lnTo>
                <a:lnTo>
                  <a:pt x="1557" y="194"/>
                </a:lnTo>
                <a:lnTo>
                  <a:pt x="1556" y="174"/>
                </a:lnTo>
                <a:lnTo>
                  <a:pt x="1553" y="155"/>
                </a:lnTo>
                <a:lnTo>
                  <a:pt x="1548" y="136"/>
                </a:lnTo>
                <a:lnTo>
                  <a:pt x="1542" y="118"/>
                </a:lnTo>
                <a:lnTo>
                  <a:pt x="1533" y="101"/>
                </a:lnTo>
                <a:lnTo>
                  <a:pt x="1523" y="85"/>
                </a:lnTo>
                <a:lnTo>
                  <a:pt x="1512" y="70"/>
                </a:lnTo>
                <a:lnTo>
                  <a:pt x="1500" y="57"/>
                </a:lnTo>
                <a:lnTo>
                  <a:pt x="1486" y="44"/>
                </a:lnTo>
                <a:lnTo>
                  <a:pt x="1471" y="33"/>
                </a:lnTo>
                <a:lnTo>
                  <a:pt x="1455" y="23"/>
                </a:lnTo>
                <a:lnTo>
                  <a:pt x="1438" y="15"/>
                </a:lnTo>
                <a:lnTo>
                  <a:pt x="1420" y="9"/>
                </a:lnTo>
                <a:lnTo>
                  <a:pt x="1401" y="4"/>
                </a:lnTo>
                <a:lnTo>
                  <a:pt x="1382" y="1"/>
                </a:lnTo>
                <a:lnTo>
                  <a:pt x="1362" y="0"/>
                </a:lnTo>
                <a:lnTo>
                  <a:pt x="195" y="0"/>
                </a:lnTo>
                <a:lnTo>
                  <a:pt x="175" y="1"/>
                </a:lnTo>
                <a:lnTo>
                  <a:pt x="156" y="4"/>
                </a:lnTo>
                <a:lnTo>
                  <a:pt x="137" y="9"/>
                </a:lnTo>
                <a:lnTo>
                  <a:pt x="119" y="15"/>
                </a:lnTo>
                <a:lnTo>
                  <a:pt x="102" y="23"/>
                </a:lnTo>
                <a:lnTo>
                  <a:pt x="86" y="33"/>
                </a:lnTo>
                <a:lnTo>
                  <a:pt x="71" y="44"/>
                </a:lnTo>
                <a:lnTo>
                  <a:pt x="57" y="57"/>
                </a:lnTo>
                <a:lnTo>
                  <a:pt x="44" y="70"/>
                </a:lnTo>
                <a:lnTo>
                  <a:pt x="33" y="85"/>
                </a:lnTo>
                <a:lnTo>
                  <a:pt x="23" y="101"/>
                </a:lnTo>
                <a:lnTo>
                  <a:pt x="15" y="118"/>
                </a:lnTo>
                <a:lnTo>
                  <a:pt x="9" y="136"/>
                </a:lnTo>
                <a:lnTo>
                  <a:pt x="4" y="155"/>
                </a:lnTo>
                <a:lnTo>
                  <a:pt x="1" y="174"/>
                </a:lnTo>
                <a:lnTo>
                  <a:pt x="0" y="194"/>
                </a:lnTo>
                <a:lnTo>
                  <a:pt x="1" y="214"/>
                </a:lnTo>
                <a:lnTo>
                  <a:pt x="4" y="233"/>
                </a:lnTo>
                <a:lnTo>
                  <a:pt x="9" y="252"/>
                </a:lnTo>
                <a:lnTo>
                  <a:pt x="15" y="270"/>
                </a:lnTo>
                <a:lnTo>
                  <a:pt x="23" y="287"/>
                </a:lnTo>
                <a:lnTo>
                  <a:pt x="33" y="303"/>
                </a:lnTo>
                <a:lnTo>
                  <a:pt x="44" y="318"/>
                </a:lnTo>
                <a:lnTo>
                  <a:pt x="57" y="332"/>
                </a:lnTo>
                <a:lnTo>
                  <a:pt x="71" y="344"/>
                </a:lnTo>
                <a:lnTo>
                  <a:pt x="86" y="356"/>
                </a:lnTo>
                <a:lnTo>
                  <a:pt x="102" y="365"/>
                </a:lnTo>
                <a:lnTo>
                  <a:pt x="119" y="374"/>
                </a:lnTo>
                <a:lnTo>
                  <a:pt x="137" y="380"/>
                </a:lnTo>
                <a:lnTo>
                  <a:pt x="156" y="385"/>
                </a:lnTo>
                <a:lnTo>
                  <a:pt x="175" y="388"/>
                </a:lnTo>
                <a:lnTo>
                  <a:pt x="195" y="389"/>
                </a:lnTo>
                <a:lnTo>
                  <a:pt x="778" y="389"/>
                </a:lnTo>
                <a:close/>
              </a:path>
            </a:pathLst>
          </a:custGeom>
          <a:noFill/>
          <a:ln cap="rnd" w="60120">
            <a:solidFill>
              <a:srgbClr val="ffffff"/>
            </a:solidFill>
            <a:round/>
          </a:ln>
        </p:spPr>
      </p:sp>
      <p:sp>
        <p:nvSpPr>
          <p:cNvPr id="242" name=""/>
          <p:cNvSpPr/>
          <p:nvPr/>
        </p:nvSpPr>
        <p:spPr>
          <a:xfrm>
            <a:off x="1523520" y="5159880"/>
            <a:ext cx="452160" cy="140040"/>
          </a:xfrm>
          <a:custGeom>
            <a:avLst/>
            <a:gdLst/>
            <a:ahLst/>
            <a:rect l="0" t="0" r="r" b="b"/>
            <a:pathLst>
              <a:path w="1256" h="389">
                <a:moveTo>
                  <a:pt x="628" y="389"/>
                </a:moveTo>
                <a:lnTo>
                  <a:pt x="1062" y="389"/>
                </a:lnTo>
                <a:lnTo>
                  <a:pt x="1082" y="388"/>
                </a:lnTo>
                <a:lnTo>
                  <a:pt x="1101" y="385"/>
                </a:lnTo>
                <a:lnTo>
                  <a:pt x="1120" y="380"/>
                </a:lnTo>
                <a:lnTo>
                  <a:pt x="1137" y="374"/>
                </a:lnTo>
                <a:lnTo>
                  <a:pt x="1154" y="366"/>
                </a:lnTo>
                <a:lnTo>
                  <a:pt x="1170" y="356"/>
                </a:lnTo>
                <a:lnTo>
                  <a:pt x="1185" y="345"/>
                </a:lnTo>
                <a:lnTo>
                  <a:pt x="1199" y="332"/>
                </a:lnTo>
                <a:lnTo>
                  <a:pt x="1212" y="318"/>
                </a:lnTo>
                <a:lnTo>
                  <a:pt x="1223" y="303"/>
                </a:lnTo>
                <a:lnTo>
                  <a:pt x="1233" y="287"/>
                </a:lnTo>
                <a:lnTo>
                  <a:pt x="1241" y="270"/>
                </a:lnTo>
                <a:lnTo>
                  <a:pt x="1247" y="252"/>
                </a:lnTo>
                <a:lnTo>
                  <a:pt x="1252" y="233"/>
                </a:lnTo>
                <a:lnTo>
                  <a:pt x="1255" y="214"/>
                </a:lnTo>
                <a:lnTo>
                  <a:pt x="1256" y="194"/>
                </a:lnTo>
                <a:lnTo>
                  <a:pt x="1256" y="194"/>
                </a:lnTo>
                <a:lnTo>
                  <a:pt x="1255" y="174"/>
                </a:lnTo>
                <a:lnTo>
                  <a:pt x="1252" y="155"/>
                </a:lnTo>
                <a:lnTo>
                  <a:pt x="1247" y="136"/>
                </a:lnTo>
                <a:lnTo>
                  <a:pt x="1241" y="119"/>
                </a:lnTo>
                <a:lnTo>
                  <a:pt x="1233" y="102"/>
                </a:lnTo>
                <a:lnTo>
                  <a:pt x="1223" y="86"/>
                </a:lnTo>
                <a:lnTo>
                  <a:pt x="1212" y="71"/>
                </a:lnTo>
                <a:lnTo>
                  <a:pt x="1199" y="57"/>
                </a:lnTo>
                <a:lnTo>
                  <a:pt x="1185" y="44"/>
                </a:lnTo>
                <a:lnTo>
                  <a:pt x="1170" y="33"/>
                </a:lnTo>
                <a:lnTo>
                  <a:pt x="1154" y="23"/>
                </a:lnTo>
                <a:lnTo>
                  <a:pt x="1137" y="15"/>
                </a:lnTo>
                <a:lnTo>
                  <a:pt x="1120" y="9"/>
                </a:lnTo>
                <a:lnTo>
                  <a:pt x="1101" y="4"/>
                </a:lnTo>
                <a:lnTo>
                  <a:pt x="1082" y="1"/>
                </a:lnTo>
                <a:lnTo>
                  <a:pt x="1062" y="0"/>
                </a:lnTo>
                <a:lnTo>
                  <a:pt x="195" y="0"/>
                </a:lnTo>
                <a:lnTo>
                  <a:pt x="175" y="1"/>
                </a:lnTo>
                <a:lnTo>
                  <a:pt x="156" y="4"/>
                </a:lnTo>
                <a:lnTo>
                  <a:pt x="137" y="9"/>
                </a:lnTo>
                <a:lnTo>
                  <a:pt x="119" y="15"/>
                </a:lnTo>
                <a:lnTo>
                  <a:pt x="102" y="23"/>
                </a:lnTo>
                <a:lnTo>
                  <a:pt x="86" y="33"/>
                </a:lnTo>
                <a:lnTo>
                  <a:pt x="71" y="44"/>
                </a:lnTo>
                <a:lnTo>
                  <a:pt x="57" y="57"/>
                </a:lnTo>
                <a:lnTo>
                  <a:pt x="45" y="71"/>
                </a:lnTo>
                <a:lnTo>
                  <a:pt x="33" y="86"/>
                </a:lnTo>
                <a:lnTo>
                  <a:pt x="24" y="102"/>
                </a:lnTo>
                <a:lnTo>
                  <a:pt x="15" y="119"/>
                </a:lnTo>
                <a:lnTo>
                  <a:pt x="9" y="136"/>
                </a:lnTo>
                <a:lnTo>
                  <a:pt x="4" y="155"/>
                </a:lnTo>
                <a:lnTo>
                  <a:pt x="1" y="174"/>
                </a:lnTo>
                <a:lnTo>
                  <a:pt x="0" y="194"/>
                </a:lnTo>
                <a:lnTo>
                  <a:pt x="0" y="194"/>
                </a:lnTo>
                <a:lnTo>
                  <a:pt x="1" y="214"/>
                </a:lnTo>
                <a:lnTo>
                  <a:pt x="4" y="233"/>
                </a:lnTo>
                <a:lnTo>
                  <a:pt x="9" y="252"/>
                </a:lnTo>
                <a:lnTo>
                  <a:pt x="15" y="270"/>
                </a:lnTo>
                <a:lnTo>
                  <a:pt x="24" y="287"/>
                </a:lnTo>
                <a:lnTo>
                  <a:pt x="33" y="303"/>
                </a:lnTo>
                <a:lnTo>
                  <a:pt x="45" y="318"/>
                </a:lnTo>
                <a:lnTo>
                  <a:pt x="57" y="332"/>
                </a:lnTo>
                <a:lnTo>
                  <a:pt x="71" y="345"/>
                </a:lnTo>
                <a:lnTo>
                  <a:pt x="86" y="356"/>
                </a:lnTo>
                <a:lnTo>
                  <a:pt x="102" y="366"/>
                </a:lnTo>
                <a:lnTo>
                  <a:pt x="119" y="374"/>
                </a:lnTo>
                <a:lnTo>
                  <a:pt x="137" y="380"/>
                </a:lnTo>
                <a:lnTo>
                  <a:pt x="156" y="385"/>
                </a:lnTo>
                <a:lnTo>
                  <a:pt x="175" y="388"/>
                </a:lnTo>
                <a:lnTo>
                  <a:pt x="195" y="389"/>
                </a:lnTo>
                <a:lnTo>
                  <a:pt x="628" y="389"/>
                </a:lnTo>
                <a:close/>
              </a:path>
            </a:pathLst>
          </a:custGeom>
          <a:noFill/>
          <a:ln cap="rnd" w="60120">
            <a:solidFill>
              <a:srgbClr val="ffffff"/>
            </a:solidFill>
            <a:round/>
          </a:ln>
        </p:spPr>
      </p:sp>
      <p:sp>
        <p:nvSpPr>
          <p:cNvPr id="243" name=""/>
          <p:cNvSpPr/>
          <p:nvPr/>
        </p:nvSpPr>
        <p:spPr>
          <a:xfrm>
            <a:off x="1479600" y="3981240"/>
            <a:ext cx="546480" cy="1040400"/>
          </a:xfrm>
          <a:custGeom>
            <a:avLst/>
            <a:gdLst/>
            <a:ahLst/>
            <a:rect l="0" t="0" r="r" b="b"/>
            <a:pathLst>
              <a:path w="1518" h="2890">
                <a:moveTo>
                  <a:pt x="551" y="2890"/>
                </a:moveTo>
                <a:lnTo>
                  <a:pt x="563" y="2160"/>
                </a:lnTo>
                <a:lnTo>
                  <a:pt x="570" y="1776"/>
                </a:lnTo>
                <a:lnTo>
                  <a:pt x="578" y="1528"/>
                </a:lnTo>
                <a:lnTo>
                  <a:pt x="583" y="1483"/>
                </a:lnTo>
                <a:lnTo>
                  <a:pt x="594" y="1441"/>
                </a:lnTo>
                <a:lnTo>
                  <a:pt x="609" y="1402"/>
                </a:lnTo>
                <a:lnTo>
                  <a:pt x="629" y="1364"/>
                </a:lnTo>
                <a:lnTo>
                  <a:pt x="653" y="1328"/>
                </a:lnTo>
                <a:lnTo>
                  <a:pt x="681" y="1294"/>
                </a:lnTo>
                <a:lnTo>
                  <a:pt x="746" y="1231"/>
                </a:lnTo>
                <a:lnTo>
                  <a:pt x="822" y="1172"/>
                </a:lnTo>
                <a:lnTo>
                  <a:pt x="905" y="1117"/>
                </a:lnTo>
                <a:lnTo>
                  <a:pt x="1083" y="1011"/>
                </a:lnTo>
                <a:lnTo>
                  <a:pt x="1257" y="901"/>
                </a:lnTo>
                <a:lnTo>
                  <a:pt x="1334" y="842"/>
                </a:lnTo>
                <a:lnTo>
                  <a:pt x="1402" y="777"/>
                </a:lnTo>
                <a:lnTo>
                  <a:pt x="1431" y="743"/>
                </a:lnTo>
                <a:lnTo>
                  <a:pt x="1457" y="706"/>
                </a:lnTo>
                <a:lnTo>
                  <a:pt x="1479" y="668"/>
                </a:lnTo>
                <a:lnTo>
                  <a:pt x="1496" y="627"/>
                </a:lnTo>
                <a:lnTo>
                  <a:pt x="1509" y="584"/>
                </a:lnTo>
                <a:lnTo>
                  <a:pt x="1516" y="539"/>
                </a:lnTo>
                <a:lnTo>
                  <a:pt x="1518" y="491"/>
                </a:lnTo>
                <a:lnTo>
                  <a:pt x="1515" y="440"/>
                </a:lnTo>
                <a:lnTo>
                  <a:pt x="1507" y="399"/>
                </a:lnTo>
                <a:lnTo>
                  <a:pt x="1494" y="364"/>
                </a:lnTo>
                <a:lnTo>
                  <a:pt x="1478" y="333"/>
                </a:lnTo>
                <a:lnTo>
                  <a:pt x="1457" y="306"/>
                </a:lnTo>
                <a:lnTo>
                  <a:pt x="1432" y="284"/>
                </a:lnTo>
                <a:lnTo>
                  <a:pt x="1404" y="266"/>
                </a:lnTo>
                <a:lnTo>
                  <a:pt x="1373" y="252"/>
                </a:lnTo>
                <a:lnTo>
                  <a:pt x="1340" y="242"/>
                </a:lnTo>
                <a:lnTo>
                  <a:pt x="1305" y="235"/>
                </a:lnTo>
                <a:lnTo>
                  <a:pt x="1267" y="232"/>
                </a:lnTo>
                <a:lnTo>
                  <a:pt x="1189" y="235"/>
                </a:lnTo>
                <a:lnTo>
                  <a:pt x="1108" y="249"/>
                </a:lnTo>
                <a:lnTo>
                  <a:pt x="1027" y="273"/>
                </a:lnTo>
                <a:lnTo>
                  <a:pt x="949" y="305"/>
                </a:lnTo>
                <a:lnTo>
                  <a:pt x="878" y="344"/>
                </a:lnTo>
                <a:lnTo>
                  <a:pt x="815" y="388"/>
                </a:lnTo>
                <a:lnTo>
                  <a:pt x="788" y="412"/>
                </a:lnTo>
                <a:lnTo>
                  <a:pt x="765" y="436"/>
                </a:lnTo>
                <a:lnTo>
                  <a:pt x="745" y="461"/>
                </a:lnTo>
                <a:lnTo>
                  <a:pt x="729" y="486"/>
                </a:lnTo>
                <a:lnTo>
                  <a:pt x="718" y="512"/>
                </a:lnTo>
                <a:lnTo>
                  <a:pt x="712" y="537"/>
                </a:lnTo>
                <a:lnTo>
                  <a:pt x="711" y="562"/>
                </a:lnTo>
                <a:lnTo>
                  <a:pt x="716" y="587"/>
                </a:lnTo>
                <a:lnTo>
                  <a:pt x="726" y="611"/>
                </a:lnTo>
                <a:lnTo>
                  <a:pt x="743" y="635"/>
                </a:lnTo>
                <a:lnTo>
                  <a:pt x="758" y="651"/>
                </a:lnTo>
                <a:lnTo>
                  <a:pt x="774" y="663"/>
                </a:lnTo>
                <a:lnTo>
                  <a:pt x="789" y="671"/>
                </a:lnTo>
                <a:lnTo>
                  <a:pt x="803" y="677"/>
                </a:lnTo>
                <a:lnTo>
                  <a:pt x="818" y="679"/>
                </a:lnTo>
                <a:lnTo>
                  <a:pt x="832" y="678"/>
                </a:lnTo>
                <a:lnTo>
                  <a:pt x="846" y="674"/>
                </a:lnTo>
                <a:lnTo>
                  <a:pt x="859" y="668"/>
                </a:lnTo>
                <a:lnTo>
                  <a:pt x="872" y="659"/>
                </a:lnTo>
                <a:lnTo>
                  <a:pt x="884" y="648"/>
                </a:lnTo>
                <a:lnTo>
                  <a:pt x="895" y="635"/>
                </a:lnTo>
                <a:lnTo>
                  <a:pt x="905" y="620"/>
                </a:lnTo>
                <a:lnTo>
                  <a:pt x="923" y="585"/>
                </a:lnTo>
                <a:lnTo>
                  <a:pt x="937" y="543"/>
                </a:lnTo>
                <a:lnTo>
                  <a:pt x="947" y="498"/>
                </a:lnTo>
                <a:lnTo>
                  <a:pt x="951" y="449"/>
                </a:lnTo>
                <a:lnTo>
                  <a:pt x="949" y="399"/>
                </a:lnTo>
                <a:lnTo>
                  <a:pt x="941" y="348"/>
                </a:lnTo>
                <a:lnTo>
                  <a:pt x="927" y="298"/>
                </a:lnTo>
                <a:lnTo>
                  <a:pt x="905" y="250"/>
                </a:lnTo>
                <a:lnTo>
                  <a:pt x="891" y="228"/>
                </a:lnTo>
                <a:lnTo>
                  <a:pt x="875" y="207"/>
                </a:lnTo>
                <a:lnTo>
                  <a:pt x="856" y="187"/>
                </a:lnTo>
                <a:lnTo>
                  <a:pt x="836" y="168"/>
                </a:lnTo>
                <a:lnTo>
                  <a:pt x="808" y="147"/>
                </a:lnTo>
                <a:lnTo>
                  <a:pt x="772" y="125"/>
                </a:lnTo>
                <a:lnTo>
                  <a:pt x="729" y="101"/>
                </a:lnTo>
                <a:lnTo>
                  <a:pt x="680" y="77"/>
                </a:lnTo>
                <a:lnTo>
                  <a:pt x="625" y="54"/>
                </a:lnTo>
                <a:lnTo>
                  <a:pt x="566" y="34"/>
                </a:lnTo>
                <a:lnTo>
                  <a:pt x="505" y="17"/>
                </a:lnTo>
                <a:lnTo>
                  <a:pt x="442" y="5"/>
                </a:lnTo>
                <a:lnTo>
                  <a:pt x="379" y="0"/>
                </a:lnTo>
                <a:lnTo>
                  <a:pt x="316" y="2"/>
                </a:lnTo>
                <a:lnTo>
                  <a:pt x="255" y="12"/>
                </a:lnTo>
                <a:lnTo>
                  <a:pt x="225" y="21"/>
                </a:lnTo>
                <a:lnTo>
                  <a:pt x="197" y="33"/>
                </a:lnTo>
                <a:lnTo>
                  <a:pt x="169" y="47"/>
                </a:lnTo>
                <a:lnTo>
                  <a:pt x="142" y="64"/>
                </a:lnTo>
                <a:lnTo>
                  <a:pt x="117" y="84"/>
                </a:lnTo>
                <a:lnTo>
                  <a:pt x="94" y="108"/>
                </a:lnTo>
                <a:lnTo>
                  <a:pt x="71" y="135"/>
                </a:lnTo>
                <a:lnTo>
                  <a:pt x="51" y="165"/>
                </a:lnTo>
                <a:lnTo>
                  <a:pt x="32" y="199"/>
                </a:lnTo>
                <a:lnTo>
                  <a:pt x="16" y="237"/>
                </a:lnTo>
                <a:lnTo>
                  <a:pt x="5" y="275"/>
                </a:lnTo>
                <a:lnTo>
                  <a:pt x="0" y="314"/>
                </a:lnTo>
                <a:lnTo>
                  <a:pt x="2" y="353"/>
                </a:lnTo>
                <a:lnTo>
                  <a:pt x="9" y="392"/>
                </a:lnTo>
                <a:lnTo>
                  <a:pt x="22" y="431"/>
                </a:lnTo>
                <a:lnTo>
                  <a:pt x="40" y="471"/>
                </a:lnTo>
                <a:lnTo>
                  <a:pt x="90" y="551"/>
                </a:lnTo>
                <a:lnTo>
                  <a:pt x="154" y="631"/>
                </a:lnTo>
                <a:lnTo>
                  <a:pt x="231" y="711"/>
                </a:lnTo>
                <a:lnTo>
                  <a:pt x="408" y="873"/>
                </a:lnTo>
                <a:lnTo>
                  <a:pt x="593" y="1032"/>
                </a:lnTo>
                <a:lnTo>
                  <a:pt x="760" y="1187"/>
                </a:lnTo>
                <a:lnTo>
                  <a:pt x="829" y="1263"/>
                </a:lnTo>
                <a:lnTo>
                  <a:pt x="883" y="1337"/>
                </a:lnTo>
                <a:lnTo>
                  <a:pt x="904" y="1374"/>
                </a:lnTo>
                <a:lnTo>
                  <a:pt x="920" y="1410"/>
                </a:lnTo>
                <a:lnTo>
                  <a:pt x="931" y="1445"/>
                </a:lnTo>
                <a:lnTo>
                  <a:pt x="936" y="1480"/>
                </a:lnTo>
                <a:lnTo>
                  <a:pt x="940" y="1614"/>
                </a:lnTo>
                <a:lnTo>
                  <a:pt x="940" y="1808"/>
                </a:lnTo>
                <a:lnTo>
                  <a:pt x="932" y="2280"/>
                </a:lnTo>
                <a:lnTo>
                  <a:pt x="914" y="2890"/>
                </a:lnTo>
                <a:lnTo>
                  <a:pt x="551" y="2890"/>
                </a:lnTo>
                <a:close/>
              </a:path>
            </a:pathLst>
          </a:custGeom>
          <a:noFill/>
          <a:ln cap="rnd" w="60120">
            <a:solidFill>
              <a:srgbClr val="ffffff"/>
            </a:solidFill>
            <a:round/>
          </a:ln>
        </p:spPr>
      </p:sp>
      <p:sp>
        <p:nvSpPr>
          <p:cNvPr id="244" name=""/>
          <p:cNvSpPr/>
          <p:nvPr/>
        </p:nvSpPr>
        <p:spPr>
          <a:xfrm>
            <a:off x="1749600" y="3056400"/>
            <a:ext cx="0" cy="204840"/>
          </a:xfrm>
          <a:prstGeom prst="line">
            <a:avLst/>
          </a:prstGeom>
          <a:ln cap="rnd" w="60120">
            <a:solidFill>
              <a:srgbClr val="ffffff"/>
            </a:solidFill>
            <a:round/>
          </a:ln>
        </p:spPr>
        <p:style>
          <a:lnRef idx="0"/>
          <a:fillRef idx="0"/>
          <a:effectRef idx="0"/>
          <a:fontRef idx="minor"/>
        </p:style>
      </p:sp>
      <p:sp>
        <p:nvSpPr>
          <p:cNvPr id="245" name=""/>
          <p:cNvSpPr/>
          <p:nvPr/>
        </p:nvSpPr>
        <p:spPr>
          <a:xfrm flipH="1">
            <a:off x="2456280" y="3353040"/>
            <a:ext cx="145080" cy="144720"/>
          </a:xfrm>
          <a:prstGeom prst="line">
            <a:avLst/>
          </a:prstGeom>
          <a:ln cap="rnd" w="60120">
            <a:solidFill>
              <a:srgbClr val="ffffff"/>
            </a:solidFill>
            <a:round/>
          </a:ln>
        </p:spPr>
        <p:style>
          <a:lnRef idx="0"/>
          <a:fillRef idx="0"/>
          <a:effectRef idx="0"/>
          <a:fontRef idx="minor"/>
        </p:style>
      </p:sp>
      <p:sp>
        <p:nvSpPr>
          <p:cNvPr id="246" name=""/>
          <p:cNvSpPr/>
          <p:nvPr/>
        </p:nvSpPr>
        <p:spPr>
          <a:xfrm flipH="1">
            <a:off x="2620800" y="4145400"/>
            <a:ext cx="204840" cy="0"/>
          </a:xfrm>
          <a:prstGeom prst="line">
            <a:avLst/>
          </a:prstGeom>
          <a:ln cap="rnd" w="60120">
            <a:solidFill>
              <a:srgbClr val="ffffff"/>
            </a:solidFill>
            <a:round/>
          </a:ln>
        </p:spPr>
        <p:style>
          <a:lnRef idx="0"/>
          <a:fillRef idx="0"/>
          <a:effectRef idx="0"/>
          <a:fontRef idx="minor"/>
        </p:style>
      </p:sp>
      <p:sp>
        <p:nvSpPr>
          <p:cNvPr id="247" name=""/>
          <p:cNvSpPr/>
          <p:nvPr/>
        </p:nvSpPr>
        <p:spPr>
          <a:xfrm>
            <a:off x="898200" y="3353040"/>
            <a:ext cx="145080" cy="144720"/>
          </a:xfrm>
          <a:prstGeom prst="line">
            <a:avLst/>
          </a:prstGeom>
          <a:ln cap="rnd" w="60120">
            <a:solidFill>
              <a:srgbClr val="ffffff"/>
            </a:solidFill>
            <a:round/>
          </a:ln>
        </p:spPr>
        <p:style>
          <a:lnRef idx="0"/>
          <a:fillRef idx="0"/>
          <a:effectRef idx="0"/>
          <a:fontRef idx="minor"/>
        </p:style>
      </p:sp>
      <p:sp>
        <p:nvSpPr>
          <p:cNvPr id="248" name=""/>
          <p:cNvSpPr/>
          <p:nvPr/>
        </p:nvSpPr>
        <p:spPr>
          <a:xfrm>
            <a:off x="673920" y="4145400"/>
            <a:ext cx="204840" cy="0"/>
          </a:xfrm>
          <a:prstGeom prst="line">
            <a:avLst/>
          </a:prstGeom>
          <a:ln cap="rnd" w="60120">
            <a:solidFill>
              <a:srgbClr val="ffffff"/>
            </a:solidFill>
            <a:round/>
          </a:ln>
        </p:spPr>
        <p:style>
          <a:lnRef idx="0"/>
          <a:fillRef idx="0"/>
          <a:effectRef idx="0"/>
          <a:fontRef idx="minor"/>
        </p:style>
      </p:sp>
      <p:sp>
        <p:nvSpPr>
          <p:cNvPr id="249" name=""/>
          <p:cNvSpPr/>
          <p:nvPr/>
        </p:nvSpPr>
        <p:spPr>
          <a:xfrm flipV="1">
            <a:off x="8079480" y="1476000"/>
            <a:ext cx="99360" cy="147240"/>
          </a:xfrm>
          <a:prstGeom prst="line">
            <a:avLst/>
          </a:prstGeom>
          <a:ln cap="rnd" w="88200">
            <a:solidFill>
              <a:srgbClr val="ffffff"/>
            </a:solidFill>
            <a:round/>
          </a:ln>
        </p:spPr>
        <p:style>
          <a:lnRef idx="0"/>
          <a:fillRef idx="0"/>
          <a:effectRef idx="0"/>
          <a:fontRef idx="minor"/>
        </p:style>
      </p:sp>
      <p:sp>
        <p:nvSpPr>
          <p:cNvPr id="250" name=""/>
          <p:cNvSpPr/>
          <p:nvPr/>
        </p:nvSpPr>
        <p:spPr>
          <a:xfrm flipV="1">
            <a:off x="7599600" y="955800"/>
            <a:ext cx="176400" cy="32760"/>
          </a:xfrm>
          <a:prstGeom prst="line">
            <a:avLst/>
          </a:prstGeom>
          <a:ln cap="rnd" w="88200">
            <a:solidFill>
              <a:srgbClr val="ffffff"/>
            </a:solidFill>
            <a:round/>
          </a:ln>
        </p:spPr>
        <p:style>
          <a:lnRef idx="0"/>
          <a:fillRef idx="0"/>
          <a:effectRef idx="0"/>
          <a:fontRef idx="minor"/>
        </p:style>
      </p:sp>
      <p:sp>
        <p:nvSpPr>
          <p:cNvPr id="251" name=""/>
          <p:cNvSpPr/>
          <p:nvPr/>
        </p:nvSpPr>
        <p:spPr>
          <a:xfrm>
            <a:off x="7820640" y="307080"/>
            <a:ext cx="150120" cy="101160"/>
          </a:xfrm>
          <a:prstGeom prst="line">
            <a:avLst/>
          </a:prstGeom>
          <a:ln cap="rnd" w="88200">
            <a:solidFill>
              <a:srgbClr val="ffffff"/>
            </a:solidFill>
            <a:round/>
          </a:ln>
        </p:spPr>
        <p:style>
          <a:lnRef idx="0"/>
          <a:fillRef idx="0"/>
          <a:effectRef idx="0"/>
          <a:fontRef idx="minor"/>
        </p:style>
      </p:sp>
      <p:sp>
        <p:nvSpPr>
          <p:cNvPr id="252" name=""/>
          <p:cNvSpPr/>
          <p:nvPr/>
        </p:nvSpPr>
        <p:spPr>
          <a:xfrm flipH="1" flipV="1">
            <a:off x="8811720" y="1655280"/>
            <a:ext cx="35640" cy="175680"/>
          </a:xfrm>
          <a:prstGeom prst="line">
            <a:avLst/>
          </a:prstGeom>
          <a:ln cap="rnd" w="88200">
            <a:solidFill>
              <a:srgbClr val="ffffff"/>
            </a:solidFill>
            <a:round/>
          </a:ln>
        </p:spPr>
        <p:style>
          <a:lnRef idx="0"/>
          <a:fillRef idx="0"/>
          <a:effectRef idx="0"/>
          <a:fontRef idx="minor"/>
        </p:style>
      </p:sp>
      <p:sp>
        <p:nvSpPr>
          <p:cNvPr id="253" name=""/>
          <p:cNvSpPr/>
          <p:nvPr/>
        </p:nvSpPr>
        <p:spPr>
          <a:xfrm flipH="1" flipV="1">
            <a:off x="9246960" y="1270080"/>
            <a:ext cx="150120" cy="101520"/>
          </a:xfrm>
          <a:prstGeom prst="line">
            <a:avLst/>
          </a:prstGeom>
          <a:ln cap="rnd" w="88200">
            <a:solidFill>
              <a:srgbClr val="ffffff"/>
            </a:solidFill>
            <a:round/>
          </a:ln>
        </p:spPr>
        <p:style>
          <a:lnRef idx="0"/>
          <a:fillRef idx="0"/>
          <a:effectRef idx="0"/>
          <a:fontRef idx="minor"/>
        </p:style>
      </p:sp>
      <p:sp>
        <p:nvSpPr>
          <p:cNvPr id="254" name=""/>
          <p:cNvSpPr/>
          <p:nvPr/>
        </p:nvSpPr>
        <p:spPr>
          <a:xfrm>
            <a:off x="6364080" y="928440"/>
            <a:ext cx="167760" cy="180720"/>
          </a:xfrm>
          <a:custGeom>
            <a:avLst/>
            <a:gdLst/>
            <a:ahLst/>
            <a:rect l="0" t="0" r="r" b="b"/>
            <a:pathLst>
              <a:path w="466" h="502">
                <a:moveTo>
                  <a:pt x="0" y="230"/>
                </a:moveTo>
                <a:lnTo>
                  <a:pt x="404" y="502"/>
                </a:lnTo>
                <a:lnTo>
                  <a:pt x="466" y="0"/>
                </a:lnTo>
                <a:lnTo>
                  <a:pt x="0" y="230"/>
                </a:lnTo>
                <a:close/>
              </a:path>
            </a:pathLst>
          </a:custGeom>
          <a:noFill/>
          <a:ln cap="rnd" w="46800">
            <a:solidFill>
              <a:srgbClr val="ffffff"/>
            </a:solidFill>
            <a:round/>
          </a:ln>
        </p:spPr>
      </p:sp>
      <p:sp>
        <p:nvSpPr>
          <p:cNvPr id="255" name=""/>
          <p:cNvSpPr/>
          <p:nvPr/>
        </p:nvSpPr>
        <p:spPr>
          <a:xfrm flipH="1">
            <a:off x="3430080" y="1741680"/>
            <a:ext cx="212400" cy="93960"/>
          </a:xfrm>
          <a:prstGeom prst="line">
            <a:avLst/>
          </a:prstGeom>
          <a:ln cap="rnd" w="68040">
            <a:solidFill>
              <a:srgbClr val="ffffff"/>
            </a:solidFill>
            <a:round/>
          </a:ln>
        </p:spPr>
        <p:style>
          <a:lnRef idx="0"/>
          <a:fillRef idx="0"/>
          <a:effectRef idx="0"/>
          <a:fontRef idx="minor"/>
        </p:style>
      </p:sp>
      <p:sp>
        <p:nvSpPr>
          <p:cNvPr id="256" name=""/>
          <p:cNvSpPr/>
          <p:nvPr/>
        </p:nvSpPr>
        <p:spPr>
          <a:xfrm>
            <a:off x="3489480" y="1682280"/>
            <a:ext cx="93960" cy="212400"/>
          </a:xfrm>
          <a:prstGeom prst="line">
            <a:avLst/>
          </a:prstGeom>
          <a:ln cap="rnd" w="68040">
            <a:solidFill>
              <a:srgbClr val="ffffff"/>
            </a:solidFill>
            <a:round/>
          </a:ln>
        </p:spPr>
        <p:style>
          <a:lnRef idx="0"/>
          <a:fillRef idx="0"/>
          <a:effectRef idx="0"/>
          <a:fontRef idx="minor"/>
        </p:style>
      </p:sp>
      <p:sp>
        <p:nvSpPr>
          <p:cNvPr id="257" name=""/>
          <p:cNvSpPr/>
          <p:nvPr/>
        </p:nvSpPr>
        <p:spPr>
          <a:xfrm>
            <a:off x="8921520" y="3384360"/>
            <a:ext cx="190440" cy="190800"/>
          </a:xfrm>
          <a:custGeom>
            <a:avLst/>
            <a:gdLst/>
            <a:ahLst/>
            <a:rect l="0" t="0" r="r" b="b"/>
            <a:pathLst>
              <a:path w="529" h="530">
                <a:moveTo>
                  <a:pt x="529" y="265"/>
                </a:moveTo>
                <a:lnTo>
                  <a:pt x="528" y="283"/>
                </a:lnTo>
                <a:lnTo>
                  <a:pt x="527" y="300"/>
                </a:lnTo>
                <a:lnTo>
                  <a:pt x="524" y="317"/>
                </a:lnTo>
                <a:lnTo>
                  <a:pt x="521" y="334"/>
                </a:lnTo>
                <a:lnTo>
                  <a:pt x="516" y="350"/>
                </a:lnTo>
                <a:lnTo>
                  <a:pt x="510" y="366"/>
                </a:lnTo>
                <a:lnTo>
                  <a:pt x="503" y="382"/>
                </a:lnTo>
                <a:lnTo>
                  <a:pt x="494" y="398"/>
                </a:lnTo>
                <a:lnTo>
                  <a:pt x="485" y="413"/>
                </a:lnTo>
                <a:lnTo>
                  <a:pt x="474" y="428"/>
                </a:lnTo>
                <a:lnTo>
                  <a:pt x="464" y="441"/>
                </a:lnTo>
                <a:lnTo>
                  <a:pt x="452" y="453"/>
                </a:lnTo>
                <a:lnTo>
                  <a:pt x="440" y="465"/>
                </a:lnTo>
                <a:lnTo>
                  <a:pt x="426" y="475"/>
                </a:lnTo>
                <a:lnTo>
                  <a:pt x="412" y="486"/>
                </a:lnTo>
                <a:lnTo>
                  <a:pt x="397" y="495"/>
                </a:lnTo>
                <a:lnTo>
                  <a:pt x="381" y="504"/>
                </a:lnTo>
                <a:lnTo>
                  <a:pt x="365" y="511"/>
                </a:lnTo>
                <a:lnTo>
                  <a:pt x="349" y="517"/>
                </a:lnTo>
                <a:lnTo>
                  <a:pt x="333" y="522"/>
                </a:lnTo>
                <a:lnTo>
                  <a:pt x="316" y="525"/>
                </a:lnTo>
                <a:lnTo>
                  <a:pt x="299" y="528"/>
                </a:lnTo>
                <a:lnTo>
                  <a:pt x="282" y="529"/>
                </a:lnTo>
                <a:lnTo>
                  <a:pt x="264" y="530"/>
                </a:lnTo>
                <a:lnTo>
                  <a:pt x="246" y="529"/>
                </a:lnTo>
                <a:lnTo>
                  <a:pt x="229" y="528"/>
                </a:lnTo>
                <a:lnTo>
                  <a:pt x="212" y="525"/>
                </a:lnTo>
                <a:lnTo>
                  <a:pt x="196" y="522"/>
                </a:lnTo>
                <a:lnTo>
                  <a:pt x="179" y="517"/>
                </a:lnTo>
                <a:lnTo>
                  <a:pt x="164" y="511"/>
                </a:lnTo>
                <a:lnTo>
                  <a:pt x="148" y="504"/>
                </a:lnTo>
                <a:lnTo>
                  <a:pt x="132" y="495"/>
                </a:lnTo>
                <a:lnTo>
                  <a:pt x="117" y="486"/>
                </a:lnTo>
                <a:lnTo>
                  <a:pt x="103" y="475"/>
                </a:lnTo>
                <a:lnTo>
                  <a:pt x="89" y="465"/>
                </a:lnTo>
                <a:lnTo>
                  <a:pt x="77" y="453"/>
                </a:lnTo>
                <a:lnTo>
                  <a:pt x="65" y="441"/>
                </a:lnTo>
                <a:lnTo>
                  <a:pt x="55" y="428"/>
                </a:lnTo>
                <a:lnTo>
                  <a:pt x="44" y="413"/>
                </a:lnTo>
                <a:lnTo>
                  <a:pt x="35" y="398"/>
                </a:lnTo>
                <a:lnTo>
                  <a:pt x="26" y="382"/>
                </a:lnTo>
                <a:lnTo>
                  <a:pt x="19" y="366"/>
                </a:lnTo>
                <a:lnTo>
                  <a:pt x="13" y="350"/>
                </a:lnTo>
                <a:lnTo>
                  <a:pt x="8" y="334"/>
                </a:lnTo>
                <a:lnTo>
                  <a:pt x="5" y="317"/>
                </a:lnTo>
                <a:lnTo>
                  <a:pt x="2" y="300"/>
                </a:lnTo>
                <a:lnTo>
                  <a:pt x="0" y="283"/>
                </a:lnTo>
                <a:lnTo>
                  <a:pt x="0" y="265"/>
                </a:lnTo>
                <a:lnTo>
                  <a:pt x="0" y="247"/>
                </a:lnTo>
                <a:lnTo>
                  <a:pt x="2" y="230"/>
                </a:lnTo>
                <a:lnTo>
                  <a:pt x="5" y="213"/>
                </a:lnTo>
                <a:lnTo>
                  <a:pt x="8" y="196"/>
                </a:lnTo>
                <a:lnTo>
                  <a:pt x="13" y="180"/>
                </a:lnTo>
                <a:lnTo>
                  <a:pt x="19" y="164"/>
                </a:lnTo>
                <a:lnTo>
                  <a:pt x="26" y="149"/>
                </a:lnTo>
                <a:lnTo>
                  <a:pt x="35" y="133"/>
                </a:lnTo>
                <a:lnTo>
                  <a:pt x="44" y="118"/>
                </a:lnTo>
                <a:lnTo>
                  <a:pt x="55" y="104"/>
                </a:lnTo>
                <a:lnTo>
                  <a:pt x="65" y="90"/>
                </a:lnTo>
                <a:lnTo>
                  <a:pt x="77" y="78"/>
                </a:lnTo>
                <a:lnTo>
                  <a:pt x="89" y="66"/>
                </a:lnTo>
                <a:lnTo>
                  <a:pt x="103" y="56"/>
                </a:lnTo>
                <a:lnTo>
                  <a:pt x="117" y="45"/>
                </a:lnTo>
                <a:lnTo>
                  <a:pt x="132" y="36"/>
                </a:lnTo>
                <a:lnTo>
                  <a:pt x="148" y="27"/>
                </a:lnTo>
                <a:lnTo>
                  <a:pt x="164" y="20"/>
                </a:lnTo>
                <a:lnTo>
                  <a:pt x="180" y="14"/>
                </a:lnTo>
                <a:lnTo>
                  <a:pt x="196" y="9"/>
                </a:lnTo>
                <a:lnTo>
                  <a:pt x="212" y="5"/>
                </a:lnTo>
                <a:lnTo>
                  <a:pt x="229" y="2"/>
                </a:lnTo>
                <a:lnTo>
                  <a:pt x="246" y="1"/>
                </a:lnTo>
                <a:lnTo>
                  <a:pt x="264" y="0"/>
                </a:lnTo>
                <a:lnTo>
                  <a:pt x="282" y="1"/>
                </a:lnTo>
                <a:lnTo>
                  <a:pt x="300" y="2"/>
                </a:lnTo>
                <a:lnTo>
                  <a:pt x="317" y="5"/>
                </a:lnTo>
                <a:lnTo>
                  <a:pt x="333" y="9"/>
                </a:lnTo>
                <a:lnTo>
                  <a:pt x="349" y="14"/>
                </a:lnTo>
                <a:lnTo>
                  <a:pt x="365" y="20"/>
                </a:lnTo>
                <a:lnTo>
                  <a:pt x="381" y="27"/>
                </a:lnTo>
                <a:lnTo>
                  <a:pt x="397" y="36"/>
                </a:lnTo>
                <a:lnTo>
                  <a:pt x="412" y="45"/>
                </a:lnTo>
                <a:lnTo>
                  <a:pt x="426" y="56"/>
                </a:lnTo>
                <a:lnTo>
                  <a:pt x="440" y="66"/>
                </a:lnTo>
                <a:lnTo>
                  <a:pt x="452" y="78"/>
                </a:lnTo>
                <a:lnTo>
                  <a:pt x="464" y="90"/>
                </a:lnTo>
                <a:lnTo>
                  <a:pt x="474" y="104"/>
                </a:lnTo>
                <a:lnTo>
                  <a:pt x="485" y="118"/>
                </a:lnTo>
                <a:lnTo>
                  <a:pt x="494" y="133"/>
                </a:lnTo>
                <a:lnTo>
                  <a:pt x="503" y="149"/>
                </a:lnTo>
                <a:lnTo>
                  <a:pt x="510" y="164"/>
                </a:lnTo>
                <a:lnTo>
                  <a:pt x="516" y="180"/>
                </a:lnTo>
                <a:lnTo>
                  <a:pt x="521" y="196"/>
                </a:lnTo>
                <a:lnTo>
                  <a:pt x="524" y="213"/>
                </a:lnTo>
                <a:lnTo>
                  <a:pt x="527" y="230"/>
                </a:lnTo>
                <a:lnTo>
                  <a:pt x="528" y="247"/>
                </a:lnTo>
                <a:lnTo>
                  <a:pt x="529" y="265"/>
                </a:lnTo>
                <a:close/>
              </a:path>
            </a:pathLst>
          </a:custGeom>
          <a:noFill/>
          <a:ln cap="rnd" w="46080">
            <a:solidFill>
              <a:srgbClr val="ffffff"/>
            </a:solidFill>
            <a:round/>
          </a:ln>
        </p:spPr>
      </p:sp>
      <p:sp>
        <p:nvSpPr>
          <p:cNvPr id="258" name=""/>
          <p:cNvSpPr/>
          <p:nvPr/>
        </p:nvSpPr>
        <p:spPr>
          <a:xfrm>
            <a:off x="1030320" y="502560"/>
            <a:ext cx="167760" cy="181080"/>
          </a:xfrm>
          <a:custGeom>
            <a:avLst/>
            <a:gdLst/>
            <a:ahLst/>
            <a:rect l="0" t="0" r="r" b="b"/>
            <a:pathLst>
              <a:path w="466" h="503">
                <a:moveTo>
                  <a:pt x="0" y="230"/>
                </a:moveTo>
                <a:lnTo>
                  <a:pt x="404" y="503"/>
                </a:lnTo>
                <a:lnTo>
                  <a:pt x="466" y="0"/>
                </a:lnTo>
                <a:lnTo>
                  <a:pt x="0" y="230"/>
                </a:lnTo>
                <a:close/>
              </a:path>
            </a:pathLst>
          </a:custGeom>
          <a:noFill/>
          <a:ln cap="rnd" w="46800">
            <a:solidFill>
              <a:srgbClr val="ffffff"/>
            </a:solidFill>
            <a:round/>
          </a:ln>
        </p:spPr>
      </p:sp>
      <p:sp>
        <p:nvSpPr>
          <p:cNvPr id="259" name=""/>
          <p:cNvSpPr/>
          <p:nvPr/>
        </p:nvSpPr>
        <p:spPr>
          <a:xfrm>
            <a:off x="4014360" y="3813480"/>
            <a:ext cx="167760" cy="181080"/>
          </a:xfrm>
          <a:custGeom>
            <a:avLst/>
            <a:gdLst/>
            <a:ahLst/>
            <a:rect l="0" t="0" r="r" b="b"/>
            <a:pathLst>
              <a:path w="466" h="503">
                <a:moveTo>
                  <a:pt x="0" y="230"/>
                </a:moveTo>
                <a:lnTo>
                  <a:pt x="404" y="503"/>
                </a:lnTo>
                <a:lnTo>
                  <a:pt x="466" y="0"/>
                </a:lnTo>
                <a:lnTo>
                  <a:pt x="0" y="230"/>
                </a:lnTo>
                <a:close/>
              </a:path>
            </a:pathLst>
          </a:custGeom>
          <a:noFill/>
          <a:ln cap="rnd" w="46800">
            <a:solidFill>
              <a:srgbClr val="ffffff"/>
            </a:solidFill>
            <a:round/>
          </a:ln>
        </p:spPr>
      </p:sp>
      <p:sp>
        <p:nvSpPr>
          <p:cNvPr id="260" name=""/>
          <p:cNvSpPr/>
          <p:nvPr/>
        </p:nvSpPr>
        <p:spPr>
          <a:xfrm flipH="1">
            <a:off x="6126120" y="5051880"/>
            <a:ext cx="212400" cy="93960"/>
          </a:xfrm>
          <a:prstGeom prst="line">
            <a:avLst/>
          </a:prstGeom>
          <a:ln cap="rnd" w="68040">
            <a:solidFill>
              <a:srgbClr val="ffffff"/>
            </a:solidFill>
            <a:round/>
          </a:ln>
        </p:spPr>
        <p:style>
          <a:lnRef idx="0"/>
          <a:fillRef idx="0"/>
          <a:effectRef idx="0"/>
          <a:fontRef idx="minor"/>
        </p:style>
      </p:sp>
      <p:sp>
        <p:nvSpPr>
          <p:cNvPr id="261" name=""/>
          <p:cNvSpPr/>
          <p:nvPr/>
        </p:nvSpPr>
        <p:spPr>
          <a:xfrm>
            <a:off x="6185520" y="4992840"/>
            <a:ext cx="93600" cy="212400"/>
          </a:xfrm>
          <a:prstGeom prst="line">
            <a:avLst/>
          </a:prstGeom>
          <a:ln cap="rnd" w="68040">
            <a:solidFill>
              <a:srgbClr val="ffffff"/>
            </a:solidFill>
            <a:round/>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
          <p:cNvSpPr/>
          <p:nvPr/>
        </p:nvSpPr>
        <p:spPr>
          <a:xfrm>
            <a:off x="0" y="179280"/>
            <a:ext cx="4150080" cy="417240"/>
          </a:xfrm>
          <a:custGeom>
            <a:avLst/>
            <a:gdLst/>
            <a:ahLst/>
            <a:rect l="0" t="0" r="r" b="b"/>
            <a:pathLst>
              <a:path w="11528" h="1159">
                <a:moveTo>
                  <a:pt x="0" y="0"/>
                </a:moveTo>
                <a:lnTo>
                  <a:pt x="11528" y="0"/>
                </a:lnTo>
                <a:lnTo>
                  <a:pt x="11528" y="1159"/>
                </a:lnTo>
                <a:lnTo>
                  <a:pt x="0" y="1159"/>
                </a:lnTo>
                <a:lnTo>
                  <a:pt x="0" y="0"/>
                </a:lnTo>
                <a:close/>
              </a:path>
            </a:pathLst>
          </a:custGeom>
          <a:solidFill>
            <a:srgbClr val="f2c02c"/>
          </a:solidFill>
          <a:ln w="0">
            <a:noFill/>
          </a:ln>
        </p:spPr>
      </p:sp>
      <p:sp>
        <p:nvSpPr>
          <p:cNvPr id="299" name=""/>
          <p:cNvSpPr/>
          <p:nvPr/>
        </p:nvSpPr>
        <p:spPr>
          <a:xfrm>
            <a:off x="788040" y="1495800"/>
            <a:ext cx="8495640" cy="3646440"/>
          </a:xfrm>
          <a:custGeom>
            <a:avLst/>
            <a:gdLst/>
            <a:ahLst/>
            <a:rect l="0" t="0" r="r" b="b"/>
            <a:pathLst>
              <a:path w="23599" h="10129">
                <a:moveTo>
                  <a:pt x="0" y="0"/>
                </a:moveTo>
                <a:lnTo>
                  <a:pt x="23599" y="0"/>
                </a:lnTo>
                <a:lnTo>
                  <a:pt x="23599" y="10129"/>
                </a:lnTo>
                <a:lnTo>
                  <a:pt x="0" y="10129"/>
                </a:lnTo>
                <a:lnTo>
                  <a:pt x="0" y="0"/>
                </a:lnTo>
                <a:close/>
              </a:path>
            </a:pathLst>
          </a:custGeom>
          <a:solidFill>
            <a:srgbClr val="f2c02c"/>
          </a:solidFill>
          <a:ln w="0">
            <a:noFill/>
          </a:ln>
        </p:spPr>
      </p:sp>
      <p:sp>
        <p:nvSpPr>
          <p:cNvPr id="30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Noto Sans"/>
              </a:rPr>
              <a:t>Click to edit the title text format</a:t>
            </a:r>
            <a:endParaRPr b="0" lang="en-US" sz="4400" spc="-1" strike="noStrike">
              <a:latin typeface="Noto Sans"/>
            </a:endParaRPr>
          </a:p>
        </p:txBody>
      </p:sp>
      <p:sp>
        <p:nvSpPr>
          <p:cNvPr id="30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302" name="PlaceHolder 3"/>
          <p:cNvSpPr>
            <a:spLocks noGrp="1"/>
          </p:cNvSpPr>
          <p:nvPr>
            <p:ph type="dt" idx="13"/>
          </p:nvPr>
        </p:nvSpPr>
        <p:spPr>
          <a:xfrm>
            <a:off x="504000" y="5165280"/>
            <a:ext cx="2348280" cy="39060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03" name="PlaceHolder 4"/>
          <p:cNvSpPr>
            <a:spLocks noGrp="1"/>
          </p:cNvSpPr>
          <p:nvPr>
            <p:ph type="ftr" idx="14"/>
          </p:nvPr>
        </p:nvSpPr>
        <p:spPr>
          <a:xfrm>
            <a:off x="3447360" y="5165280"/>
            <a:ext cx="3195000" cy="390600"/>
          </a:xfrm>
          <a:prstGeom prst="rect">
            <a:avLst/>
          </a:prstGeom>
          <a:noFill/>
          <a:ln w="0">
            <a:noFill/>
          </a:ln>
        </p:spPr>
        <p:txBody>
          <a:bodyPr lIns="0" rIns="0" tIns="0" bIns="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304" name="PlaceHolder 5"/>
          <p:cNvSpPr>
            <a:spLocks noGrp="1"/>
          </p:cNvSpPr>
          <p:nvPr>
            <p:ph type="sldNum" idx="15"/>
          </p:nvPr>
        </p:nvSpPr>
        <p:spPr>
          <a:xfrm>
            <a:off x="7227360" y="5165280"/>
            <a:ext cx="2348280" cy="39060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fld id="{2425D51E-D902-4C84-904E-A15305C02402}" type="slidenum">
              <a:rPr b="0" lang="en-US" sz="1400" spc="-1" strike="noStrike">
                <a:latin typeface="Times New Roman"/>
              </a:rPr>
              <a:t>&lt;number&gt;</a:t>
            </a:fld>
            <a:endParaRPr b="0" lang="en-US" sz="1400" spc="-1" strike="noStrike">
              <a:latin typeface="Times New Roman"/>
            </a:endParaRPr>
          </a:p>
        </p:txBody>
      </p:sp>
      <p:sp>
        <p:nvSpPr>
          <p:cNvPr id="305" name=""/>
          <p:cNvSpPr/>
          <p:nvPr/>
        </p:nvSpPr>
        <p:spPr>
          <a:xfrm>
            <a:off x="225720" y="237600"/>
            <a:ext cx="356760" cy="429480"/>
          </a:xfrm>
          <a:custGeom>
            <a:avLst/>
            <a:gdLst/>
            <a:ahLst/>
            <a:rect l="0" t="0" r="r" b="b"/>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sq" w="28800">
            <a:solidFill>
              <a:srgbClr val="ffffff"/>
            </a:solidFill>
            <a:miter/>
          </a:ln>
        </p:spPr>
      </p:sp>
      <p:sp>
        <p:nvSpPr>
          <p:cNvPr id="306" name=""/>
          <p:cNvSpPr/>
          <p:nvPr/>
        </p:nvSpPr>
        <p:spPr>
          <a:xfrm>
            <a:off x="320400" y="667080"/>
            <a:ext cx="167400" cy="42120"/>
          </a:xfrm>
          <a:custGeom>
            <a:avLst/>
            <a:gdLst/>
            <a:ahLst/>
            <a:rect l="0" t="0" r="r" b="b"/>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sp>
      <p:sp>
        <p:nvSpPr>
          <p:cNvPr id="307" name=""/>
          <p:cNvSpPr/>
          <p:nvPr/>
        </p:nvSpPr>
        <p:spPr>
          <a:xfrm>
            <a:off x="336600" y="708480"/>
            <a:ext cx="135000" cy="41760"/>
          </a:xfrm>
          <a:custGeom>
            <a:avLst/>
            <a:gdLst/>
            <a:ahLst/>
            <a:rect l="0" t="0" r="r" b="b"/>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sp>
      <p:sp>
        <p:nvSpPr>
          <p:cNvPr id="308" name=""/>
          <p:cNvSpPr/>
          <p:nvPr/>
        </p:nvSpPr>
        <p:spPr>
          <a:xfrm>
            <a:off x="323280" y="356040"/>
            <a:ext cx="163440" cy="311040"/>
          </a:xfrm>
          <a:custGeom>
            <a:avLst/>
            <a:gdLst/>
            <a:ahLst/>
            <a:rect l="0" t="0" r="r" b="b"/>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sp>
      <p:sp>
        <p:nvSpPr>
          <p:cNvPr id="309" name=""/>
          <p:cNvSpPr/>
          <p:nvPr/>
        </p:nvSpPr>
        <p:spPr>
          <a:xfrm>
            <a:off x="404280" y="79560"/>
            <a:ext cx="0" cy="61200"/>
          </a:xfrm>
          <a:prstGeom prst="line">
            <a:avLst/>
          </a:prstGeom>
          <a:ln cap="rnd" w="28800">
            <a:solidFill>
              <a:srgbClr val="ffffff"/>
            </a:solidFill>
            <a:round/>
          </a:ln>
        </p:spPr>
        <p:style>
          <a:lnRef idx="0"/>
          <a:fillRef idx="0"/>
          <a:effectRef idx="0"/>
          <a:fontRef idx="minor"/>
        </p:style>
      </p:sp>
      <p:sp>
        <p:nvSpPr>
          <p:cNvPr id="310" name=""/>
          <p:cNvSpPr/>
          <p:nvPr/>
        </p:nvSpPr>
        <p:spPr>
          <a:xfrm flipH="1">
            <a:off x="615600" y="168120"/>
            <a:ext cx="43200" cy="43560"/>
          </a:xfrm>
          <a:prstGeom prst="line">
            <a:avLst/>
          </a:prstGeom>
          <a:ln cap="rnd" w="28800">
            <a:solidFill>
              <a:srgbClr val="ffffff"/>
            </a:solidFill>
            <a:round/>
          </a:ln>
        </p:spPr>
        <p:style>
          <a:lnRef idx="0"/>
          <a:fillRef idx="0"/>
          <a:effectRef idx="0"/>
          <a:fontRef idx="minor"/>
        </p:style>
      </p:sp>
      <p:sp>
        <p:nvSpPr>
          <p:cNvPr id="311" name=""/>
          <p:cNvSpPr/>
          <p:nvPr/>
        </p:nvSpPr>
        <p:spPr>
          <a:xfrm flipH="1">
            <a:off x="664560" y="405360"/>
            <a:ext cx="61200" cy="0"/>
          </a:xfrm>
          <a:prstGeom prst="line">
            <a:avLst/>
          </a:prstGeom>
          <a:ln cap="rnd" w="28800">
            <a:solidFill>
              <a:srgbClr val="ffffff"/>
            </a:solidFill>
            <a:round/>
          </a:ln>
        </p:spPr>
        <p:style>
          <a:lnRef idx="0"/>
          <a:fillRef idx="0"/>
          <a:effectRef idx="0"/>
          <a:fontRef idx="minor"/>
        </p:style>
      </p:sp>
      <p:sp>
        <p:nvSpPr>
          <p:cNvPr id="312" name=""/>
          <p:cNvSpPr/>
          <p:nvPr/>
        </p:nvSpPr>
        <p:spPr>
          <a:xfrm>
            <a:off x="149400" y="168120"/>
            <a:ext cx="43560" cy="43560"/>
          </a:xfrm>
          <a:prstGeom prst="line">
            <a:avLst/>
          </a:prstGeom>
          <a:ln cap="rnd" w="28800">
            <a:solidFill>
              <a:srgbClr val="ffffff"/>
            </a:solidFill>
            <a:round/>
          </a:ln>
        </p:spPr>
        <p:style>
          <a:lnRef idx="0"/>
          <a:fillRef idx="0"/>
          <a:effectRef idx="0"/>
          <a:fontRef idx="minor"/>
        </p:style>
      </p:sp>
      <p:sp>
        <p:nvSpPr>
          <p:cNvPr id="313" name=""/>
          <p:cNvSpPr/>
          <p:nvPr/>
        </p:nvSpPr>
        <p:spPr>
          <a:xfrm>
            <a:off x="82440" y="405360"/>
            <a:ext cx="61200" cy="0"/>
          </a:xfrm>
          <a:prstGeom prst="line">
            <a:avLst/>
          </a:prstGeom>
          <a:ln cap="rnd" w="28800">
            <a:solidFill>
              <a:srgbClr val="ffffff"/>
            </a:solidFill>
            <a:round/>
          </a:ln>
        </p:spPr>
        <p:style>
          <a:lnRef idx="0"/>
          <a:fillRef idx="0"/>
          <a:effectRef idx="0"/>
          <a:fontRef idx="minor"/>
        </p:style>
      </p:sp>
      <p:sp>
        <p:nvSpPr>
          <p:cNvPr id="314" name=""/>
          <p:cNvSpPr/>
          <p:nvPr/>
        </p:nvSpPr>
        <p:spPr>
          <a:xfrm>
            <a:off x="212400" y="217080"/>
            <a:ext cx="357120" cy="429840"/>
          </a:xfrm>
          <a:custGeom>
            <a:avLst/>
            <a:gdLst/>
            <a:ahLst/>
            <a:rect l="0" t="0" r="r" b="b"/>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sq" w="28800">
            <a:solidFill>
              <a:srgbClr val="000000"/>
            </a:solidFill>
            <a:miter/>
          </a:ln>
        </p:spPr>
      </p:sp>
      <p:sp>
        <p:nvSpPr>
          <p:cNvPr id="315" name=""/>
          <p:cNvSpPr/>
          <p:nvPr/>
        </p:nvSpPr>
        <p:spPr>
          <a:xfrm>
            <a:off x="307080" y="646920"/>
            <a:ext cx="167760" cy="41760"/>
          </a:xfrm>
          <a:custGeom>
            <a:avLst/>
            <a:gdLst/>
            <a:ahLst/>
            <a:rect l="0" t="0" r="r" b="b"/>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sp>
      <p:sp>
        <p:nvSpPr>
          <p:cNvPr id="316" name=""/>
          <p:cNvSpPr/>
          <p:nvPr/>
        </p:nvSpPr>
        <p:spPr>
          <a:xfrm>
            <a:off x="323280" y="687960"/>
            <a:ext cx="135360" cy="42120"/>
          </a:xfrm>
          <a:custGeom>
            <a:avLst/>
            <a:gdLst/>
            <a:ahLst/>
            <a:rect l="0" t="0" r="r" b="b"/>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sp>
      <p:sp>
        <p:nvSpPr>
          <p:cNvPr id="317" name=""/>
          <p:cNvSpPr/>
          <p:nvPr/>
        </p:nvSpPr>
        <p:spPr>
          <a:xfrm>
            <a:off x="309960" y="335520"/>
            <a:ext cx="163800" cy="311400"/>
          </a:xfrm>
          <a:custGeom>
            <a:avLst/>
            <a:gdLst/>
            <a:ahLst/>
            <a:rect l="0" t="0" r="r" b="b"/>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sp>
      <p:sp>
        <p:nvSpPr>
          <p:cNvPr id="318" name=""/>
          <p:cNvSpPr/>
          <p:nvPr/>
        </p:nvSpPr>
        <p:spPr>
          <a:xfrm>
            <a:off x="390960" y="59040"/>
            <a:ext cx="0" cy="61560"/>
          </a:xfrm>
          <a:prstGeom prst="line">
            <a:avLst/>
          </a:prstGeom>
          <a:ln cap="rnd" w="28800">
            <a:solidFill>
              <a:srgbClr val="000000"/>
            </a:solidFill>
            <a:round/>
          </a:ln>
        </p:spPr>
        <p:style>
          <a:lnRef idx="0"/>
          <a:fillRef idx="0"/>
          <a:effectRef idx="0"/>
          <a:fontRef idx="minor"/>
        </p:style>
      </p:sp>
      <p:sp>
        <p:nvSpPr>
          <p:cNvPr id="319" name=""/>
          <p:cNvSpPr/>
          <p:nvPr/>
        </p:nvSpPr>
        <p:spPr>
          <a:xfrm flipH="1">
            <a:off x="602280" y="147960"/>
            <a:ext cx="43200" cy="43200"/>
          </a:xfrm>
          <a:prstGeom prst="line">
            <a:avLst/>
          </a:prstGeom>
          <a:ln cap="rnd" w="28800">
            <a:solidFill>
              <a:srgbClr val="000000"/>
            </a:solidFill>
            <a:round/>
          </a:ln>
        </p:spPr>
        <p:style>
          <a:lnRef idx="0"/>
          <a:fillRef idx="0"/>
          <a:effectRef idx="0"/>
          <a:fontRef idx="minor"/>
        </p:style>
      </p:sp>
      <p:sp>
        <p:nvSpPr>
          <p:cNvPr id="320" name=""/>
          <p:cNvSpPr/>
          <p:nvPr/>
        </p:nvSpPr>
        <p:spPr>
          <a:xfrm flipH="1">
            <a:off x="651240" y="384840"/>
            <a:ext cx="61560" cy="0"/>
          </a:xfrm>
          <a:prstGeom prst="line">
            <a:avLst/>
          </a:prstGeom>
          <a:ln cap="rnd" w="28800">
            <a:solidFill>
              <a:srgbClr val="000000"/>
            </a:solidFill>
            <a:round/>
          </a:ln>
        </p:spPr>
        <p:style>
          <a:lnRef idx="0"/>
          <a:fillRef idx="0"/>
          <a:effectRef idx="0"/>
          <a:fontRef idx="minor"/>
        </p:style>
      </p:sp>
      <p:sp>
        <p:nvSpPr>
          <p:cNvPr id="321" name=""/>
          <p:cNvSpPr/>
          <p:nvPr/>
        </p:nvSpPr>
        <p:spPr>
          <a:xfrm>
            <a:off x="136440" y="147960"/>
            <a:ext cx="43200" cy="43200"/>
          </a:xfrm>
          <a:prstGeom prst="line">
            <a:avLst/>
          </a:prstGeom>
          <a:ln cap="rnd" w="28800">
            <a:solidFill>
              <a:srgbClr val="000000"/>
            </a:solidFill>
            <a:round/>
          </a:ln>
        </p:spPr>
        <p:style>
          <a:lnRef idx="0"/>
          <a:fillRef idx="0"/>
          <a:effectRef idx="0"/>
          <a:fontRef idx="minor"/>
        </p:style>
      </p:sp>
      <p:sp>
        <p:nvSpPr>
          <p:cNvPr id="322" name=""/>
          <p:cNvSpPr/>
          <p:nvPr/>
        </p:nvSpPr>
        <p:spPr>
          <a:xfrm>
            <a:off x="69480" y="384840"/>
            <a:ext cx="61200" cy="0"/>
          </a:xfrm>
          <a:prstGeom prst="line">
            <a:avLst/>
          </a:prstGeom>
          <a:ln cap="rnd" w="28800">
            <a:solidFill>
              <a:srgbClr val="000000"/>
            </a:solidFill>
            <a:round/>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
          <p:cNvSpPr/>
          <p:nvPr/>
        </p:nvSpPr>
        <p:spPr>
          <a:xfrm>
            <a:off x="0" y="179280"/>
            <a:ext cx="4150080" cy="417240"/>
          </a:xfrm>
          <a:custGeom>
            <a:avLst/>
            <a:gdLst/>
            <a:ahLst/>
            <a:rect l="0" t="0" r="r" b="b"/>
            <a:pathLst>
              <a:path w="11528" h="1159">
                <a:moveTo>
                  <a:pt x="0" y="0"/>
                </a:moveTo>
                <a:lnTo>
                  <a:pt x="11528" y="0"/>
                </a:lnTo>
                <a:lnTo>
                  <a:pt x="11528" y="1159"/>
                </a:lnTo>
                <a:lnTo>
                  <a:pt x="0" y="1159"/>
                </a:lnTo>
                <a:lnTo>
                  <a:pt x="0" y="0"/>
                </a:lnTo>
                <a:close/>
              </a:path>
            </a:pathLst>
          </a:custGeom>
          <a:solidFill>
            <a:srgbClr val="f2c02c"/>
          </a:solidFill>
          <a:ln w="0">
            <a:noFill/>
          </a:ln>
        </p:spPr>
      </p:sp>
      <p:sp>
        <p:nvSpPr>
          <p:cNvPr id="36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Noto Sans"/>
              </a:rPr>
              <a:t>Click to edit the title text format</a:t>
            </a:r>
            <a:endParaRPr b="0" lang="en-US" sz="4400" spc="-1" strike="noStrike">
              <a:latin typeface="Noto Sans"/>
            </a:endParaRPr>
          </a:p>
        </p:txBody>
      </p:sp>
      <p:sp>
        <p:nvSpPr>
          <p:cNvPr id="36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362" name="PlaceHolder 3"/>
          <p:cNvSpPr>
            <a:spLocks noGrp="1"/>
          </p:cNvSpPr>
          <p:nvPr>
            <p:ph type="dt" idx="16"/>
          </p:nvPr>
        </p:nvSpPr>
        <p:spPr>
          <a:xfrm>
            <a:off x="504000" y="5165280"/>
            <a:ext cx="2348280" cy="39060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63" name="PlaceHolder 4"/>
          <p:cNvSpPr>
            <a:spLocks noGrp="1"/>
          </p:cNvSpPr>
          <p:nvPr>
            <p:ph type="ftr" idx="17"/>
          </p:nvPr>
        </p:nvSpPr>
        <p:spPr>
          <a:xfrm>
            <a:off x="3447360" y="5165280"/>
            <a:ext cx="3195000" cy="390600"/>
          </a:xfrm>
          <a:prstGeom prst="rect">
            <a:avLst/>
          </a:prstGeom>
          <a:noFill/>
          <a:ln w="0">
            <a:noFill/>
          </a:ln>
        </p:spPr>
        <p:txBody>
          <a:bodyPr lIns="0" rIns="0" tIns="0" bIns="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364" name="PlaceHolder 5"/>
          <p:cNvSpPr>
            <a:spLocks noGrp="1"/>
          </p:cNvSpPr>
          <p:nvPr>
            <p:ph type="sldNum" idx="18"/>
          </p:nvPr>
        </p:nvSpPr>
        <p:spPr>
          <a:xfrm>
            <a:off x="7227360" y="5165280"/>
            <a:ext cx="2348280" cy="39060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fld id="{C1B528E6-42BD-475D-BA37-427BF452D09F}" type="slidenum">
              <a:rPr b="0" lang="en-US" sz="1400" spc="-1" strike="noStrike">
                <a:latin typeface="Times New Roman"/>
              </a:rPr>
              <a:t>&lt;number&gt;</a:t>
            </a:fld>
            <a:endParaRPr b="0" lang="en-US" sz="1400" spc="-1" strike="noStrike">
              <a:latin typeface="Times New Roman"/>
            </a:endParaRPr>
          </a:p>
        </p:txBody>
      </p:sp>
      <p:sp>
        <p:nvSpPr>
          <p:cNvPr id="365" name=""/>
          <p:cNvSpPr/>
          <p:nvPr/>
        </p:nvSpPr>
        <p:spPr>
          <a:xfrm>
            <a:off x="8018280" y="3637080"/>
            <a:ext cx="1355040" cy="1630440"/>
          </a:xfrm>
          <a:custGeom>
            <a:avLst/>
            <a:gdLst/>
            <a:ahLst/>
            <a:rect l="0" t="0" r="r" b="b"/>
            <a:pathLst>
              <a:path w="3764" h="4529">
                <a:moveTo>
                  <a:pt x="1882" y="0"/>
                </a:moveTo>
                <a:lnTo>
                  <a:pt x="1882" y="0"/>
                </a:lnTo>
                <a:lnTo>
                  <a:pt x="1882" y="0"/>
                </a:lnTo>
                <a:lnTo>
                  <a:pt x="1754" y="4"/>
                </a:lnTo>
                <a:lnTo>
                  <a:pt x="1631" y="15"/>
                </a:lnTo>
                <a:lnTo>
                  <a:pt x="1511" y="34"/>
                </a:lnTo>
                <a:lnTo>
                  <a:pt x="1394" y="61"/>
                </a:lnTo>
                <a:lnTo>
                  <a:pt x="1279" y="96"/>
                </a:lnTo>
                <a:lnTo>
                  <a:pt x="1166" y="140"/>
                </a:lnTo>
                <a:lnTo>
                  <a:pt x="1053" y="191"/>
                </a:lnTo>
                <a:lnTo>
                  <a:pt x="941" y="252"/>
                </a:lnTo>
                <a:lnTo>
                  <a:pt x="832" y="319"/>
                </a:lnTo>
                <a:lnTo>
                  <a:pt x="731" y="390"/>
                </a:lnTo>
                <a:lnTo>
                  <a:pt x="637" y="467"/>
                </a:lnTo>
                <a:lnTo>
                  <a:pt x="549" y="548"/>
                </a:lnTo>
                <a:lnTo>
                  <a:pt x="467" y="636"/>
                </a:lnTo>
                <a:lnTo>
                  <a:pt x="391" y="730"/>
                </a:lnTo>
                <a:lnTo>
                  <a:pt x="319" y="831"/>
                </a:lnTo>
                <a:lnTo>
                  <a:pt x="252" y="940"/>
                </a:lnTo>
                <a:lnTo>
                  <a:pt x="191" y="1052"/>
                </a:lnTo>
                <a:lnTo>
                  <a:pt x="139" y="1165"/>
                </a:lnTo>
                <a:lnTo>
                  <a:pt x="96" y="1278"/>
                </a:lnTo>
                <a:lnTo>
                  <a:pt x="61" y="1393"/>
                </a:lnTo>
                <a:lnTo>
                  <a:pt x="34" y="1510"/>
                </a:lnTo>
                <a:lnTo>
                  <a:pt x="15" y="1630"/>
                </a:lnTo>
                <a:lnTo>
                  <a:pt x="4" y="1753"/>
                </a:lnTo>
                <a:lnTo>
                  <a:pt x="0" y="1881"/>
                </a:lnTo>
                <a:lnTo>
                  <a:pt x="0" y="1881"/>
                </a:lnTo>
                <a:lnTo>
                  <a:pt x="0" y="1881"/>
                </a:lnTo>
                <a:lnTo>
                  <a:pt x="4" y="2008"/>
                </a:lnTo>
                <a:lnTo>
                  <a:pt x="15" y="2131"/>
                </a:lnTo>
                <a:lnTo>
                  <a:pt x="34" y="2250"/>
                </a:lnTo>
                <a:lnTo>
                  <a:pt x="61" y="2367"/>
                </a:lnTo>
                <a:lnTo>
                  <a:pt x="96" y="2482"/>
                </a:lnTo>
                <a:lnTo>
                  <a:pt x="140" y="2595"/>
                </a:lnTo>
                <a:lnTo>
                  <a:pt x="192" y="2707"/>
                </a:lnTo>
                <a:lnTo>
                  <a:pt x="252" y="2819"/>
                </a:lnTo>
                <a:lnTo>
                  <a:pt x="319" y="2927"/>
                </a:lnTo>
                <a:lnTo>
                  <a:pt x="391" y="3028"/>
                </a:lnTo>
                <a:lnTo>
                  <a:pt x="467" y="3123"/>
                </a:lnTo>
                <a:lnTo>
                  <a:pt x="549" y="3210"/>
                </a:lnTo>
                <a:lnTo>
                  <a:pt x="637" y="3292"/>
                </a:lnTo>
                <a:lnTo>
                  <a:pt x="731" y="3368"/>
                </a:lnTo>
                <a:lnTo>
                  <a:pt x="832" y="3440"/>
                </a:lnTo>
                <a:lnTo>
                  <a:pt x="941" y="3507"/>
                </a:lnTo>
                <a:lnTo>
                  <a:pt x="1020" y="3550"/>
                </a:lnTo>
                <a:lnTo>
                  <a:pt x="1097" y="3588"/>
                </a:lnTo>
                <a:lnTo>
                  <a:pt x="1176" y="3622"/>
                </a:lnTo>
                <a:lnTo>
                  <a:pt x="1260" y="3654"/>
                </a:lnTo>
                <a:lnTo>
                  <a:pt x="1260" y="3656"/>
                </a:lnTo>
                <a:lnTo>
                  <a:pt x="1260" y="4308"/>
                </a:lnTo>
                <a:lnTo>
                  <a:pt x="1261" y="4330"/>
                </a:lnTo>
                <a:lnTo>
                  <a:pt x="1264" y="4353"/>
                </a:lnTo>
                <a:lnTo>
                  <a:pt x="1270" y="4374"/>
                </a:lnTo>
                <a:lnTo>
                  <a:pt x="1277" y="4394"/>
                </a:lnTo>
                <a:lnTo>
                  <a:pt x="1287" y="4413"/>
                </a:lnTo>
                <a:lnTo>
                  <a:pt x="1298" y="4432"/>
                </a:lnTo>
                <a:lnTo>
                  <a:pt x="1310" y="4449"/>
                </a:lnTo>
                <a:lnTo>
                  <a:pt x="1325" y="4464"/>
                </a:lnTo>
                <a:lnTo>
                  <a:pt x="1340" y="4479"/>
                </a:lnTo>
                <a:lnTo>
                  <a:pt x="1357" y="4491"/>
                </a:lnTo>
                <a:lnTo>
                  <a:pt x="1376" y="4502"/>
                </a:lnTo>
                <a:lnTo>
                  <a:pt x="1395" y="4511"/>
                </a:lnTo>
                <a:lnTo>
                  <a:pt x="1415" y="4519"/>
                </a:lnTo>
                <a:lnTo>
                  <a:pt x="1436" y="4524"/>
                </a:lnTo>
                <a:lnTo>
                  <a:pt x="1458" y="4528"/>
                </a:lnTo>
                <a:lnTo>
                  <a:pt x="1481" y="4529"/>
                </a:lnTo>
                <a:lnTo>
                  <a:pt x="2282" y="4529"/>
                </a:lnTo>
                <a:lnTo>
                  <a:pt x="2305" y="4528"/>
                </a:lnTo>
                <a:lnTo>
                  <a:pt x="2327" y="4524"/>
                </a:lnTo>
                <a:lnTo>
                  <a:pt x="2348" y="4519"/>
                </a:lnTo>
                <a:lnTo>
                  <a:pt x="2368" y="4511"/>
                </a:lnTo>
                <a:lnTo>
                  <a:pt x="2388" y="4502"/>
                </a:lnTo>
                <a:lnTo>
                  <a:pt x="2406" y="4491"/>
                </a:lnTo>
                <a:lnTo>
                  <a:pt x="2423" y="4479"/>
                </a:lnTo>
                <a:lnTo>
                  <a:pt x="2439" y="4464"/>
                </a:lnTo>
                <a:lnTo>
                  <a:pt x="2453" y="4449"/>
                </a:lnTo>
                <a:lnTo>
                  <a:pt x="2465" y="4432"/>
                </a:lnTo>
                <a:lnTo>
                  <a:pt x="2476" y="4413"/>
                </a:lnTo>
                <a:lnTo>
                  <a:pt x="2486" y="4394"/>
                </a:lnTo>
                <a:lnTo>
                  <a:pt x="2493" y="4374"/>
                </a:lnTo>
                <a:lnTo>
                  <a:pt x="2498" y="4353"/>
                </a:lnTo>
                <a:lnTo>
                  <a:pt x="2502" y="4330"/>
                </a:lnTo>
                <a:lnTo>
                  <a:pt x="2503" y="4308"/>
                </a:lnTo>
                <a:lnTo>
                  <a:pt x="2503" y="3656"/>
                </a:lnTo>
                <a:lnTo>
                  <a:pt x="2503" y="3654"/>
                </a:lnTo>
                <a:lnTo>
                  <a:pt x="2503" y="3654"/>
                </a:lnTo>
                <a:lnTo>
                  <a:pt x="2587" y="3622"/>
                </a:lnTo>
                <a:lnTo>
                  <a:pt x="2667" y="3588"/>
                </a:lnTo>
                <a:lnTo>
                  <a:pt x="2744" y="3550"/>
                </a:lnTo>
                <a:lnTo>
                  <a:pt x="2823" y="3507"/>
                </a:lnTo>
                <a:lnTo>
                  <a:pt x="2931" y="3440"/>
                </a:lnTo>
                <a:lnTo>
                  <a:pt x="3033" y="3368"/>
                </a:lnTo>
                <a:lnTo>
                  <a:pt x="3127" y="3292"/>
                </a:lnTo>
                <a:lnTo>
                  <a:pt x="3215" y="3210"/>
                </a:lnTo>
                <a:lnTo>
                  <a:pt x="3297" y="3123"/>
                </a:lnTo>
                <a:lnTo>
                  <a:pt x="3373" y="3029"/>
                </a:lnTo>
                <a:lnTo>
                  <a:pt x="3445" y="2927"/>
                </a:lnTo>
                <a:lnTo>
                  <a:pt x="3512" y="2819"/>
                </a:lnTo>
                <a:lnTo>
                  <a:pt x="3572" y="2707"/>
                </a:lnTo>
                <a:lnTo>
                  <a:pt x="3624" y="2595"/>
                </a:lnTo>
                <a:lnTo>
                  <a:pt x="3667" y="2482"/>
                </a:lnTo>
                <a:lnTo>
                  <a:pt x="3702" y="2367"/>
                </a:lnTo>
                <a:lnTo>
                  <a:pt x="3729" y="2250"/>
                </a:lnTo>
                <a:lnTo>
                  <a:pt x="3748" y="2131"/>
                </a:lnTo>
                <a:lnTo>
                  <a:pt x="3760" y="2008"/>
                </a:lnTo>
                <a:lnTo>
                  <a:pt x="3764" y="1881"/>
                </a:lnTo>
                <a:lnTo>
                  <a:pt x="3764" y="1881"/>
                </a:lnTo>
                <a:lnTo>
                  <a:pt x="3764" y="1881"/>
                </a:lnTo>
                <a:lnTo>
                  <a:pt x="3760" y="1753"/>
                </a:lnTo>
                <a:lnTo>
                  <a:pt x="3749" y="1630"/>
                </a:lnTo>
                <a:lnTo>
                  <a:pt x="3730" y="1510"/>
                </a:lnTo>
                <a:lnTo>
                  <a:pt x="3703" y="1393"/>
                </a:lnTo>
                <a:lnTo>
                  <a:pt x="3668" y="1278"/>
                </a:lnTo>
                <a:lnTo>
                  <a:pt x="3624" y="1165"/>
                </a:lnTo>
                <a:lnTo>
                  <a:pt x="3573" y="1052"/>
                </a:lnTo>
                <a:lnTo>
                  <a:pt x="3512" y="940"/>
                </a:lnTo>
                <a:lnTo>
                  <a:pt x="3445" y="831"/>
                </a:lnTo>
                <a:lnTo>
                  <a:pt x="3373" y="730"/>
                </a:lnTo>
                <a:lnTo>
                  <a:pt x="3297" y="636"/>
                </a:lnTo>
                <a:lnTo>
                  <a:pt x="3215" y="548"/>
                </a:lnTo>
                <a:lnTo>
                  <a:pt x="3127" y="467"/>
                </a:lnTo>
                <a:lnTo>
                  <a:pt x="3033" y="390"/>
                </a:lnTo>
                <a:lnTo>
                  <a:pt x="2932" y="319"/>
                </a:lnTo>
                <a:lnTo>
                  <a:pt x="2823" y="252"/>
                </a:lnTo>
                <a:lnTo>
                  <a:pt x="2711" y="191"/>
                </a:lnTo>
                <a:lnTo>
                  <a:pt x="2598" y="140"/>
                </a:lnTo>
                <a:lnTo>
                  <a:pt x="2485" y="96"/>
                </a:lnTo>
                <a:lnTo>
                  <a:pt x="2370" y="61"/>
                </a:lnTo>
                <a:lnTo>
                  <a:pt x="2253" y="34"/>
                </a:lnTo>
                <a:lnTo>
                  <a:pt x="2133" y="15"/>
                </a:lnTo>
                <a:lnTo>
                  <a:pt x="2009" y="4"/>
                </a:lnTo>
                <a:lnTo>
                  <a:pt x="1882" y="0"/>
                </a:lnTo>
                <a:close/>
              </a:path>
            </a:pathLst>
          </a:custGeom>
          <a:noFill/>
          <a:ln cap="sq" w="68040">
            <a:solidFill>
              <a:srgbClr val="f2c02c"/>
            </a:solidFill>
            <a:miter/>
          </a:ln>
        </p:spPr>
      </p:sp>
      <p:sp>
        <p:nvSpPr>
          <p:cNvPr id="366" name=""/>
          <p:cNvSpPr/>
          <p:nvPr/>
        </p:nvSpPr>
        <p:spPr>
          <a:xfrm>
            <a:off x="8377560" y="5267520"/>
            <a:ext cx="636120" cy="159120"/>
          </a:xfrm>
          <a:custGeom>
            <a:avLst/>
            <a:gdLst/>
            <a:ahLst/>
            <a:rect l="0" t="0" r="r" b="b"/>
            <a:pathLst>
              <a:path w="1767" h="442">
                <a:moveTo>
                  <a:pt x="884" y="442"/>
                </a:moveTo>
                <a:lnTo>
                  <a:pt x="1546" y="442"/>
                </a:lnTo>
                <a:lnTo>
                  <a:pt x="1569" y="441"/>
                </a:lnTo>
                <a:lnTo>
                  <a:pt x="1590" y="437"/>
                </a:lnTo>
                <a:lnTo>
                  <a:pt x="1612" y="432"/>
                </a:lnTo>
                <a:lnTo>
                  <a:pt x="1632" y="425"/>
                </a:lnTo>
                <a:lnTo>
                  <a:pt x="1651" y="415"/>
                </a:lnTo>
                <a:lnTo>
                  <a:pt x="1669" y="404"/>
                </a:lnTo>
                <a:lnTo>
                  <a:pt x="1686" y="391"/>
                </a:lnTo>
                <a:lnTo>
                  <a:pt x="1702" y="377"/>
                </a:lnTo>
                <a:lnTo>
                  <a:pt x="1716" y="362"/>
                </a:lnTo>
                <a:lnTo>
                  <a:pt x="1729" y="345"/>
                </a:lnTo>
                <a:lnTo>
                  <a:pt x="1740" y="326"/>
                </a:lnTo>
                <a:lnTo>
                  <a:pt x="1750" y="307"/>
                </a:lnTo>
                <a:lnTo>
                  <a:pt x="1757" y="287"/>
                </a:lnTo>
                <a:lnTo>
                  <a:pt x="1762" y="266"/>
                </a:lnTo>
                <a:lnTo>
                  <a:pt x="1766" y="244"/>
                </a:lnTo>
                <a:lnTo>
                  <a:pt x="1767" y="221"/>
                </a:lnTo>
                <a:lnTo>
                  <a:pt x="1766" y="198"/>
                </a:lnTo>
                <a:lnTo>
                  <a:pt x="1762" y="176"/>
                </a:lnTo>
                <a:lnTo>
                  <a:pt x="1757" y="155"/>
                </a:lnTo>
                <a:lnTo>
                  <a:pt x="1750" y="135"/>
                </a:lnTo>
                <a:lnTo>
                  <a:pt x="1740" y="116"/>
                </a:lnTo>
                <a:lnTo>
                  <a:pt x="1729" y="97"/>
                </a:lnTo>
                <a:lnTo>
                  <a:pt x="1716" y="80"/>
                </a:lnTo>
                <a:lnTo>
                  <a:pt x="1702" y="65"/>
                </a:lnTo>
                <a:lnTo>
                  <a:pt x="1686" y="50"/>
                </a:lnTo>
                <a:lnTo>
                  <a:pt x="1669" y="38"/>
                </a:lnTo>
                <a:lnTo>
                  <a:pt x="1651" y="27"/>
                </a:lnTo>
                <a:lnTo>
                  <a:pt x="1632" y="17"/>
                </a:lnTo>
                <a:lnTo>
                  <a:pt x="1612" y="10"/>
                </a:lnTo>
                <a:lnTo>
                  <a:pt x="1590" y="4"/>
                </a:lnTo>
                <a:lnTo>
                  <a:pt x="1569" y="1"/>
                </a:lnTo>
                <a:lnTo>
                  <a:pt x="1546" y="0"/>
                </a:lnTo>
                <a:lnTo>
                  <a:pt x="221" y="0"/>
                </a:lnTo>
                <a:lnTo>
                  <a:pt x="198" y="1"/>
                </a:lnTo>
                <a:lnTo>
                  <a:pt x="176" y="4"/>
                </a:lnTo>
                <a:lnTo>
                  <a:pt x="155" y="10"/>
                </a:lnTo>
                <a:lnTo>
                  <a:pt x="135" y="17"/>
                </a:lnTo>
                <a:lnTo>
                  <a:pt x="116" y="27"/>
                </a:lnTo>
                <a:lnTo>
                  <a:pt x="97" y="38"/>
                </a:lnTo>
                <a:lnTo>
                  <a:pt x="80" y="50"/>
                </a:lnTo>
                <a:lnTo>
                  <a:pt x="65" y="65"/>
                </a:lnTo>
                <a:lnTo>
                  <a:pt x="50" y="80"/>
                </a:lnTo>
                <a:lnTo>
                  <a:pt x="38" y="97"/>
                </a:lnTo>
                <a:lnTo>
                  <a:pt x="27" y="116"/>
                </a:lnTo>
                <a:lnTo>
                  <a:pt x="17" y="135"/>
                </a:lnTo>
                <a:lnTo>
                  <a:pt x="10" y="155"/>
                </a:lnTo>
                <a:lnTo>
                  <a:pt x="4" y="176"/>
                </a:lnTo>
                <a:lnTo>
                  <a:pt x="1" y="198"/>
                </a:lnTo>
                <a:lnTo>
                  <a:pt x="0" y="221"/>
                </a:lnTo>
                <a:lnTo>
                  <a:pt x="1" y="244"/>
                </a:lnTo>
                <a:lnTo>
                  <a:pt x="4" y="266"/>
                </a:lnTo>
                <a:lnTo>
                  <a:pt x="10" y="287"/>
                </a:lnTo>
                <a:lnTo>
                  <a:pt x="17" y="307"/>
                </a:lnTo>
                <a:lnTo>
                  <a:pt x="27" y="326"/>
                </a:lnTo>
                <a:lnTo>
                  <a:pt x="38" y="345"/>
                </a:lnTo>
                <a:lnTo>
                  <a:pt x="50" y="362"/>
                </a:lnTo>
                <a:lnTo>
                  <a:pt x="65" y="377"/>
                </a:lnTo>
                <a:lnTo>
                  <a:pt x="80" y="391"/>
                </a:lnTo>
                <a:lnTo>
                  <a:pt x="97" y="404"/>
                </a:lnTo>
                <a:lnTo>
                  <a:pt x="116" y="415"/>
                </a:lnTo>
                <a:lnTo>
                  <a:pt x="135" y="425"/>
                </a:lnTo>
                <a:lnTo>
                  <a:pt x="155" y="432"/>
                </a:lnTo>
                <a:lnTo>
                  <a:pt x="176" y="437"/>
                </a:lnTo>
                <a:lnTo>
                  <a:pt x="198" y="441"/>
                </a:lnTo>
                <a:lnTo>
                  <a:pt x="221" y="442"/>
                </a:lnTo>
                <a:lnTo>
                  <a:pt x="884" y="442"/>
                </a:lnTo>
                <a:close/>
              </a:path>
            </a:pathLst>
          </a:custGeom>
          <a:noFill/>
          <a:ln cap="rnd" w="68040">
            <a:solidFill>
              <a:srgbClr val="f2c02c"/>
            </a:solidFill>
            <a:round/>
          </a:ln>
        </p:spPr>
      </p:sp>
      <p:sp>
        <p:nvSpPr>
          <p:cNvPr id="367" name=""/>
          <p:cNvSpPr/>
          <p:nvPr/>
        </p:nvSpPr>
        <p:spPr>
          <a:xfrm>
            <a:off x="8439120" y="5424480"/>
            <a:ext cx="513360" cy="158760"/>
          </a:xfrm>
          <a:custGeom>
            <a:avLst/>
            <a:gdLst/>
            <a:ahLst/>
            <a:rect l="0" t="0" r="r" b="b"/>
            <a:pathLst>
              <a:path w="1426" h="441">
                <a:moveTo>
                  <a:pt x="713" y="441"/>
                </a:moveTo>
                <a:lnTo>
                  <a:pt x="1205" y="441"/>
                </a:lnTo>
                <a:lnTo>
                  <a:pt x="1228" y="440"/>
                </a:lnTo>
                <a:lnTo>
                  <a:pt x="1249" y="436"/>
                </a:lnTo>
                <a:lnTo>
                  <a:pt x="1271" y="431"/>
                </a:lnTo>
                <a:lnTo>
                  <a:pt x="1291" y="424"/>
                </a:lnTo>
                <a:lnTo>
                  <a:pt x="1310" y="414"/>
                </a:lnTo>
                <a:lnTo>
                  <a:pt x="1328" y="403"/>
                </a:lnTo>
                <a:lnTo>
                  <a:pt x="1346" y="391"/>
                </a:lnTo>
                <a:lnTo>
                  <a:pt x="1361" y="376"/>
                </a:lnTo>
                <a:lnTo>
                  <a:pt x="1375" y="361"/>
                </a:lnTo>
                <a:lnTo>
                  <a:pt x="1388" y="344"/>
                </a:lnTo>
                <a:lnTo>
                  <a:pt x="1399" y="326"/>
                </a:lnTo>
                <a:lnTo>
                  <a:pt x="1409" y="306"/>
                </a:lnTo>
                <a:lnTo>
                  <a:pt x="1416" y="286"/>
                </a:lnTo>
                <a:lnTo>
                  <a:pt x="1421" y="265"/>
                </a:lnTo>
                <a:lnTo>
                  <a:pt x="1425" y="243"/>
                </a:lnTo>
                <a:lnTo>
                  <a:pt x="1426" y="221"/>
                </a:lnTo>
                <a:lnTo>
                  <a:pt x="1426" y="221"/>
                </a:lnTo>
                <a:lnTo>
                  <a:pt x="1425" y="198"/>
                </a:lnTo>
                <a:lnTo>
                  <a:pt x="1421" y="176"/>
                </a:lnTo>
                <a:lnTo>
                  <a:pt x="1416" y="155"/>
                </a:lnTo>
                <a:lnTo>
                  <a:pt x="1409" y="135"/>
                </a:lnTo>
                <a:lnTo>
                  <a:pt x="1399" y="116"/>
                </a:lnTo>
                <a:lnTo>
                  <a:pt x="1388" y="97"/>
                </a:lnTo>
                <a:lnTo>
                  <a:pt x="1375" y="80"/>
                </a:lnTo>
                <a:lnTo>
                  <a:pt x="1361" y="65"/>
                </a:lnTo>
                <a:lnTo>
                  <a:pt x="1346" y="50"/>
                </a:lnTo>
                <a:lnTo>
                  <a:pt x="1328" y="38"/>
                </a:lnTo>
                <a:lnTo>
                  <a:pt x="1310" y="27"/>
                </a:lnTo>
                <a:lnTo>
                  <a:pt x="1291" y="17"/>
                </a:lnTo>
                <a:lnTo>
                  <a:pt x="1271" y="10"/>
                </a:lnTo>
                <a:lnTo>
                  <a:pt x="1249" y="4"/>
                </a:lnTo>
                <a:lnTo>
                  <a:pt x="1228" y="1"/>
                </a:lnTo>
                <a:lnTo>
                  <a:pt x="1205" y="0"/>
                </a:lnTo>
                <a:lnTo>
                  <a:pt x="221" y="0"/>
                </a:lnTo>
                <a:lnTo>
                  <a:pt x="198" y="1"/>
                </a:lnTo>
                <a:lnTo>
                  <a:pt x="176" y="4"/>
                </a:lnTo>
                <a:lnTo>
                  <a:pt x="155" y="10"/>
                </a:lnTo>
                <a:lnTo>
                  <a:pt x="135" y="17"/>
                </a:lnTo>
                <a:lnTo>
                  <a:pt x="116" y="27"/>
                </a:lnTo>
                <a:lnTo>
                  <a:pt x="97" y="38"/>
                </a:lnTo>
                <a:lnTo>
                  <a:pt x="80" y="50"/>
                </a:lnTo>
                <a:lnTo>
                  <a:pt x="65" y="65"/>
                </a:lnTo>
                <a:lnTo>
                  <a:pt x="50" y="80"/>
                </a:lnTo>
                <a:lnTo>
                  <a:pt x="38" y="97"/>
                </a:lnTo>
                <a:lnTo>
                  <a:pt x="27" y="116"/>
                </a:lnTo>
                <a:lnTo>
                  <a:pt x="17" y="135"/>
                </a:lnTo>
                <a:lnTo>
                  <a:pt x="10" y="155"/>
                </a:lnTo>
                <a:lnTo>
                  <a:pt x="4" y="176"/>
                </a:lnTo>
                <a:lnTo>
                  <a:pt x="1" y="198"/>
                </a:lnTo>
                <a:lnTo>
                  <a:pt x="0" y="221"/>
                </a:lnTo>
                <a:lnTo>
                  <a:pt x="0" y="221"/>
                </a:lnTo>
                <a:lnTo>
                  <a:pt x="1" y="243"/>
                </a:lnTo>
                <a:lnTo>
                  <a:pt x="4" y="265"/>
                </a:lnTo>
                <a:lnTo>
                  <a:pt x="10" y="286"/>
                </a:lnTo>
                <a:lnTo>
                  <a:pt x="17" y="306"/>
                </a:lnTo>
                <a:lnTo>
                  <a:pt x="27" y="326"/>
                </a:lnTo>
                <a:lnTo>
                  <a:pt x="38" y="344"/>
                </a:lnTo>
                <a:lnTo>
                  <a:pt x="50" y="361"/>
                </a:lnTo>
                <a:lnTo>
                  <a:pt x="65" y="376"/>
                </a:lnTo>
                <a:lnTo>
                  <a:pt x="80" y="391"/>
                </a:lnTo>
                <a:lnTo>
                  <a:pt x="97" y="403"/>
                </a:lnTo>
                <a:lnTo>
                  <a:pt x="116" y="414"/>
                </a:lnTo>
                <a:lnTo>
                  <a:pt x="135" y="424"/>
                </a:lnTo>
                <a:lnTo>
                  <a:pt x="155" y="431"/>
                </a:lnTo>
                <a:lnTo>
                  <a:pt x="176" y="436"/>
                </a:lnTo>
                <a:lnTo>
                  <a:pt x="198" y="440"/>
                </a:lnTo>
                <a:lnTo>
                  <a:pt x="221" y="441"/>
                </a:lnTo>
                <a:lnTo>
                  <a:pt x="713" y="441"/>
                </a:lnTo>
                <a:close/>
              </a:path>
            </a:pathLst>
          </a:custGeom>
          <a:noFill/>
          <a:ln cap="rnd" w="68040">
            <a:solidFill>
              <a:srgbClr val="f2c02c"/>
            </a:solidFill>
            <a:round/>
          </a:ln>
        </p:spPr>
      </p:sp>
      <p:sp>
        <p:nvSpPr>
          <p:cNvPr id="368" name=""/>
          <p:cNvSpPr/>
          <p:nvPr/>
        </p:nvSpPr>
        <p:spPr>
          <a:xfrm>
            <a:off x="8388720" y="4087440"/>
            <a:ext cx="621000" cy="1180440"/>
          </a:xfrm>
          <a:custGeom>
            <a:avLst/>
            <a:gdLst/>
            <a:ahLst/>
            <a:rect l="0" t="0" r="r" b="b"/>
            <a:pathLst>
              <a:path w="1725" h="3279">
                <a:moveTo>
                  <a:pt x="626" y="3279"/>
                </a:moveTo>
                <a:lnTo>
                  <a:pt x="640" y="2451"/>
                </a:lnTo>
                <a:lnTo>
                  <a:pt x="648" y="2015"/>
                </a:lnTo>
                <a:lnTo>
                  <a:pt x="657" y="1734"/>
                </a:lnTo>
                <a:lnTo>
                  <a:pt x="663" y="1683"/>
                </a:lnTo>
                <a:lnTo>
                  <a:pt x="675" y="1636"/>
                </a:lnTo>
                <a:lnTo>
                  <a:pt x="693" y="1591"/>
                </a:lnTo>
                <a:lnTo>
                  <a:pt x="715" y="1548"/>
                </a:lnTo>
                <a:lnTo>
                  <a:pt x="742" y="1508"/>
                </a:lnTo>
                <a:lnTo>
                  <a:pt x="774" y="1469"/>
                </a:lnTo>
                <a:lnTo>
                  <a:pt x="848" y="1397"/>
                </a:lnTo>
                <a:lnTo>
                  <a:pt x="934" y="1331"/>
                </a:lnTo>
                <a:lnTo>
                  <a:pt x="1029" y="1268"/>
                </a:lnTo>
                <a:lnTo>
                  <a:pt x="1231" y="1147"/>
                </a:lnTo>
                <a:lnTo>
                  <a:pt x="1428" y="1023"/>
                </a:lnTo>
                <a:lnTo>
                  <a:pt x="1516" y="956"/>
                </a:lnTo>
                <a:lnTo>
                  <a:pt x="1593" y="882"/>
                </a:lnTo>
                <a:lnTo>
                  <a:pt x="1626" y="843"/>
                </a:lnTo>
                <a:lnTo>
                  <a:pt x="1655" y="802"/>
                </a:lnTo>
                <a:lnTo>
                  <a:pt x="1680" y="758"/>
                </a:lnTo>
                <a:lnTo>
                  <a:pt x="1699" y="712"/>
                </a:lnTo>
                <a:lnTo>
                  <a:pt x="1714" y="663"/>
                </a:lnTo>
                <a:lnTo>
                  <a:pt x="1722" y="612"/>
                </a:lnTo>
                <a:lnTo>
                  <a:pt x="1725" y="557"/>
                </a:lnTo>
                <a:lnTo>
                  <a:pt x="1721" y="500"/>
                </a:lnTo>
                <a:lnTo>
                  <a:pt x="1712" y="454"/>
                </a:lnTo>
                <a:lnTo>
                  <a:pt x="1698" y="413"/>
                </a:lnTo>
                <a:lnTo>
                  <a:pt x="1678" y="378"/>
                </a:lnTo>
                <a:lnTo>
                  <a:pt x="1655" y="348"/>
                </a:lnTo>
                <a:lnTo>
                  <a:pt x="1627" y="322"/>
                </a:lnTo>
                <a:lnTo>
                  <a:pt x="1595" y="302"/>
                </a:lnTo>
                <a:lnTo>
                  <a:pt x="1560" y="286"/>
                </a:lnTo>
                <a:lnTo>
                  <a:pt x="1522" y="274"/>
                </a:lnTo>
                <a:lnTo>
                  <a:pt x="1482" y="267"/>
                </a:lnTo>
                <a:lnTo>
                  <a:pt x="1440" y="263"/>
                </a:lnTo>
                <a:lnTo>
                  <a:pt x="1351" y="266"/>
                </a:lnTo>
                <a:lnTo>
                  <a:pt x="1258" y="282"/>
                </a:lnTo>
                <a:lnTo>
                  <a:pt x="1167" y="309"/>
                </a:lnTo>
                <a:lnTo>
                  <a:pt x="1078" y="346"/>
                </a:lnTo>
                <a:lnTo>
                  <a:pt x="997" y="390"/>
                </a:lnTo>
                <a:lnTo>
                  <a:pt x="926" y="440"/>
                </a:lnTo>
                <a:lnTo>
                  <a:pt x="896" y="467"/>
                </a:lnTo>
                <a:lnTo>
                  <a:pt x="869" y="495"/>
                </a:lnTo>
                <a:lnTo>
                  <a:pt x="847" y="523"/>
                </a:lnTo>
                <a:lnTo>
                  <a:pt x="829" y="552"/>
                </a:lnTo>
                <a:lnTo>
                  <a:pt x="816" y="581"/>
                </a:lnTo>
                <a:lnTo>
                  <a:pt x="809" y="610"/>
                </a:lnTo>
                <a:lnTo>
                  <a:pt x="808" y="638"/>
                </a:lnTo>
                <a:lnTo>
                  <a:pt x="813" y="666"/>
                </a:lnTo>
                <a:lnTo>
                  <a:pt x="825" y="694"/>
                </a:lnTo>
                <a:lnTo>
                  <a:pt x="844" y="721"/>
                </a:lnTo>
                <a:lnTo>
                  <a:pt x="861" y="738"/>
                </a:lnTo>
                <a:lnTo>
                  <a:pt x="879" y="752"/>
                </a:lnTo>
                <a:lnTo>
                  <a:pt x="896" y="762"/>
                </a:lnTo>
                <a:lnTo>
                  <a:pt x="913" y="768"/>
                </a:lnTo>
                <a:lnTo>
                  <a:pt x="929" y="770"/>
                </a:lnTo>
                <a:lnTo>
                  <a:pt x="945" y="769"/>
                </a:lnTo>
                <a:lnTo>
                  <a:pt x="961" y="765"/>
                </a:lnTo>
                <a:lnTo>
                  <a:pt x="976" y="758"/>
                </a:lnTo>
                <a:lnTo>
                  <a:pt x="990" y="748"/>
                </a:lnTo>
                <a:lnTo>
                  <a:pt x="1004" y="736"/>
                </a:lnTo>
                <a:lnTo>
                  <a:pt x="1016" y="721"/>
                </a:lnTo>
                <a:lnTo>
                  <a:pt x="1028" y="704"/>
                </a:lnTo>
                <a:lnTo>
                  <a:pt x="1049" y="663"/>
                </a:lnTo>
                <a:lnTo>
                  <a:pt x="1065" y="617"/>
                </a:lnTo>
                <a:lnTo>
                  <a:pt x="1075" y="565"/>
                </a:lnTo>
                <a:lnTo>
                  <a:pt x="1080" y="509"/>
                </a:lnTo>
                <a:lnTo>
                  <a:pt x="1078" y="452"/>
                </a:lnTo>
                <a:lnTo>
                  <a:pt x="1069" y="395"/>
                </a:lnTo>
                <a:lnTo>
                  <a:pt x="1053" y="338"/>
                </a:lnTo>
                <a:lnTo>
                  <a:pt x="1027" y="284"/>
                </a:lnTo>
                <a:lnTo>
                  <a:pt x="1011" y="259"/>
                </a:lnTo>
                <a:lnTo>
                  <a:pt x="993" y="235"/>
                </a:lnTo>
                <a:lnTo>
                  <a:pt x="972" y="212"/>
                </a:lnTo>
                <a:lnTo>
                  <a:pt x="949" y="191"/>
                </a:lnTo>
                <a:lnTo>
                  <a:pt x="918" y="167"/>
                </a:lnTo>
                <a:lnTo>
                  <a:pt x="877" y="142"/>
                </a:lnTo>
                <a:lnTo>
                  <a:pt x="828" y="114"/>
                </a:lnTo>
                <a:lnTo>
                  <a:pt x="772" y="87"/>
                </a:lnTo>
                <a:lnTo>
                  <a:pt x="710" y="61"/>
                </a:lnTo>
                <a:lnTo>
                  <a:pt x="644" y="38"/>
                </a:lnTo>
                <a:lnTo>
                  <a:pt x="574" y="19"/>
                </a:lnTo>
                <a:lnTo>
                  <a:pt x="503" y="6"/>
                </a:lnTo>
                <a:lnTo>
                  <a:pt x="431" y="0"/>
                </a:lnTo>
                <a:lnTo>
                  <a:pt x="359" y="2"/>
                </a:lnTo>
                <a:lnTo>
                  <a:pt x="290" y="14"/>
                </a:lnTo>
                <a:lnTo>
                  <a:pt x="256" y="24"/>
                </a:lnTo>
                <a:lnTo>
                  <a:pt x="224" y="37"/>
                </a:lnTo>
                <a:lnTo>
                  <a:pt x="192" y="53"/>
                </a:lnTo>
                <a:lnTo>
                  <a:pt x="162" y="73"/>
                </a:lnTo>
                <a:lnTo>
                  <a:pt x="133" y="96"/>
                </a:lnTo>
                <a:lnTo>
                  <a:pt x="106" y="122"/>
                </a:lnTo>
                <a:lnTo>
                  <a:pt x="81" y="153"/>
                </a:lnTo>
                <a:lnTo>
                  <a:pt x="58" y="187"/>
                </a:lnTo>
                <a:lnTo>
                  <a:pt x="37" y="226"/>
                </a:lnTo>
                <a:lnTo>
                  <a:pt x="18" y="269"/>
                </a:lnTo>
                <a:lnTo>
                  <a:pt x="5" y="312"/>
                </a:lnTo>
                <a:lnTo>
                  <a:pt x="0" y="356"/>
                </a:lnTo>
                <a:lnTo>
                  <a:pt x="2" y="400"/>
                </a:lnTo>
                <a:lnTo>
                  <a:pt x="10" y="445"/>
                </a:lnTo>
                <a:lnTo>
                  <a:pt x="25" y="489"/>
                </a:lnTo>
                <a:lnTo>
                  <a:pt x="46" y="534"/>
                </a:lnTo>
                <a:lnTo>
                  <a:pt x="102" y="625"/>
                </a:lnTo>
                <a:lnTo>
                  <a:pt x="176" y="716"/>
                </a:lnTo>
                <a:lnTo>
                  <a:pt x="263" y="807"/>
                </a:lnTo>
                <a:lnTo>
                  <a:pt x="463" y="990"/>
                </a:lnTo>
                <a:lnTo>
                  <a:pt x="674" y="1171"/>
                </a:lnTo>
                <a:lnTo>
                  <a:pt x="864" y="1347"/>
                </a:lnTo>
                <a:lnTo>
                  <a:pt x="942" y="1433"/>
                </a:lnTo>
                <a:lnTo>
                  <a:pt x="1004" y="1517"/>
                </a:lnTo>
                <a:lnTo>
                  <a:pt x="1027" y="1558"/>
                </a:lnTo>
                <a:lnTo>
                  <a:pt x="1046" y="1599"/>
                </a:lnTo>
                <a:lnTo>
                  <a:pt x="1058" y="1639"/>
                </a:lnTo>
                <a:lnTo>
                  <a:pt x="1064" y="1679"/>
                </a:lnTo>
                <a:lnTo>
                  <a:pt x="1068" y="1831"/>
                </a:lnTo>
                <a:lnTo>
                  <a:pt x="1068" y="2051"/>
                </a:lnTo>
                <a:lnTo>
                  <a:pt x="1058" y="2587"/>
                </a:lnTo>
                <a:lnTo>
                  <a:pt x="1038" y="3279"/>
                </a:lnTo>
                <a:lnTo>
                  <a:pt x="626" y="3279"/>
                </a:lnTo>
                <a:close/>
              </a:path>
            </a:pathLst>
          </a:custGeom>
          <a:noFill/>
          <a:ln cap="rnd" w="68040">
            <a:solidFill>
              <a:srgbClr val="f2c02c"/>
            </a:solidFill>
            <a:round/>
          </a:ln>
        </p:spPr>
      </p:sp>
      <p:sp>
        <p:nvSpPr>
          <p:cNvPr id="369" name=""/>
          <p:cNvSpPr/>
          <p:nvPr/>
        </p:nvSpPr>
        <p:spPr>
          <a:xfrm>
            <a:off x="8695800" y="3038040"/>
            <a:ext cx="0" cy="232200"/>
          </a:xfrm>
          <a:prstGeom prst="line">
            <a:avLst/>
          </a:prstGeom>
          <a:ln cap="rnd" w="68040">
            <a:solidFill>
              <a:srgbClr val="f2c02c"/>
            </a:solidFill>
            <a:round/>
          </a:ln>
        </p:spPr>
        <p:style>
          <a:lnRef idx="0"/>
          <a:fillRef idx="0"/>
          <a:effectRef idx="0"/>
          <a:fontRef idx="minor"/>
        </p:style>
      </p:sp>
      <p:sp>
        <p:nvSpPr>
          <p:cNvPr id="370" name=""/>
          <p:cNvSpPr/>
          <p:nvPr/>
        </p:nvSpPr>
        <p:spPr>
          <a:xfrm flipH="1">
            <a:off x="9498240" y="3374280"/>
            <a:ext cx="164160" cy="164160"/>
          </a:xfrm>
          <a:prstGeom prst="line">
            <a:avLst/>
          </a:prstGeom>
          <a:ln cap="rnd" w="68040">
            <a:solidFill>
              <a:srgbClr val="f2c02c"/>
            </a:solidFill>
            <a:round/>
          </a:ln>
        </p:spPr>
        <p:style>
          <a:lnRef idx="0"/>
          <a:fillRef idx="0"/>
          <a:effectRef idx="0"/>
          <a:fontRef idx="minor"/>
        </p:style>
      </p:sp>
      <p:sp>
        <p:nvSpPr>
          <p:cNvPr id="371" name=""/>
          <p:cNvSpPr/>
          <p:nvPr/>
        </p:nvSpPr>
        <p:spPr>
          <a:xfrm flipH="1">
            <a:off x="9684720" y="4273200"/>
            <a:ext cx="232560" cy="0"/>
          </a:xfrm>
          <a:prstGeom prst="line">
            <a:avLst/>
          </a:prstGeom>
          <a:ln cap="rnd" w="68040">
            <a:solidFill>
              <a:srgbClr val="f2c02c"/>
            </a:solidFill>
            <a:round/>
          </a:ln>
        </p:spPr>
        <p:style>
          <a:lnRef idx="0"/>
          <a:fillRef idx="0"/>
          <a:effectRef idx="0"/>
          <a:fontRef idx="minor"/>
        </p:style>
      </p:sp>
      <p:sp>
        <p:nvSpPr>
          <p:cNvPr id="372" name=""/>
          <p:cNvSpPr/>
          <p:nvPr/>
        </p:nvSpPr>
        <p:spPr>
          <a:xfrm>
            <a:off x="7728840" y="3374280"/>
            <a:ext cx="164520" cy="164160"/>
          </a:xfrm>
          <a:prstGeom prst="line">
            <a:avLst/>
          </a:prstGeom>
          <a:ln cap="rnd" w="68040">
            <a:solidFill>
              <a:srgbClr val="f2c02c"/>
            </a:solidFill>
            <a:round/>
          </a:ln>
        </p:spPr>
        <p:style>
          <a:lnRef idx="0"/>
          <a:fillRef idx="0"/>
          <a:effectRef idx="0"/>
          <a:fontRef idx="minor"/>
        </p:style>
      </p:sp>
      <p:sp>
        <p:nvSpPr>
          <p:cNvPr id="373" name=""/>
          <p:cNvSpPr/>
          <p:nvPr/>
        </p:nvSpPr>
        <p:spPr>
          <a:xfrm>
            <a:off x="7474320" y="4273200"/>
            <a:ext cx="232560" cy="0"/>
          </a:xfrm>
          <a:prstGeom prst="line">
            <a:avLst/>
          </a:prstGeom>
          <a:ln cap="rnd" w="68040">
            <a:solidFill>
              <a:srgbClr val="f2c02c"/>
            </a:solidFill>
            <a:round/>
          </a:ln>
        </p:spPr>
        <p:style>
          <a:lnRef idx="0"/>
          <a:fillRef idx="0"/>
          <a:effectRef idx="0"/>
          <a:fontRef idx="minor"/>
        </p:style>
      </p:sp>
      <p:sp>
        <p:nvSpPr>
          <p:cNvPr id="374" name=""/>
          <p:cNvSpPr/>
          <p:nvPr/>
        </p:nvSpPr>
        <p:spPr>
          <a:xfrm flipH="1">
            <a:off x="4486320" y="577800"/>
            <a:ext cx="196560" cy="122400"/>
          </a:xfrm>
          <a:prstGeom prst="line">
            <a:avLst/>
          </a:prstGeom>
          <a:ln cap="rnd" w="67680">
            <a:solidFill>
              <a:srgbClr val="f2c02c"/>
            </a:solidFill>
            <a:round/>
          </a:ln>
        </p:spPr>
        <p:style>
          <a:lnRef idx="0"/>
          <a:fillRef idx="0"/>
          <a:effectRef idx="0"/>
          <a:fontRef idx="minor"/>
        </p:style>
      </p:sp>
      <p:sp>
        <p:nvSpPr>
          <p:cNvPr id="375" name=""/>
          <p:cNvSpPr/>
          <p:nvPr/>
        </p:nvSpPr>
        <p:spPr>
          <a:xfrm>
            <a:off x="4523400" y="541080"/>
            <a:ext cx="122400" cy="196200"/>
          </a:xfrm>
          <a:prstGeom prst="line">
            <a:avLst/>
          </a:prstGeom>
          <a:ln cap="rnd" w="67680">
            <a:solidFill>
              <a:srgbClr val="f2c02c"/>
            </a:solidFill>
            <a:round/>
          </a:ln>
        </p:spPr>
        <p:style>
          <a:lnRef idx="0"/>
          <a:fillRef idx="0"/>
          <a:effectRef idx="0"/>
          <a:fontRef idx="minor"/>
        </p:style>
      </p:sp>
      <p:sp>
        <p:nvSpPr>
          <p:cNvPr id="376" name=""/>
          <p:cNvSpPr/>
          <p:nvPr/>
        </p:nvSpPr>
        <p:spPr>
          <a:xfrm>
            <a:off x="3875040" y="3873240"/>
            <a:ext cx="190080" cy="190080"/>
          </a:xfrm>
          <a:custGeom>
            <a:avLst/>
            <a:gdLst/>
            <a:ahLst/>
            <a:rect l="0" t="0" r="r" b="b"/>
            <a:pathLst>
              <a:path w="528" h="528">
                <a:moveTo>
                  <a:pt x="528" y="264"/>
                </a:moveTo>
                <a:lnTo>
                  <a:pt x="527" y="282"/>
                </a:lnTo>
                <a:lnTo>
                  <a:pt x="526" y="299"/>
                </a:lnTo>
                <a:lnTo>
                  <a:pt x="523" y="316"/>
                </a:lnTo>
                <a:lnTo>
                  <a:pt x="520" y="333"/>
                </a:lnTo>
                <a:lnTo>
                  <a:pt x="515" y="349"/>
                </a:lnTo>
                <a:lnTo>
                  <a:pt x="509" y="365"/>
                </a:lnTo>
                <a:lnTo>
                  <a:pt x="502" y="380"/>
                </a:lnTo>
                <a:lnTo>
                  <a:pt x="493" y="396"/>
                </a:lnTo>
                <a:lnTo>
                  <a:pt x="484" y="411"/>
                </a:lnTo>
                <a:lnTo>
                  <a:pt x="473" y="425"/>
                </a:lnTo>
                <a:lnTo>
                  <a:pt x="463" y="439"/>
                </a:lnTo>
                <a:lnTo>
                  <a:pt x="451" y="451"/>
                </a:lnTo>
                <a:lnTo>
                  <a:pt x="439" y="463"/>
                </a:lnTo>
                <a:lnTo>
                  <a:pt x="425" y="473"/>
                </a:lnTo>
                <a:lnTo>
                  <a:pt x="411" y="483"/>
                </a:lnTo>
                <a:lnTo>
                  <a:pt x="396" y="493"/>
                </a:lnTo>
                <a:lnTo>
                  <a:pt x="380" y="502"/>
                </a:lnTo>
                <a:lnTo>
                  <a:pt x="364" y="509"/>
                </a:lnTo>
                <a:lnTo>
                  <a:pt x="349" y="515"/>
                </a:lnTo>
                <a:lnTo>
                  <a:pt x="332" y="520"/>
                </a:lnTo>
                <a:lnTo>
                  <a:pt x="316" y="523"/>
                </a:lnTo>
                <a:lnTo>
                  <a:pt x="299" y="526"/>
                </a:lnTo>
                <a:lnTo>
                  <a:pt x="282" y="527"/>
                </a:lnTo>
                <a:lnTo>
                  <a:pt x="264" y="528"/>
                </a:lnTo>
                <a:lnTo>
                  <a:pt x="246" y="527"/>
                </a:lnTo>
                <a:lnTo>
                  <a:pt x="229" y="526"/>
                </a:lnTo>
                <a:lnTo>
                  <a:pt x="212" y="523"/>
                </a:lnTo>
                <a:lnTo>
                  <a:pt x="196" y="520"/>
                </a:lnTo>
                <a:lnTo>
                  <a:pt x="179" y="515"/>
                </a:lnTo>
                <a:lnTo>
                  <a:pt x="164" y="509"/>
                </a:lnTo>
                <a:lnTo>
                  <a:pt x="148" y="502"/>
                </a:lnTo>
                <a:lnTo>
                  <a:pt x="132" y="493"/>
                </a:lnTo>
                <a:lnTo>
                  <a:pt x="117" y="483"/>
                </a:lnTo>
                <a:lnTo>
                  <a:pt x="103" y="473"/>
                </a:lnTo>
                <a:lnTo>
                  <a:pt x="90" y="463"/>
                </a:lnTo>
                <a:lnTo>
                  <a:pt x="77" y="451"/>
                </a:lnTo>
                <a:lnTo>
                  <a:pt x="66" y="439"/>
                </a:lnTo>
                <a:lnTo>
                  <a:pt x="55" y="425"/>
                </a:lnTo>
                <a:lnTo>
                  <a:pt x="45" y="411"/>
                </a:lnTo>
                <a:lnTo>
                  <a:pt x="36" y="396"/>
                </a:lnTo>
                <a:lnTo>
                  <a:pt x="27" y="380"/>
                </a:lnTo>
                <a:lnTo>
                  <a:pt x="20" y="364"/>
                </a:lnTo>
                <a:lnTo>
                  <a:pt x="14" y="349"/>
                </a:lnTo>
                <a:lnTo>
                  <a:pt x="9" y="332"/>
                </a:lnTo>
                <a:lnTo>
                  <a:pt x="5" y="316"/>
                </a:lnTo>
                <a:lnTo>
                  <a:pt x="2" y="299"/>
                </a:lnTo>
                <a:lnTo>
                  <a:pt x="1" y="282"/>
                </a:lnTo>
                <a:lnTo>
                  <a:pt x="0" y="264"/>
                </a:lnTo>
                <a:lnTo>
                  <a:pt x="1" y="246"/>
                </a:lnTo>
                <a:lnTo>
                  <a:pt x="2" y="229"/>
                </a:lnTo>
                <a:lnTo>
                  <a:pt x="5" y="212"/>
                </a:lnTo>
                <a:lnTo>
                  <a:pt x="9" y="196"/>
                </a:lnTo>
                <a:lnTo>
                  <a:pt x="14" y="179"/>
                </a:lnTo>
                <a:lnTo>
                  <a:pt x="20" y="164"/>
                </a:lnTo>
                <a:lnTo>
                  <a:pt x="27" y="148"/>
                </a:lnTo>
                <a:lnTo>
                  <a:pt x="36" y="132"/>
                </a:lnTo>
                <a:lnTo>
                  <a:pt x="45" y="117"/>
                </a:lnTo>
                <a:lnTo>
                  <a:pt x="55" y="103"/>
                </a:lnTo>
                <a:lnTo>
                  <a:pt x="66" y="90"/>
                </a:lnTo>
                <a:lnTo>
                  <a:pt x="77" y="77"/>
                </a:lnTo>
                <a:lnTo>
                  <a:pt x="90" y="66"/>
                </a:lnTo>
                <a:lnTo>
                  <a:pt x="103" y="55"/>
                </a:lnTo>
                <a:lnTo>
                  <a:pt x="117" y="45"/>
                </a:lnTo>
                <a:lnTo>
                  <a:pt x="132" y="36"/>
                </a:lnTo>
                <a:lnTo>
                  <a:pt x="148" y="27"/>
                </a:lnTo>
                <a:lnTo>
                  <a:pt x="164" y="20"/>
                </a:lnTo>
                <a:lnTo>
                  <a:pt x="180" y="14"/>
                </a:lnTo>
                <a:lnTo>
                  <a:pt x="196" y="9"/>
                </a:lnTo>
                <a:lnTo>
                  <a:pt x="212" y="5"/>
                </a:lnTo>
                <a:lnTo>
                  <a:pt x="229" y="2"/>
                </a:lnTo>
                <a:lnTo>
                  <a:pt x="246" y="1"/>
                </a:lnTo>
                <a:lnTo>
                  <a:pt x="264" y="0"/>
                </a:lnTo>
                <a:lnTo>
                  <a:pt x="282" y="1"/>
                </a:lnTo>
                <a:lnTo>
                  <a:pt x="299" y="2"/>
                </a:lnTo>
                <a:lnTo>
                  <a:pt x="316" y="5"/>
                </a:lnTo>
                <a:lnTo>
                  <a:pt x="333" y="9"/>
                </a:lnTo>
                <a:lnTo>
                  <a:pt x="349" y="14"/>
                </a:lnTo>
                <a:lnTo>
                  <a:pt x="365" y="20"/>
                </a:lnTo>
                <a:lnTo>
                  <a:pt x="380" y="27"/>
                </a:lnTo>
                <a:lnTo>
                  <a:pt x="396" y="36"/>
                </a:lnTo>
                <a:lnTo>
                  <a:pt x="411" y="45"/>
                </a:lnTo>
                <a:lnTo>
                  <a:pt x="425" y="55"/>
                </a:lnTo>
                <a:lnTo>
                  <a:pt x="439" y="66"/>
                </a:lnTo>
                <a:lnTo>
                  <a:pt x="451" y="77"/>
                </a:lnTo>
                <a:lnTo>
                  <a:pt x="463" y="90"/>
                </a:lnTo>
                <a:lnTo>
                  <a:pt x="473" y="103"/>
                </a:lnTo>
                <a:lnTo>
                  <a:pt x="484" y="117"/>
                </a:lnTo>
                <a:lnTo>
                  <a:pt x="493" y="132"/>
                </a:lnTo>
                <a:lnTo>
                  <a:pt x="502" y="148"/>
                </a:lnTo>
                <a:lnTo>
                  <a:pt x="509" y="164"/>
                </a:lnTo>
                <a:lnTo>
                  <a:pt x="515" y="180"/>
                </a:lnTo>
                <a:lnTo>
                  <a:pt x="520" y="196"/>
                </a:lnTo>
                <a:lnTo>
                  <a:pt x="523" y="212"/>
                </a:lnTo>
                <a:lnTo>
                  <a:pt x="526" y="229"/>
                </a:lnTo>
                <a:lnTo>
                  <a:pt x="527" y="246"/>
                </a:lnTo>
                <a:lnTo>
                  <a:pt x="528" y="264"/>
                </a:lnTo>
                <a:close/>
              </a:path>
            </a:pathLst>
          </a:custGeom>
          <a:solidFill>
            <a:srgbClr val="ffffff"/>
          </a:solidFill>
          <a:ln w="0">
            <a:noFill/>
          </a:ln>
        </p:spPr>
      </p:sp>
      <p:sp>
        <p:nvSpPr>
          <p:cNvPr id="377" name=""/>
          <p:cNvSpPr/>
          <p:nvPr/>
        </p:nvSpPr>
        <p:spPr>
          <a:xfrm>
            <a:off x="3875040" y="3873240"/>
            <a:ext cx="190080" cy="190080"/>
          </a:xfrm>
          <a:custGeom>
            <a:avLst/>
            <a:gdLst/>
            <a:ahLst/>
            <a:rect l="0" t="0" r="r" b="b"/>
            <a:pathLst>
              <a:path w="528" h="528">
                <a:moveTo>
                  <a:pt x="528" y="264"/>
                </a:moveTo>
                <a:lnTo>
                  <a:pt x="527" y="282"/>
                </a:lnTo>
                <a:lnTo>
                  <a:pt x="526" y="299"/>
                </a:lnTo>
                <a:lnTo>
                  <a:pt x="523" y="316"/>
                </a:lnTo>
                <a:lnTo>
                  <a:pt x="520" y="333"/>
                </a:lnTo>
                <a:lnTo>
                  <a:pt x="515" y="349"/>
                </a:lnTo>
                <a:lnTo>
                  <a:pt x="509" y="365"/>
                </a:lnTo>
                <a:lnTo>
                  <a:pt x="502" y="380"/>
                </a:lnTo>
                <a:lnTo>
                  <a:pt x="493" y="396"/>
                </a:lnTo>
                <a:lnTo>
                  <a:pt x="484" y="411"/>
                </a:lnTo>
                <a:lnTo>
                  <a:pt x="473" y="425"/>
                </a:lnTo>
                <a:lnTo>
                  <a:pt x="463" y="439"/>
                </a:lnTo>
                <a:lnTo>
                  <a:pt x="451" y="451"/>
                </a:lnTo>
                <a:lnTo>
                  <a:pt x="439" y="463"/>
                </a:lnTo>
                <a:lnTo>
                  <a:pt x="425" y="473"/>
                </a:lnTo>
                <a:lnTo>
                  <a:pt x="411" y="483"/>
                </a:lnTo>
                <a:lnTo>
                  <a:pt x="396" y="493"/>
                </a:lnTo>
                <a:lnTo>
                  <a:pt x="380" y="502"/>
                </a:lnTo>
                <a:lnTo>
                  <a:pt x="364" y="509"/>
                </a:lnTo>
                <a:lnTo>
                  <a:pt x="349" y="515"/>
                </a:lnTo>
                <a:lnTo>
                  <a:pt x="332" y="520"/>
                </a:lnTo>
                <a:lnTo>
                  <a:pt x="316" y="523"/>
                </a:lnTo>
                <a:lnTo>
                  <a:pt x="299" y="526"/>
                </a:lnTo>
                <a:lnTo>
                  <a:pt x="282" y="527"/>
                </a:lnTo>
                <a:lnTo>
                  <a:pt x="264" y="528"/>
                </a:lnTo>
                <a:lnTo>
                  <a:pt x="246" y="527"/>
                </a:lnTo>
                <a:lnTo>
                  <a:pt x="229" y="526"/>
                </a:lnTo>
                <a:lnTo>
                  <a:pt x="212" y="523"/>
                </a:lnTo>
                <a:lnTo>
                  <a:pt x="196" y="520"/>
                </a:lnTo>
                <a:lnTo>
                  <a:pt x="179" y="515"/>
                </a:lnTo>
                <a:lnTo>
                  <a:pt x="164" y="509"/>
                </a:lnTo>
                <a:lnTo>
                  <a:pt x="148" y="502"/>
                </a:lnTo>
                <a:lnTo>
                  <a:pt x="132" y="493"/>
                </a:lnTo>
                <a:lnTo>
                  <a:pt x="117" y="483"/>
                </a:lnTo>
                <a:lnTo>
                  <a:pt x="103" y="473"/>
                </a:lnTo>
                <a:lnTo>
                  <a:pt x="90" y="463"/>
                </a:lnTo>
                <a:lnTo>
                  <a:pt x="77" y="451"/>
                </a:lnTo>
                <a:lnTo>
                  <a:pt x="66" y="439"/>
                </a:lnTo>
                <a:lnTo>
                  <a:pt x="55" y="425"/>
                </a:lnTo>
                <a:lnTo>
                  <a:pt x="45" y="411"/>
                </a:lnTo>
                <a:lnTo>
                  <a:pt x="36" y="396"/>
                </a:lnTo>
                <a:lnTo>
                  <a:pt x="27" y="380"/>
                </a:lnTo>
                <a:lnTo>
                  <a:pt x="20" y="364"/>
                </a:lnTo>
                <a:lnTo>
                  <a:pt x="14" y="349"/>
                </a:lnTo>
                <a:lnTo>
                  <a:pt x="9" y="332"/>
                </a:lnTo>
                <a:lnTo>
                  <a:pt x="5" y="316"/>
                </a:lnTo>
                <a:lnTo>
                  <a:pt x="2" y="299"/>
                </a:lnTo>
                <a:lnTo>
                  <a:pt x="1" y="282"/>
                </a:lnTo>
                <a:lnTo>
                  <a:pt x="0" y="264"/>
                </a:lnTo>
                <a:lnTo>
                  <a:pt x="1" y="246"/>
                </a:lnTo>
                <a:lnTo>
                  <a:pt x="2" y="229"/>
                </a:lnTo>
                <a:lnTo>
                  <a:pt x="5" y="212"/>
                </a:lnTo>
                <a:lnTo>
                  <a:pt x="9" y="196"/>
                </a:lnTo>
                <a:lnTo>
                  <a:pt x="14" y="179"/>
                </a:lnTo>
                <a:lnTo>
                  <a:pt x="20" y="164"/>
                </a:lnTo>
                <a:lnTo>
                  <a:pt x="27" y="148"/>
                </a:lnTo>
                <a:lnTo>
                  <a:pt x="36" y="132"/>
                </a:lnTo>
                <a:lnTo>
                  <a:pt x="45" y="117"/>
                </a:lnTo>
                <a:lnTo>
                  <a:pt x="55" y="103"/>
                </a:lnTo>
                <a:lnTo>
                  <a:pt x="66" y="90"/>
                </a:lnTo>
                <a:lnTo>
                  <a:pt x="77" y="77"/>
                </a:lnTo>
                <a:lnTo>
                  <a:pt x="90" y="66"/>
                </a:lnTo>
                <a:lnTo>
                  <a:pt x="103" y="55"/>
                </a:lnTo>
                <a:lnTo>
                  <a:pt x="117" y="45"/>
                </a:lnTo>
                <a:lnTo>
                  <a:pt x="132" y="36"/>
                </a:lnTo>
                <a:lnTo>
                  <a:pt x="148" y="27"/>
                </a:lnTo>
                <a:lnTo>
                  <a:pt x="164" y="20"/>
                </a:lnTo>
                <a:lnTo>
                  <a:pt x="180" y="14"/>
                </a:lnTo>
                <a:lnTo>
                  <a:pt x="196" y="9"/>
                </a:lnTo>
                <a:lnTo>
                  <a:pt x="212" y="5"/>
                </a:lnTo>
                <a:lnTo>
                  <a:pt x="229" y="2"/>
                </a:lnTo>
                <a:lnTo>
                  <a:pt x="246" y="1"/>
                </a:lnTo>
                <a:lnTo>
                  <a:pt x="264" y="0"/>
                </a:lnTo>
                <a:lnTo>
                  <a:pt x="282" y="1"/>
                </a:lnTo>
                <a:lnTo>
                  <a:pt x="299" y="2"/>
                </a:lnTo>
                <a:lnTo>
                  <a:pt x="316" y="5"/>
                </a:lnTo>
                <a:lnTo>
                  <a:pt x="333" y="9"/>
                </a:lnTo>
                <a:lnTo>
                  <a:pt x="349" y="14"/>
                </a:lnTo>
                <a:lnTo>
                  <a:pt x="365" y="20"/>
                </a:lnTo>
                <a:lnTo>
                  <a:pt x="380" y="27"/>
                </a:lnTo>
                <a:lnTo>
                  <a:pt x="396" y="36"/>
                </a:lnTo>
                <a:lnTo>
                  <a:pt x="411" y="45"/>
                </a:lnTo>
                <a:lnTo>
                  <a:pt x="425" y="55"/>
                </a:lnTo>
                <a:lnTo>
                  <a:pt x="439" y="66"/>
                </a:lnTo>
                <a:lnTo>
                  <a:pt x="451" y="77"/>
                </a:lnTo>
                <a:lnTo>
                  <a:pt x="463" y="90"/>
                </a:lnTo>
                <a:lnTo>
                  <a:pt x="473" y="103"/>
                </a:lnTo>
                <a:lnTo>
                  <a:pt x="484" y="117"/>
                </a:lnTo>
                <a:lnTo>
                  <a:pt x="493" y="132"/>
                </a:lnTo>
                <a:lnTo>
                  <a:pt x="502" y="148"/>
                </a:lnTo>
                <a:lnTo>
                  <a:pt x="509" y="164"/>
                </a:lnTo>
                <a:lnTo>
                  <a:pt x="515" y="180"/>
                </a:lnTo>
                <a:lnTo>
                  <a:pt x="520" y="196"/>
                </a:lnTo>
                <a:lnTo>
                  <a:pt x="523" y="212"/>
                </a:lnTo>
                <a:lnTo>
                  <a:pt x="526" y="229"/>
                </a:lnTo>
                <a:lnTo>
                  <a:pt x="527" y="246"/>
                </a:lnTo>
                <a:lnTo>
                  <a:pt x="528" y="264"/>
                </a:lnTo>
                <a:close/>
              </a:path>
            </a:pathLst>
          </a:custGeom>
          <a:noFill/>
          <a:ln cap="rnd" w="45720">
            <a:solidFill>
              <a:srgbClr val="f2c02c"/>
            </a:solidFill>
            <a:round/>
          </a:ln>
        </p:spPr>
      </p:sp>
      <p:sp>
        <p:nvSpPr>
          <p:cNvPr id="378" name=""/>
          <p:cNvSpPr/>
          <p:nvPr/>
        </p:nvSpPr>
        <p:spPr>
          <a:xfrm>
            <a:off x="6381720" y="2107440"/>
            <a:ext cx="167400" cy="180360"/>
          </a:xfrm>
          <a:custGeom>
            <a:avLst/>
            <a:gdLst/>
            <a:ahLst/>
            <a:rect l="0" t="0" r="r" b="b"/>
            <a:pathLst>
              <a:path w="465" h="501">
                <a:moveTo>
                  <a:pt x="0" y="229"/>
                </a:moveTo>
                <a:lnTo>
                  <a:pt x="403" y="501"/>
                </a:lnTo>
                <a:lnTo>
                  <a:pt x="465" y="0"/>
                </a:lnTo>
                <a:lnTo>
                  <a:pt x="0" y="229"/>
                </a:lnTo>
                <a:close/>
              </a:path>
            </a:pathLst>
          </a:custGeom>
          <a:noFill/>
          <a:ln cap="rnd" w="46440">
            <a:solidFill>
              <a:srgbClr val="f2c02c"/>
            </a:solidFill>
            <a:round/>
          </a:ln>
        </p:spPr>
      </p:sp>
      <p:sp>
        <p:nvSpPr>
          <p:cNvPr id="379" name=""/>
          <p:cNvSpPr/>
          <p:nvPr/>
        </p:nvSpPr>
        <p:spPr>
          <a:xfrm>
            <a:off x="9227160" y="1134720"/>
            <a:ext cx="57960" cy="182880"/>
          </a:xfrm>
          <a:prstGeom prst="line">
            <a:avLst/>
          </a:prstGeom>
          <a:ln cap="rnd" w="56160">
            <a:solidFill>
              <a:srgbClr val="f2c02c"/>
            </a:solidFill>
            <a:round/>
          </a:ln>
        </p:spPr>
        <p:style>
          <a:lnRef idx="0"/>
          <a:fillRef idx="0"/>
          <a:effectRef idx="0"/>
          <a:fontRef idx="minor"/>
        </p:style>
      </p:sp>
      <p:sp>
        <p:nvSpPr>
          <p:cNvPr id="380" name=""/>
          <p:cNvSpPr/>
          <p:nvPr/>
        </p:nvSpPr>
        <p:spPr>
          <a:xfrm flipV="1">
            <a:off x="9164520" y="1197000"/>
            <a:ext cx="182880" cy="58320"/>
          </a:xfrm>
          <a:prstGeom prst="line">
            <a:avLst/>
          </a:prstGeom>
          <a:ln cap="rnd" w="56160">
            <a:solidFill>
              <a:srgbClr val="f2c02c"/>
            </a:solidFill>
            <a:round/>
          </a:ln>
        </p:spPr>
        <p:style>
          <a:lnRef idx="0"/>
          <a:fillRef idx="0"/>
          <a:effectRef idx="0"/>
          <a:fontRef idx="minor"/>
        </p:style>
      </p:sp>
      <p:sp>
        <p:nvSpPr>
          <p:cNvPr id="381" name=""/>
          <p:cNvSpPr/>
          <p:nvPr/>
        </p:nvSpPr>
        <p:spPr>
          <a:xfrm>
            <a:off x="562320" y="4888800"/>
            <a:ext cx="167400" cy="180360"/>
          </a:xfrm>
          <a:custGeom>
            <a:avLst/>
            <a:gdLst/>
            <a:ahLst/>
            <a:rect l="0" t="0" r="r" b="b"/>
            <a:pathLst>
              <a:path w="465" h="501">
                <a:moveTo>
                  <a:pt x="0" y="230"/>
                </a:moveTo>
                <a:lnTo>
                  <a:pt x="403" y="501"/>
                </a:lnTo>
                <a:lnTo>
                  <a:pt x="465" y="0"/>
                </a:lnTo>
                <a:lnTo>
                  <a:pt x="0" y="230"/>
                </a:lnTo>
                <a:close/>
              </a:path>
            </a:pathLst>
          </a:custGeom>
          <a:noFill/>
          <a:ln cap="rnd" w="46440">
            <a:solidFill>
              <a:srgbClr val="f2c02c"/>
            </a:solidFill>
            <a:round/>
          </a:ln>
        </p:spPr>
      </p:sp>
      <p:sp>
        <p:nvSpPr>
          <p:cNvPr id="382" name=""/>
          <p:cNvSpPr/>
          <p:nvPr/>
        </p:nvSpPr>
        <p:spPr>
          <a:xfrm>
            <a:off x="225720" y="237600"/>
            <a:ext cx="356760" cy="429480"/>
          </a:xfrm>
          <a:custGeom>
            <a:avLst/>
            <a:gdLst/>
            <a:ahLst/>
            <a:rect l="0" t="0" r="r" b="b"/>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sq" w="28800">
            <a:solidFill>
              <a:srgbClr val="ffffff"/>
            </a:solidFill>
            <a:miter/>
          </a:ln>
        </p:spPr>
      </p:sp>
      <p:sp>
        <p:nvSpPr>
          <p:cNvPr id="383" name=""/>
          <p:cNvSpPr/>
          <p:nvPr/>
        </p:nvSpPr>
        <p:spPr>
          <a:xfrm>
            <a:off x="320400" y="667080"/>
            <a:ext cx="167400" cy="42120"/>
          </a:xfrm>
          <a:custGeom>
            <a:avLst/>
            <a:gdLst/>
            <a:ahLst/>
            <a:rect l="0" t="0" r="r" b="b"/>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sp>
      <p:sp>
        <p:nvSpPr>
          <p:cNvPr id="384" name=""/>
          <p:cNvSpPr/>
          <p:nvPr/>
        </p:nvSpPr>
        <p:spPr>
          <a:xfrm>
            <a:off x="336600" y="708480"/>
            <a:ext cx="135000" cy="41760"/>
          </a:xfrm>
          <a:custGeom>
            <a:avLst/>
            <a:gdLst/>
            <a:ahLst/>
            <a:rect l="0" t="0" r="r" b="b"/>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sp>
      <p:sp>
        <p:nvSpPr>
          <p:cNvPr id="385" name=""/>
          <p:cNvSpPr/>
          <p:nvPr/>
        </p:nvSpPr>
        <p:spPr>
          <a:xfrm>
            <a:off x="323280" y="356040"/>
            <a:ext cx="163440" cy="311040"/>
          </a:xfrm>
          <a:custGeom>
            <a:avLst/>
            <a:gdLst/>
            <a:ahLst/>
            <a:rect l="0" t="0" r="r" b="b"/>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sp>
      <p:sp>
        <p:nvSpPr>
          <p:cNvPr id="386" name=""/>
          <p:cNvSpPr/>
          <p:nvPr/>
        </p:nvSpPr>
        <p:spPr>
          <a:xfrm>
            <a:off x="404280" y="79560"/>
            <a:ext cx="0" cy="61200"/>
          </a:xfrm>
          <a:prstGeom prst="line">
            <a:avLst/>
          </a:prstGeom>
          <a:ln cap="rnd" w="28800">
            <a:solidFill>
              <a:srgbClr val="ffffff"/>
            </a:solidFill>
            <a:round/>
          </a:ln>
        </p:spPr>
        <p:style>
          <a:lnRef idx="0"/>
          <a:fillRef idx="0"/>
          <a:effectRef idx="0"/>
          <a:fontRef idx="minor"/>
        </p:style>
      </p:sp>
      <p:sp>
        <p:nvSpPr>
          <p:cNvPr id="387" name=""/>
          <p:cNvSpPr/>
          <p:nvPr/>
        </p:nvSpPr>
        <p:spPr>
          <a:xfrm flipH="1">
            <a:off x="615600" y="168120"/>
            <a:ext cx="43200" cy="43560"/>
          </a:xfrm>
          <a:prstGeom prst="line">
            <a:avLst/>
          </a:prstGeom>
          <a:ln cap="rnd" w="28800">
            <a:solidFill>
              <a:srgbClr val="ffffff"/>
            </a:solidFill>
            <a:round/>
          </a:ln>
        </p:spPr>
        <p:style>
          <a:lnRef idx="0"/>
          <a:fillRef idx="0"/>
          <a:effectRef idx="0"/>
          <a:fontRef idx="minor"/>
        </p:style>
      </p:sp>
      <p:sp>
        <p:nvSpPr>
          <p:cNvPr id="388" name=""/>
          <p:cNvSpPr/>
          <p:nvPr/>
        </p:nvSpPr>
        <p:spPr>
          <a:xfrm flipH="1">
            <a:off x="664560" y="405360"/>
            <a:ext cx="61200" cy="0"/>
          </a:xfrm>
          <a:prstGeom prst="line">
            <a:avLst/>
          </a:prstGeom>
          <a:ln cap="rnd" w="28800">
            <a:solidFill>
              <a:srgbClr val="ffffff"/>
            </a:solidFill>
            <a:round/>
          </a:ln>
        </p:spPr>
        <p:style>
          <a:lnRef idx="0"/>
          <a:fillRef idx="0"/>
          <a:effectRef idx="0"/>
          <a:fontRef idx="minor"/>
        </p:style>
      </p:sp>
      <p:sp>
        <p:nvSpPr>
          <p:cNvPr id="389" name=""/>
          <p:cNvSpPr/>
          <p:nvPr/>
        </p:nvSpPr>
        <p:spPr>
          <a:xfrm>
            <a:off x="149400" y="168120"/>
            <a:ext cx="43560" cy="43560"/>
          </a:xfrm>
          <a:prstGeom prst="line">
            <a:avLst/>
          </a:prstGeom>
          <a:ln cap="rnd" w="28800">
            <a:solidFill>
              <a:srgbClr val="ffffff"/>
            </a:solidFill>
            <a:round/>
          </a:ln>
        </p:spPr>
        <p:style>
          <a:lnRef idx="0"/>
          <a:fillRef idx="0"/>
          <a:effectRef idx="0"/>
          <a:fontRef idx="minor"/>
        </p:style>
      </p:sp>
      <p:sp>
        <p:nvSpPr>
          <p:cNvPr id="390" name=""/>
          <p:cNvSpPr/>
          <p:nvPr/>
        </p:nvSpPr>
        <p:spPr>
          <a:xfrm>
            <a:off x="82440" y="405360"/>
            <a:ext cx="61200" cy="0"/>
          </a:xfrm>
          <a:prstGeom prst="line">
            <a:avLst/>
          </a:prstGeom>
          <a:ln cap="rnd" w="28800">
            <a:solidFill>
              <a:srgbClr val="ffffff"/>
            </a:solidFill>
            <a:round/>
          </a:ln>
        </p:spPr>
        <p:style>
          <a:lnRef idx="0"/>
          <a:fillRef idx="0"/>
          <a:effectRef idx="0"/>
          <a:fontRef idx="minor"/>
        </p:style>
      </p:sp>
      <p:sp>
        <p:nvSpPr>
          <p:cNvPr id="391" name=""/>
          <p:cNvSpPr/>
          <p:nvPr/>
        </p:nvSpPr>
        <p:spPr>
          <a:xfrm>
            <a:off x="212400" y="217080"/>
            <a:ext cx="357120" cy="429840"/>
          </a:xfrm>
          <a:custGeom>
            <a:avLst/>
            <a:gdLst/>
            <a:ahLst/>
            <a:rect l="0" t="0" r="r" b="b"/>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sq" w="28800">
            <a:solidFill>
              <a:srgbClr val="000000"/>
            </a:solidFill>
            <a:miter/>
          </a:ln>
        </p:spPr>
      </p:sp>
      <p:sp>
        <p:nvSpPr>
          <p:cNvPr id="392" name=""/>
          <p:cNvSpPr/>
          <p:nvPr/>
        </p:nvSpPr>
        <p:spPr>
          <a:xfrm>
            <a:off x="307080" y="646920"/>
            <a:ext cx="167760" cy="41760"/>
          </a:xfrm>
          <a:custGeom>
            <a:avLst/>
            <a:gdLst/>
            <a:ahLst/>
            <a:rect l="0" t="0" r="r" b="b"/>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sp>
      <p:sp>
        <p:nvSpPr>
          <p:cNvPr id="393" name=""/>
          <p:cNvSpPr/>
          <p:nvPr/>
        </p:nvSpPr>
        <p:spPr>
          <a:xfrm>
            <a:off x="323280" y="687960"/>
            <a:ext cx="135360" cy="42120"/>
          </a:xfrm>
          <a:custGeom>
            <a:avLst/>
            <a:gdLst/>
            <a:ahLst/>
            <a:rect l="0" t="0" r="r" b="b"/>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sp>
      <p:sp>
        <p:nvSpPr>
          <p:cNvPr id="394" name=""/>
          <p:cNvSpPr/>
          <p:nvPr/>
        </p:nvSpPr>
        <p:spPr>
          <a:xfrm>
            <a:off x="309960" y="335520"/>
            <a:ext cx="163800" cy="311400"/>
          </a:xfrm>
          <a:custGeom>
            <a:avLst/>
            <a:gdLst/>
            <a:ahLst/>
            <a:rect l="0" t="0" r="r" b="b"/>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sp>
      <p:sp>
        <p:nvSpPr>
          <p:cNvPr id="395" name=""/>
          <p:cNvSpPr/>
          <p:nvPr/>
        </p:nvSpPr>
        <p:spPr>
          <a:xfrm>
            <a:off x="390960" y="59040"/>
            <a:ext cx="0" cy="61560"/>
          </a:xfrm>
          <a:prstGeom prst="line">
            <a:avLst/>
          </a:prstGeom>
          <a:ln cap="rnd" w="28800">
            <a:solidFill>
              <a:srgbClr val="000000"/>
            </a:solidFill>
            <a:round/>
          </a:ln>
        </p:spPr>
        <p:style>
          <a:lnRef idx="0"/>
          <a:fillRef idx="0"/>
          <a:effectRef idx="0"/>
          <a:fontRef idx="minor"/>
        </p:style>
      </p:sp>
      <p:sp>
        <p:nvSpPr>
          <p:cNvPr id="396" name=""/>
          <p:cNvSpPr/>
          <p:nvPr/>
        </p:nvSpPr>
        <p:spPr>
          <a:xfrm flipH="1">
            <a:off x="602280" y="147960"/>
            <a:ext cx="43200" cy="43200"/>
          </a:xfrm>
          <a:prstGeom prst="line">
            <a:avLst/>
          </a:prstGeom>
          <a:ln cap="rnd" w="28800">
            <a:solidFill>
              <a:srgbClr val="000000"/>
            </a:solidFill>
            <a:round/>
          </a:ln>
        </p:spPr>
        <p:style>
          <a:lnRef idx="0"/>
          <a:fillRef idx="0"/>
          <a:effectRef idx="0"/>
          <a:fontRef idx="minor"/>
        </p:style>
      </p:sp>
      <p:sp>
        <p:nvSpPr>
          <p:cNvPr id="397" name=""/>
          <p:cNvSpPr/>
          <p:nvPr/>
        </p:nvSpPr>
        <p:spPr>
          <a:xfrm flipH="1">
            <a:off x="651240" y="384840"/>
            <a:ext cx="61560" cy="0"/>
          </a:xfrm>
          <a:prstGeom prst="line">
            <a:avLst/>
          </a:prstGeom>
          <a:ln cap="rnd" w="28800">
            <a:solidFill>
              <a:srgbClr val="000000"/>
            </a:solidFill>
            <a:round/>
          </a:ln>
        </p:spPr>
        <p:style>
          <a:lnRef idx="0"/>
          <a:fillRef idx="0"/>
          <a:effectRef idx="0"/>
          <a:fontRef idx="minor"/>
        </p:style>
      </p:sp>
      <p:sp>
        <p:nvSpPr>
          <p:cNvPr id="398" name=""/>
          <p:cNvSpPr/>
          <p:nvPr/>
        </p:nvSpPr>
        <p:spPr>
          <a:xfrm>
            <a:off x="136440" y="147960"/>
            <a:ext cx="43200" cy="43200"/>
          </a:xfrm>
          <a:prstGeom prst="line">
            <a:avLst/>
          </a:prstGeom>
          <a:ln cap="rnd" w="28800">
            <a:solidFill>
              <a:srgbClr val="000000"/>
            </a:solidFill>
            <a:round/>
          </a:ln>
        </p:spPr>
        <p:style>
          <a:lnRef idx="0"/>
          <a:fillRef idx="0"/>
          <a:effectRef idx="0"/>
          <a:fontRef idx="minor"/>
        </p:style>
      </p:sp>
      <p:sp>
        <p:nvSpPr>
          <p:cNvPr id="399" name=""/>
          <p:cNvSpPr/>
          <p:nvPr/>
        </p:nvSpPr>
        <p:spPr>
          <a:xfrm>
            <a:off x="69480" y="384840"/>
            <a:ext cx="61200" cy="0"/>
          </a:xfrm>
          <a:prstGeom prst="line">
            <a:avLst/>
          </a:prstGeom>
          <a:ln cap="rnd" w="28800">
            <a:solidFill>
              <a:srgbClr val="000000"/>
            </a:solidFill>
            <a:round/>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
          <p:cNvSpPr/>
          <p:nvPr/>
        </p:nvSpPr>
        <p:spPr>
          <a:xfrm>
            <a:off x="0" y="179280"/>
            <a:ext cx="4150080" cy="417240"/>
          </a:xfrm>
          <a:custGeom>
            <a:avLst/>
            <a:gdLst/>
            <a:ahLst/>
            <a:rect l="0" t="0" r="r" b="b"/>
            <a:pathLst>
              <a:path w="11528" h="1159">
                <a:moveTo>
                  <a:pt x="0" y="0"/>
                </a:moveTo>
                <a:lnTo>
                  <a:pt x="11528" y="0"/>
                </a:lnTo>
                <a:lnTo>
                  <a:pt x="11528" y="1159"/>
                </a:lnTo>
                <a:lnTo>
                  <a:pt x="0" y="1159"/>
                </a:lnTo>
                <a:lnTo>
                  <a:pt x="0" y="0"/>
                </a:lnTo>
                <a:close/>
              </a:path>
            </a:pathLst>
          </a:custGeom>
          <a:solidFill>
            <a:srgbClr val="f2c02c"/>
          </a:solidFill>
          <a:ln w="0">
            <a:noFill/>
          </a:ln>
        </p:spPr>
      </p:sp>
      <p:sp>
        <p:nvSpPr>
          <p:cNvPr id="43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Noto Sans"/>
              </a:rPr>
              <a:t>Click to edit the title text format</a:t>
            </a:r>
            <a:endParaRPr b="0" lang="en-US" sz="4400" spc="-1" strike="noStrike">
              <a:latin typeface="Noto Sans"/>
            </a:endParaRPr>
          </a:p>
        </p:txBody>
      </p:sp>
      <p:sp>
        <p:nvSpPr>
          <p:cNvPr id="438"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439" name="PlaceHolder 3"/>
          <p:cNvSpPr>
            <a:spLocks noGrp="1"/>
          </p:cNvSpPr>
          <p:nvPr>
            <p:ph type="dt" idx="19"/>
          </p:nvPr>
        </p:nvSpPr>
        <p:spPr>
          <a:xfrm>
            <a:off x="504000" y="5165280"/>
            <a:ext cx="2348280" cy="39060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40" name="PlaceHolder 4"/>
          <p:cNvSpPr>
            <a:spLocks noGrp="1"/>
          </p:cNvSpPr>
          <p:nvPr>
            <p:ph type="ftr" idx="20"/>
          </p:nvPr>
        </p:nvSpPr>
        <p:spPr>
          <a:xfrm>
            <a:off x="3447360" y="5165280"/>
            <a:ext cx="3195000" cy="390600"/>
          </a:xfrm>
          <a:prstGeom prst="rect">
            <a:avLst/>
          </a:prstGeom>
          <a:noFill/>
          <a:ln w="0">
            <a:noFill/>
          </a:ln>
        </p:spPr>
        <p:txBody>
          <a:bodyPr lIns="0" rIns="0" tIns="0" bIns="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41" name="PlaceHolder 5"/>
          <p:cNvSpPr>
            <a:spLocks noGrp="1"/>
          </p:cNvSpPr>
          <p:nvPr>
            <p:ph type="sldNum" idx="21"/>
          </p:nvPr>
        </p:nvSpPr>
        <p:spPr>
          <a:xfrm>
            <a:off x="7227360" y="5165280"/>
            <a:ext cx="2348280" cy="39060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fld id="{68064AE8-AB11-438C-83EA-985E25A3953B}" type="slidenum">
              <a:rPr b="0" lang="en-US" sz="1400" spc="-1" strike="noStrike">
                <a:latin typeface="Times New Roman"/>
              </a:rPr>
              <a:t>&lt;number&gt;</a:t>
            </a:fld>
            <a:endParaRPr b="0" lang="en-US" sz="1400" spc="-1" strike="noStrike">
              <a:latin typeface="Times New Roman"/>
            </a:endParaRPr>
          </a:p>
        </p:txBody>
      </p:sp>
      <p:sp>
        <p:nvSpPr>
          <p:cNvPr id="442" name=""/>
          <p:cNvSpPr/>
          <p:nvPr/>
        </p:nvSpPr>
        <p:spPr>
          <a:xfrm flipH="1">
            <a:off x="1209960" y="4952880"/>
            <a:ext cx="164160" cy="164160"/>
          </a:xfrm>
          <a:prstGeom prst="line">
            <a:avLst/>
          </a:prstGeom>
          <a:ln cap="rnd" w="68040">
            <a:solidFill>
              <a:srgbClr val="f2c02c"/>
            </a:solidFill>
            <a:round/>
          </a:ln>
        </p:spPr>
        <p:style>
          <a:lnRef idx="0"/>
          <a:fillRef idx="0"/>
          <a:effectRef idx="0"/>
          <a:fontRef idx="minor"/>
        </p:style>
      </p:sp>
      <p:sp>
        <p:nvSpPr>
          <p:cNvPr id="443" name=""/>
          <p:cNvSpPr/>
          <p:nvPr/>
        </p:nvSpPr>
        <p:spPr>
          <a:xfrm>
            <a:off x="1209960" y="4952880"/>
            <a:ext cx="164160" cy="164160"/>
          </a:xfrm>
          <a:prstGeom prst="line">
            <a:avLst/>
          </a:prstGeom>
          <a:ln cap="rnd" w="68040">
            <a:solidFill>
              <a:srgbClr val="f2c02c"/>
            </a:solidFill>
            <a:round/>
          </a:ln>
        </p:spPr>
        <p:style>
          <a:lnRef idx="0"/>
          <a:fillRef idx="0"/>
          <a:effectRef idx="0"/>
          <a:fontRef idx="minor"/>
        </p:style>
      </p:sp>
      <p:sp>
        <p:nvSpPr>
          <p:cNvPr id="444" name=""/>
          <p:cNvSpPr/>
          <p:nvPr/>
        </p:nvSpPr>
        <p:spPr>
          <a:xfrm>
            <a:off x="5675400" y="1268280"/>
            <a:ext cx="167760" cy="181080"/>
          </a:xfrm>
          <a:custGeom>
            <a:avLst/>
            <a:gdLst/>
            <a:ahLst/>
            <a:rect l="0" t="0" r="r" b="b"/>
            <a:pathLst>
              <a:path w="466" h="503">
                <a:moveTo>
                  <a:pt x="0" y="230"/>
                </a:moveTo>
                <a:lnTo>
                  <a:pt x="404" y="503"/>
                </a:lnTo>
                <a:lnTo>
                  <a:pt x="466" y="0"/>
                </a:lnTo>
                <a:lnTo>
                  <a:pt x="0" y="230"/>
                </a:lnTo>
                <a:close/>
              </a:path>
            </a:pathLst>
          </a:custGeom>
          <a:noFill/>
          <a:ln cap="rnd" w="46800">
            <a:solidFill>
              <a:srgbClr val="f2c02c"/>
            </a:solidFill>
            <a:round/>
          </a:ln>
        </p:spPr>
      </p:sp>
      <p:sp>
        <p:nvSpPr>
          <p:cNvPr id="445" name=""/>
          <p:cNvSpPr/>
          <p:nvPr/>
        </p:nvSpPr>
        <p:spPr>
          <a:xfrm>
            <a:off x="7669440" y="4452480"/>
            <a:ext cx="190800" cy="190800"/>
          </a:xfrm>
          <a:custGeom>
            <a:avLst/>
            <a:gdLst/>
            <a:ahLst/>
            <a:rect l="0" t="0" r="r" b="b"/>
            <a:pathLst>
              <a:path w="530" h="530">
                <a:moveTo>
                  <a:pt x="530" y="265"/>
                </a:moveTo>
                <a:lnTo>
                  <a:pt x="529" y="283"/>
                </a:lnTo>
                <a:lnTo>
                  <a:pt x="528" y="300"/>
                </a:lnTo>
                <a:lnTo>
                  <a:pt x="525" y="317"/>
                </a:lnTo>
                <a:lnTo>
                  <a:pt x="521" y="334"/>
                </a:lnTo>
                <a:lnTo>
                  <a:pt x="516" y="350"/>
                </a:lnTo>
                <a:lnTo>
                  <a:pt x="510" y="366"/>
                </a:lnTo>
                <a:lnTo>
                  <a:pt x="503" y="381"/>
                </a:lnTo>
                <a:lnTo>
                  <a:pt x="494" y="397"/>
                </a:lnTo>
                <a:lnTo>
                  <a:pt x="485" y="412"/>
                </a:lnTo>
                <a:lnTo>
                  <a:pt x="475" y="426"/>
                </a:lnTo>
                <a:lnTo>
                  <a:pt x="464" y="440"/>
                </a:lnTo>
                <a:lnTo>
                  <a:pt x="453" y="452"/>
                </a:lnTo>
                <a:lnTo>
                  <a:pt x="441" y="464"/>
                </a:lnTo>
                <a:lnTo>
                  <a:pt x="427" y="474"/>
                </a:lnTo>
                <a:lnTo>
                  <a:pt x="413" y="484"/>
                </a:lnTo>
                <a:lnTo>
                  <a:pt x="398" y="494"/>
                </a:lnTo>
                <a:lnTo>
                  <a:pt x="382" y="503"/>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3"/>
                </a:lnTo>
                <a:lnTo>
                  <a:pt x="133" y="494"/>
                </a:lnTo>
                <a:lnTo>
                  <a:pt x="118" y="484"/>
                </a:lnTo>
                <a:lnTo>
                  <a:pt x="103" y="474"/>
                </a:lnTo>
                <a:lnTo>
                  <a:pt x="90" y="464"/>
                </a:lnTo>
                <a:lnTo>
                  <a:pt x="78" y="452"/>
                </a:lnTo>
                <a:lnTo>
                  <a:pt x="66" y="440"/>
                </a:lnTo>
                <a:lnTo>
                  <a:pt x="56" y="426"/>
                </a:lnTo>
                <a:lnTo>
                  <a:pt x="45" y="412"/>
                </a:lnTo>
                <a:lnTo>
                  <a:pt x="36" y="397"/>
                </a:lnTo>
                <a:lnTo>
                  <a:pt x="27" y="381"/>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2"/>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2"/>
                </a:lnTo>
                <a:lnTo>
                  <a:pt x="485" y="117"/>
                </a:lnTo>
                <a:lnTo>
                  <a:pt x="494" y="132"/>
                </a:lnTo>
                <a:lnTo>
                  <a:pt x="503" y="148"/>
                </a:lnTo>
                <a:lnTo>
                  <a:pt x="510" y="164"/>
                </a:lnTo>
                <a:lnTo>
                  <a:pt x="516" y="180"/>
                </a:lnTo>
                <a:lnTo>
                  <a:pt x="521" y="196"/>
                </a:lnTo>
                <a:lnTo>
                  <a:pt x="525" y="213"/>
                </a:lnTo>
                <a:lnTo>
                  <a:pt x="528" y="230"/>
                </a:lnTo>
                <a:lnTo>
                  <a:pt x="529" y="247"/>
                </a:lnTo>
                <a:lnTo>
                  <a:pt x="530" y="265"/>
                </a:lnTo>
                <a:close/>
              </a:path>
            </a:pathLst>
          </a:custGeom>
          <a:solidFill>
            <a:srgbClr val="ffffff"/>
          </a:solidFill>
          <a:ln w="0">
            <a:noFill/>
          </a:ln>
        </p:spPr>
      </p:sp>
      <p:sp>
        <p:nvSpPr>
          <p:cNvPr id="446" name=""/>
          <p:cNvSpPr/>
          <p:nvPr/>
        </p:nvSpPr>
        <p:spPr>
          <a:xfrm>
            <a:off x="7669440" y="4452480"/>
            <a:ext cx="190800" cy="190800"/>
          </a:xfrm>
          <a:custGeom>
            <a:avLst/>
            <a:gdLst/>
            <a:ahLst/>
            <a:rect l="0" t="0" r="r" b="b"/>
            <a:pathLst>
              <a:path w="530" h="530">
                <a:moveTo>
                  <a:pt x="530" y="265"/>
                </a:moveTo>
                <a:lnTo>
                  <a:pt x="529" y="283"/>
                </a:lnTo>
                <a:lnTo>
                  <a:pt x="528" y="300"/>
                </a:lnTo>
                <a:lnTo>
                  <a:pt x="525" y="317"/>
                </a:lnTo>
                <a:lnTo>
                  <a:pt x="521" y="334"/>
                </a:lnTo>
                <a:lnTo>
                  <a:pt x="516" y="350"/>
                </a:lnTo>
                <a:lnTo>
                  <a:pt x="510" y="366"/>
                </a:lnTo>
                <a:lnTo>
                  <a:pt x="503" y="381"/>
                </a:lnTo>
                <a:lnTo>
                  <a:pt x="494" y="397"/>
                </a:lnTo>
                <a:lnTo>
                  <a:pt x="485" y="412"/>
                </a:lnTo>
                <a:lnTo>
                  <a:pt x="475" y="426"/>
                </a:lnTo>
                <a:lnTo>
                  <a:pt x="464" y="440"/>
                </a:lnTo>
                <a:lnTo>
                  <a:pt x="453" y="452"/>
                </a:lnTo>
                <a:lnTo>
                  <a:pt x="441" y="464"/>
                </a:lnTo>
                <a:lnTo>
                  <a:pt x="427" y="474"/>
                </a:lnTo>
                <a:lnTo>
                  <a:pt x="413" y="484"/>
                </a:lnTo>
                <a:lnTo>
                  <a:pt x="398" y="494"/>
                </a:lnTo>
                <a:lnTo>
                  <a:pt x="382" y="503"/>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3"/>
                </a:lnTo>
                <a:lnTo>
                  <a:pt x="133" y="494"/>
                </a:lnTo>
                <a:lnTo>
                  <a:pt x="118" y="484"/>
                </a:lnTo>
                <a:lnTo>
                  <a:pt x="103" y="474"/>
                </a:lnTo>
                <a:lnTo>
                  <a:pt x="90" y="464"/>
                </a:lnTo>
                <a:lnTo>
                  <a:pt x="78" y="452"/>
                </a:lnTo>
                <a:lnTo>
                  <a:pt x="66" y="440"/>
                </a:lnTo>
                <a:lnTo>
                  <a:pt x="56" y="426"/>
                </a:lnTo>
                <a:lnTo>
                  <a:pt x="45" y="412"/>
                </a:lnTo>
                <a:lnTo>
                  <a:pt x="36" y="397"/>
                </a:lnTo>
                <a:lnTo>
                  <a:pt x="27" y="381"/>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2"/>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2"/>
                </a:lnTo>
                <a:lnTo>
                  <a:pt x="485" y="117"/>
                </a:lnTo>
                <a:lnTo>
                  <a:pt x="494" y="132"/>
                </a:lnTo>
                <a:lnTo>
                  <a:pt x="503" y="148"/>
                </a:lnTo>
                <a:lnTo>
                  <a:pt x="510" y="164"/>
                </a:lnTo>
                <a:lnTo>
                  <a:pt x="516" y="180"/>
                </a:lnTo>
                <a:lnTo>
                  <a:pt x="521" y="196"/>
                </a:lnTo>
                <a:lnTo>
                  <a:pt x="525" y="213"/>
                </a:lnTo>
                <a:lnTo>
                  <a:pt x="528" y="230"/>
                </a:lnTo>
                <a:lnTo>
                  <a:pt x="529" y="247"/>
                </a:lnTo>
                <a:lnTo>
                  <a:pt x="530" y="265"/>
                </a:lnTo>
                <a:close/>
              </a:path>
            </a:pathLst>
          </a:custGeom>
          <a:noFill/>
          <a:ln cap="rnd" w="46080">
            <a:solidFill>
              <a:srgbClr val="f2c02c"/>
            </a:solidFill>
            <a:round/>
          </a:ln>
        </p:spPr>
      </p:sp>
      <p:sp>
        <p:nvSpPr>
          <p:cNvPr id="447" name=""/>
          <p:cNvSpPr/>
          <p:nvPr/>
        </p:nvSpPr>
        <p:spPr>
          <a:xfrm flipH="1">
            <a:off x="9262080" y="291960"/>
            <a:ext cx="164160" cy="164160"/>
          </a:xfrm>
          <a:prstGeom prst="line">
            <a:avLst/>
          </a:prstGeom>
          <a:ln cap="rnd" w="68040">
            <a:solidFill>
              <a:srgbClr val="f2c02c"/>
            </a:solidFill>
            <a:round/>
          </a:ln>
        </p:spPr>
        <p:style>
          <a:lnRef idx="0"/>
          <a:fillRef idx="0"/>
          <a:effectRef idx="0"/>
          <a:fontRef idx="minor"/>
        </p:style>
      </p:sp>
      <p:sp>
        <p:nvSpPr>
          <p:cNvPr id="448" name=""/>
          <p:cNvSpPr/>
          <p:nvPr/>
        </p:nvSpPr>
        <p:spPr>
          <a:xfrm>
            <a:off x="9262080" y="291960"/>
            <a:ext cx="164160" cy="164160"/>
          </a:xfrm>
          <a:prstGeom prst="line">
            <a:avLst/>
          </a:prstGeom>
          <a:ln cap="rnd" w="68040">
            <a:solidFill>
              <a:srgbClr val="f2c02c"/>
            </a:solidFill>
            <a:round/>
          </a:ln>
        </p:spPr>
        <p:style>
          <a:lnRef idx="0"/>
          <a:fillRef idx="0"/>
          <a:effectRef idx="0"/>
          <a:fontRef idx="minor"/>
        </p:style>
      </p:sp>
      <p:sp>
        <p:nvSpPr>
          <p:cNvPr id="449" name=""/>
          <p:cNvSpPr/>
          <p:nvPr/>
        </p:nvSpPr>
        <p:spPr>
          <a:xfrm>
            <a:off x="152640" y="1112040"/>
            <a:ext cx="190800" cy="190800"/>
          </a:xfrm>
          <a:custGeom>
            <a:avLst/>
            <a:gdLst/>
            <a:ahLst/>
            <a:rect l="0" t="0" r="r" b="b"/>
            <a:pathLst>
              <a:path w="530" h="530">
                <a:moveTo>
                  <a:pt x="530" y="265"/>
                </a:moveTo>
                <a:lnTo>
                  <a:pt x="529" y="283"/>
                </a:lnTo>
                <a:lnTo>
                  <a:pt x="528" y="300"/>
                </a:lnTo>
                <a:lnTo>
                  <a:pt x="525" y="317"/>
                </a:lnTo>
                <a:lnTo>
                  <a:pt x="521" y="333"/>
                </a:lnTo>
                <a:lnTo>
                  <a:pt x="516" y="349"/>
                </a:lnTo>
                <a:lnTo>
                  <a:pt x="510" y="365"/>
                </a:lnTo>
                <a:lnTo>
                  <a:pt x="503" y="381"/>
                </a:lnTo>
                <a:lnTo>
                  <a:pt x="494" y="397"/>
                </a:lnTo>
                <a:lnTo>
                  <a:pt x="485" y="412"/>
                </a:lnTo>
                <a:lnTo>
                  <a:pt x="475" y="426"/>
                </a:lnTo>
                <a:lnTo>
                  <a:pt x="464" y="440"/>
                </a:lnTo>
                <a:lnTo>
                  <a:pt x="453" y="452"/>
                </a:lnTo>
                <a:lnTo>
                  <a:pt x="441" y="464"/>
                </a:lnTo>
                <a:lnTo>
                  <a:pt x="427" y="475"/>
                </a:lnTo>
                <a:lnTo>
                  <a:pt x="413" y="485"/>
                </a:lnTo>
                <a:lnTo>
                  <a:pt x="398" y="494"/>
                </a:lnTo>
                <a:lnTo>
                  <a:pt x="382" y="502"/>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2"/>
                </a:lnTo>
                <a:lnTo>
                  <a:pt x="133" y="494"/>
                </a:lnTo>
                <a:lnTo>
                  <a:pt x="118" y="485"/>
                </a:lnTo>
                <a:lnTo>
                  <a:pt x="103" y="475"/>
                </a:lnTo>
                <a:lnTo>
                  <a:pt x="90" y="464"/>
                </a:lnTo>
                <a:lnTo>
                  <a:pt x="78" y="452"/>
                </a:lnTo>
                <a:lnTo>
                  <a:pt x="66" y="440"/>
                </a:lnTo>
                <a:lnTo>
                  <a:pt x="56" y="426"/>
                </a:lnTo>
                <a:lnTo>
                  <a:pt x="45" y="412"/>
                </a:lnTo>
                <a:lnTo>
                  <a:pt x="36" y="397"/>
                </a:lnTo>
                <a:lnTo>
                  <a:pt x="27" y="381"/>
                </a:lnTo>
                <a:lnTo>
                  <a:pt x="20" y="365"/>
                </a:lnTo>
                <a:lnTo>
                  <a:pt x="14" y="350"/>
                </a:lnTo>
                <a:lnTo>
                  <a:pt x="9" y="333"/>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3"/>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3"/>
                </a:lnTo>
                <a:lnTo>
                  <a:pt x="485" y="117"/>
                </a:lnTo>
                <a:lnTo>
                  <a:pt x="494" y="132"/>
                </a:lnTo>
                <a:lnTo>
                  <a:pt x="503" y="148"/>
                </a:lnTo>
                <a:lnTo>
                  <a:pt x="510" y="164"/>
                </a:lnTo>
                <a:lnTo>
                  <a:pt x="516" y="180"/>
                </a:lnTo>
                <a:lnTo>
                  <a:pt x="521" y="196"/>
                </a:lnTo>
                <a:lnTo>
                  <a:pt x="525" y="212"/>
                </a:lnTo>
                <a:lnTo>
                  <a:pt x="528" y="229"/>
                </a:lnTo>
                <a:lnTo>
                  <a:pt x="529" y="247"/>
                </a:lnTo>
                <a:lnTo>
                  <a:pt x="530" y="265"/>
                </a:lnTo>
                <a:close/>
              </a:path>
            </a:pathLst>
          </a:custGeom>
          <a:solidFill>
            <a:srgbClr val="ffffff"/>
          </a:solidFill>
          <a:ln w="0">
            <a:noFill/>
          </a:ln>
        </p:spPr>
      </p:sp>
      <p:sp>
        <p:nvSpPr>
          <p:cNvPr id="450" name=""/>
          <p:cNvSpPr/>
          <p:nvPr/>
        </p:nvSpPr>
        <p:spPr>
          <a:xfrm>
            <a:off x="152640" y="1112040"/>
            <a:ext cx="190800" cy="190800"/>
          </a:xfrm>
          <a:custGeom>
            <a:avLst/>
            <a:gdLst/>
            <a:ahLst/>
            <a:rect l="0" t="0" r="r" b="b"/>
            <a:pathLst>
              <a:path w="530" h="530">
                <a:moveTo>
                  <a:pt x="530" y="265"/>
                </a:moveTo>
                <a:lnTo>
                  <a:pt x="529" y="283"/>
                </a:lnTo>
                <a:lnTo>
                  <a:pt x="528" y="300"/>
                </a:lnTo>
                <a:lnTo>
                  <a:pt x="525" y="317"/>
                </a:lnTo>
                <a:lnTo>
                  <a:pt x="521" y="333"/>
                </a:lnTo>
                <a:lnTo>
                  <a:pt x="516" y="349"/>
                </a:lnTo>
                <a:lnTo>
                  <a:pt x="510" y="365"/>
                </a:lnTo>
                <a:lnTo>
                  <a:pt x="503" y="381"/>
                </a:lnTo>
                <a:lnTo>
                  <a:pt x="494" y="397"/>
                </a:lnTo>
                <a:lnTo>
                  <a:pt x="485" y="412"/>
                </a:lnTo>
                <a:lnTo>
                  <a:pt x="475" y="426"/>
                </a:lnTo>
                <a:lnTo>
                  <a:pt x="464" y="440"/>
                </a:lnTo>
                <a:lnTo>
                  <a:pt x="453" y="452"/>
                </a:lnTo>
                <a:lnTo>
                  <a:pt x="441" y="464"/>
                </a:lnTo>
                <a:lnTo>
                  <a:pt x="427" y="475"/>
                </a:lnTo>
                <a:lnTo>
                  <a:pt x="413" y="485"/>
                </a:lnTo>
                <a:lnTo>
                  <a:pt x="398" y="494"/>
                </a:lnTo>
                <a:lnTo>
                  <a:pt x="382" y="502"/>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2"/>
                </a:lnTo>
                <a:lnTo>
                  <a:pt x="133" y="494"/>
                </a:lnTo>
                <a:lnTo>
                  <a:pt x="118" y="485"/>
                </a:lnTo>
                <a:lnTo>
                  <a:pt x="103" y="475"/>
                </a:lnTo>
                <a:lnTo>
                  <a:pt x="90" y="464"/>
                </a:lnTo>
                <a:lnTo>
                  <a:pt x="78" y="452"/>
                </a:lnTo>
                <a:lnTo>
                  <a:pt x="66" y="440"/>
                </a:lnTo>
                <a:lnTo>
                  <a:pt x="56" y="426"/>
                </a:lnTo>
                <a:lnTo>
                  <a:pt x="45" y="412"/>
                </a:lnTo>
                <a:lnTo>
                  <a:pt x="36" y="397"/>
                </a:lnTo>
                <a:lnTo>
                  <a:pt x="27" y="381"/>
                </a:lnTo>
                <a:lnTo>
                  <a:pt x="20" y="365"/>
                </a:lnTo>
                <a:lnTo>
                  <a:pt x="14" y="350"/>
                </a:lnTo>
                <a:lnTo>
                  <a:pt x="9" y="333"/>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3"/>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3"/>
                </a:lnTo>
                <a:lnTo>
                  <a:pt x="485" y="117"/>
                </a:lnTo>
                <a:lnTo>
                  <a:pt x="494" y="132"/>
                </a:lnTo>
                <a:lnTo>
                  <a:pt x="503" y="148"/>
                </a:lnTo>
                <a:lnTo>
                  <a:pt x="510" y="164"/>
                </a:lnTo>
                <a:lnTo>
                  <a:pt x="516" y="180"/>
                </a:lnTo>
                <a:lnTo>
                  <a:pt x="521" y="196"/>
                </a:lnTo>
                <a:lnTo>
                  <a:pt x="525" y="212"/>
                </a:lnTo>
                <a:lnTo>
                  <a:pt x="528" y="229"/>
                </a:lnTo>
                <a:lnTo>
                  <a:pt x="529" y="247"/>
                </a:lnTo>
                <a:lnTo>
                  <a:pt x="530" y="265"/>
                </a:lnTo>
                <a:close/>
              </a:path>
            </a:pathLst>
          </a:custGeom>
          <a:noFill/>
          <a:ln cap="rnd" w="46080">
            <a:solidFill>
              <a:srgbClr val="f2c02c"/>
            </a:solidFill>
            <a:round/>
          </a:ln>
        </p:spPr>
      </p:sp>
      <p:sp>
        <p:nvSpPr>
          <p:cNvPr id="451" name=""/>
          <p:cNvSpPr/>
          <p:nvPr/>
        </p:nvSpPr>
        <p:spPr>
          <a:xfrm>
            <a:off x="225720" y="237600"/>
            <a:ext cx="356760" cy="429480"/>
          </a:xfrm>
          <a:custGeom>
            <a:avLst/>
            <a:gdLst/>
            <a:ahLst/>
            <a:rect l="0" t="0" r="r" b="b"/>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sq" w="28800">
            <a:solidFill>
              <a:srgbClr val="ffffff"/>
            </a:solidFill>
            <a:miter/>
          </a:ln>
        </p:spPr>
      </p:sp>
      <p:sp>
        <p:nvSpPr>
          <p:cNvPr id="452" name=""/>
          <p:cNvSpPr/>
          <p:nvPr/>
        </p:nvSpPr>
        <p:spPr>
          <a:xfrm>
            <a:off x="320400" y="667080"/>
            <a:ext cx="167400" cy="42120"/>
          </a:xfrm>
          <a:custGeom>
            <a:avLst/>
            <a:gdLst/>
            <a:ahLst/>
            <a:rect l="0" t="0" r="r" b="b"/>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sp>
      <p:sp>
        <p:nvSpPr>
          <p:cNvPr id="453" name=""/>
          <p:cNvSpPr/>
          <p:nvPr/>
        </p:nvSpPr>
        <p:spPr>
          <a:xfrm>
            <a:off x="336600" y="708480"/>
            <a:ext cx="135000" cy="41760"/>
          </a:xfrm>
          <a:custGeom>
            <a:avLst/>
            <a:gdLst/>
            <a:ahLst/>
            <a:rect l="0" t="0" r="r" b="b"/>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sp>
      <p:sp>
        <p:nvSpPr>
          <p:cNvPr id="454" name=""/>
          <p:cNvSpPr/>
          <p:nvPr/>
        </p:nvSpPr>
        <p:spPr>
          <a:xfrm>
            <a:off x="323280" y="356040"/>
            <a:ext cx="163440" cy="311040"/>
          </a:xfrm>
          <a:custGeom>
            <a:avLst/>
            <a:gdLst/>
            <a:ahLst/>
            <a:rect l="0" t="0" r="r" b="b"/>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sp>
      <p:sp>
        <p:nvSpPr>
          <p:cNvPr id="455" name=""/>
          <p:cNvSpPr/>
          <p:nvPr/>
        </p:nvSpPr>
        <p:spPr>
          <a:xfrm>
            <a:off x="404280" y="79560"/>
            <a:ext cx="0" cy="61200"/>
          </a:xfrm>
          <a:prstGeom prst="line">
            <a:avLst/>
          </a:prstGeom>
          <a:ln cap="rnd" w="28800">
            <a:solidFill>
              <a:srgbClr val="ffffff"/>
            </a:solidFill>
            <a:round/>
          </a:ln>
        </p:spPr>
        <p:style>
          <a:lnRef idx="0"/>
          <a:fillRef idx="0"/>
          <a:effectRef idx="0"/>
          <a:fontRef idx="minor"/>
        </p:style>
      </p:sp>
      <p:sp>
        <p:nvSpPr>
          <p:cNvPr id="456" name=""/>
          <p:cNvSpPr/>
          <p:nvPr/>
        </p:nvSpPr>
        <p:spPr>
          <a:xfrm flipH="1">
            <a:off x="615600" y="168120"/>
            <a:ext cx="43200" cy="43560"/>
          </a:xfrm>
          <a:prstGeom prst="line">
            <a:avLst/>
          </a:prstGeom>
          <a:ln cap="rnd" w="28800">
            <a:solidFill>
              <a:srgbClr val="ffffff"/>
            </a:solidFill>
            <a:round/>
          </a:ln>
        </p:spPr>
        <p:style>
          <a:lnRef idx="0"/>
          <a:fillRef idx="0"/>
          <a:effectRef idx="0"/>
          <a:fontRef idx="minor"/>
        </p:style>
      </p:sp>
      <p:sp>
        <p:nvSpPr>
          <p:cNvPr id="457" name=""/>
          <p:cNvSpPr/>
          <p:nvPr/>
        </p:nvSpPr>
        <p:spPr>
          <a:xfrm flipH="1">
            <a:off x="664560" y="405360"/>
            <a:ext cx="61200" cy="0"/>
          </a:xfrm>
          <a:prstGeom prst="line">
            <a:avLst/>
          </a:prstGeom>
          <a:ln cap="rnd" w="28800">
            <a:solidFill>
              <a:srgbClr val="ffffff"/>
            </a:solidFill>
            <a:round/>
          </a:ln>
        </p:spPr>
        <p:style>
          <a:lnRef idx="0"/>
          <a:fillRef idx="0"/>
          <a:effectRef idx="0"/>
          <a:fontRef idx="minor"/>
        </p:style>
      </p:sp>
      <p:sp>
        <p:nvSpPr>
          <p:cNvPr id="458" name=""/>
          <p:cNvSpPr/>
          <p:nvPr/>
        </p:nvSpPr>
        <p:spPr>
          <a:xfrm>
            <a:off x="149400" y="168120"/>
            <a:ext cx="43560" cy="43560"/>
          </a:xfrm>
          <a:prstGeom prst="line">
            <a:avLst/>
          </a:prstGeom>
          <a:ln cap="rnd" w="28800">
            <a:solidFill>
              <a:srgbClr val="ffffff"/>
            </a:solidFill>
            <a:round/>
          </a:ln>
        </p:spPr>
        <p:style>
          <a:lnRef idx="0"/>
          <a:fillRef idx="0"/>
          <a:effectRef idx="0"/>
          <a:fontRef idx="minor"/>
        </p:style>
      </p:sp>
      <p:sp>
        <p:nvSpPr>
          <p:cNvPr id="459" name=""/>
          <p:cNvSpPr/>
          <p:nvPr/>
        </p:nvSpPr>
        <p:spPr>
          <a:xfrm>
            <a:off x="82440" y="405360"/>
            <a:ext cx="61200" cy="0"/>
          </a:xfrm>
          <a:prstGeom prst="line">
            <a:avLst/>
          </a:prstGeom>
          <a:ln cap="rnd" w="28800">
            <a:solidFill>
              <a:srgbClr val="ffffff"/>
            </a:solidFill>
            <a:round/>
          </a:ln>
        </p:spPr>
        <p:style>
          <a:lnRef idx="0"/>
          <a:fillRef idx="0"/>
          <a:effectRef idx="0"/>
          <a:fontRef idx="minor"/>
        </p:style>
      </p:sp>
      <p:sp>
        <p:nvSpPr>
          <p:cNvPr id="460" name=""/>
          <p:cNvSpPr/>
          <p:nvPr/>
        </p:nvSpPr>
        <p:spPr>
          <a:xfrm>
            <a:off x="212400" y="217080"/>
            <a:ext cx="357120" cy="429840"/>
          </a:xfrm>
          <a:custGeom>
            <a:avLst/>
            <a:gdLst/>
            <a:ahLst/>
            <a:rect l="0" t="0" r="r" b="b"/>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sq" w="28800">
            <a:solidFill>
              <a:srgbClr val="000000"/>
            </a:solidFill>
            <a:miter/>
          </a:ln>
        </p:spPr>
      </p:sp>
      <p:sp>
        <p:nvSpPr>
          <p:cNvPr id="461" name=""/>
          <p:cNvSpPr/>
          <p:nvPr/>
        </p:nvSpPr>
        <p:spPr>
          <a:xfrm>
            <a:off x="307080" y="646920"/>
            <a:ext cx="167760" cy="41760"/>
          </a:xfrm>
          <a:custGeom>
            <a:avLst/>
            <a:gdLst/>
            <a:ahLst/>
            <a:rect l="0" t="0" r="r" b="b"/>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sp>
      <p:sp>
        <p:nvSpPr>
          <p:cNvPr id="462" name=""/>
          <p:cNvSpPr/>
          <p:nvPr/>
        </p:nvSpPr>
        <p:spPr>
          <a:xfrm>
            <a:off x="323280" y="687960"/>
            <a:ext cx="135360" cy="42120"/>
          </a:xfrm>
          <a:custGeom>
            <a:avLst/>
            <a:gdLst/>
            <a:ahLst/>
            <a:rect l="0" t="0" r="r" b="b"/>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sp>
      <p:sp>
        <p:nvSpPr>
          <p:cNvPr id="463" name=""/>
          <p:cNvSpPr/>
          <p:nvPr/>
        </p:nvSpPr>
        <p:spPr>
          <a:xfrm>
            <a:off x="309960" y="335520"/>
            <a:ext cx="163800" cy="311400"/>
          </a:xfrm>
          <a:custGeom>
            <a:avLst/>
            <a:gdLst/>
            <a:ahLst/>
            <a:rect l="0" t="0" r="r" b="b"/>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sp>
      <p:sp>
        <p:nvSpPr>
          <p:cNvPr id="464" name=""/>
          <p:cNvSpPr/>
          <p:nvPr/>
        </p:nvSpPr>
        <p:spPr>
          <a:xfrm>
            <a:off x="390960" y="59040"/>
            <a:ext cx="0" cy="61560"/>
          </a:xfrm>
          <a:prstGeom prst="line">
            <a:avLst/>
          </a:prstGeom>
          <a:ln cap="rnd" w="28800">
            <a:solidFill>
              <a:srgbClr val="000000"/>
            </a:solidFill>
            <a:round/>
          </a:ln>
        </p:spPr>
        <p:style>
          <a:lnRef idx="0"/>
          <a:fillRef idx="0"/>
          <a:effectRef idx="0"/>
          <a:fontRef idx="minor"/>
        </p:style>
      </p:sp>
      <p:sp>
        <p:nvSpPr>
          <p:cNvPr id="465" name=""/>
          <p:cNvSpPr/>
          <p:nvPr/>
        </p:nvSpPr>
        <p:spPr>
          <a:xfrm flipH="1">
            <a:off x="602280" y="147960"/>
            <a:ext cx="43200" cy="43200"/>
          </a:xfrm>
          <a:prstGeom prst="line">
            <a:avLst/>
          </a:prstGeom>
          <a:ln cap="rnd" w="28800">
            <a:solidFill>
              <a:srgbClr val="000000"/>
            </a:solidFill>
            <a:round/>
          </a:ln>
        </p:spPr>
        <p:style>
          <a:lnRef idx="0"/>
          <a:fillRef idx="0"/>
          <a:effectRef idx="0"/>
          <a:fontRef idx="minor"/>
        </p:style>
      </p:sp>
      <p:sp>
        <p:nvSpPr>
          <p:cNvPr id="466" name=""/>
          <p:cNvSpPr/>
          <p:nvPr/>
        </p:nvSpPr>
        <p:spPr>
          <a:xfrm flipH="1">
            <a:off x="651240" y="384840"/>
            <a:ext cx="61560" cy="0"/>
          </a:xfrm>
          <a:prstGeom prst="line">
            <a:avLst/>
          </a:prstGeom>
          <a:ln cap="rnd" w="28800">
            <a:solidFill>
              <a:srgbClr val="000000"/>
            </a:solidFill>
            <a:round/>
          </a:ln>
        </p:spPr>
        <p:style>
          <a:lnRef idx="0"/>
          <a:fillRef idx="0"/>
          <a:effectRef idx="0"/>
          <a:fontRef idx="minor"/>
        </p:style>
      </p:sp>
      <p:sp>
        <p:nvSpPr>
          <p:cNvPr id="467" name=""/>
          <p:cNvSpPr/>
          <p:nvPr/>
        </p:nvSpPr>
        <p:spPr>
          <a:xfrm>
            <a:off x="136440" y="147960"/>
            <a:ext cx="43200" cy="43200"/>
          </a:xfrm>
          <a:prstGeom prst="line">
            <a:avLst/>
          </a:prstGeom>
          <a:ln cap="rnd" w="28800">
            <a:solidFill>
              <a:srgbClr val="000000"/>
            </a:solidFill>
            <a:round/>
          </a:ln>
        </p:spPr>
        <p:style>
          <a:lnRef idx="0"/>
          <a:fillRef idx="0"/>
          <a:effectRef idx="0"/>
          <a:fontRef idx="minor"/>
        </p:style>
      </p:sp>
      <p:sp>
        <p:nvSpPr>
          <p:cNvPr id="468" name=""/>
          <p:cNvSpPr/>
          <p:nvPr/>
        </p:nvSpPr>
        <p:spPr>
          <a:xfrm>
            <a:off x="69480" y="384840"/>
            <a:ext cx="61200" cy="0"/>
          </a:xfrm>
          <a:prstGeom prst="line">
            <a:avLst/>
          </a:prstGeom>
          <a:ln cap="rnd" w="28800">
            <a:solidFill>
              <a:srgbClr val="000000"/>
            </a:solidFill>
            <a:round/>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c02c"/>
        </a:solidFill>
      </p:bgPr>
    </p:bg>
    <p:spTree>
      <p:nvGrpSpPr>
        <p:cNvPr id="1" name=""/>
        <p:cNvGrpSpPr/>
        <p:nvPr/>
      </p:nvGrpSpPr>
      <p:grpSpPr>
        <a:xfrm>
          <a:off x="0" y="0"/>
          <a:ext cx="0" cy="0"/>
          <a:chOff x="0" y="0"/>
          <a:chExt cx="0" cy="0"/>
        </a:xfrm>
      </p:grpSpPr>
      <p:sp>
        <p:nvSpPr>
          <p:cNvPr id="50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Noto Sans"/>
              </a:rPr>
              <a:t>Click to edit the title text format</a:t>
            </a:r>
            <a:endParaRPr b="0" lang="en-US" sz="4400" spc="-1" strike="noStrike">
              <a:latin typeface="Noto Sans"/>
            </a:endParaRPr>
          </a:p>
        </p:txBody>
      </p:sp>
      <p:sp>
        <p:nvSpPr>
          <p:cNvPr id="506"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507" name="PlaceHolder 3"/>
          <p:cNvSpPr>
            <a:spLocks noGrp="1"/>
          </p:cNvSpPr>
          <p:nvPr>
            <p:ph type="dt" idx="22"/>
          </p:nvPr>
        </p:nvSpPr>
        <p:spPr>
          <a:xfrm>
            <a:off x="504000" y="5165280"/>
            <a:ext cx="2348280" cy="39060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08" name="PlaceHolder 4"/>
          <p:cNvSpPr>
            <a:spLocks noGrp="1"/>
          </p:cNvSpPr>
          <p:nvPr>
            <p:ph type="ftr" idx="23"/>
          </p:nvPr>
        </p:nvSpPr>
        <p:spPr>
          <a:xfrm>
            <a:off x="3447360" y="5165280"/>
            <a:ext cx="3195000" cy="390600"/>
          </a:xfrm>
          <a:prstGeom prst="rect">
            <a:avLst/>
          </a:prstGeom>
          <a:noFill/>
          <a:ln w="0">
            <a:noFill/>
          </a:ln>
        </p:spPr>
        <p:txBody>
          <a:bodyPr lIns="0" rIns="0" tIns="0" bIns="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509" name="PlaceHolder 5"/>
          <p:cNvSpPr>
            <a:spLocks noGrp="1"/>
          </p:cNvSpPr>
          <p:nvPr>
            <p:ph type="sldNum" idx="24"/>
          </p:nvPr>
        </p:nvSpPr>
        <p:spPr>
          <a:xfrm>
            <a:off x="7227360" y="5165280"/>
            <a:ext cx="2348280" cy="39060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fld id="{70C58A5C-B97A-4E01-8BF3-5924862D959A}" type="slidenum">
              <a:rPr b="0" lang="en-US" sz="1400" spc="-1" strike="noStrike">
                <a:latin typeface="Times New Roman"/>
              </a:rPr>
              <a:t>&lt;number&gt;</a:t>
            </a:fld>
            <a:endParaRPr b="0" lang="en-US" sz="1400" spc="-1" strike="noStrike">
              <a:latin typeface="Times New Roman"/>
            </a:endParaRPr>
          </a:p>
        </p:txBody>
      </p:sp>
      <p:sp>
        <p:nvSpPr>
          <p:cNvPr id="510" name=""/>
          <p:cNvSpPr/>
          <p:nvPr/>
        </p:nvSpPr>
        <p:spPr>
          <a:xfrm>
            <a:off x="1192680" y="2846520"/>
            <a:ext cx="190800" cy="190800"/>
          </a:xfrm>
          <a:custGeom>
            <a:avLst/>
            <a:gdLst/>
            <a:ahLst/>
            <a:rect l="0" t="0" r="r" b="b"/>
            <a:pathLst>
              <a:path w="530" h="530">
                <a:moveTo>
                  <a:pt x="530" y="265"/>
                </a:moveTo>
                <a:lnTo>
                  <a:pt x="529" y="283"/>
                </a:lnTo>
                <a:lnTo>
                  <a:pt x="528" y="300"/>
                </a:lnTo>
                <a:lnTo>
                  <a:pt x="525" y="317"/>
                </a:lnTo>
                <a:lnTo>
                  <a:pt x="521" y="334"/>
                </a:lnTo>
                <a:lnTo>
                  <a:pt x="516" y="350"/>
                </a:lnTo>
                <a:lnTo>
                  <a:pt x="510" y="366"/>
                </a:lnTo>
                <a:lnTo>
                  <a:pt x="503" y="382"/>
                </a:lnTo>
                <a:lnTo>
                  <a:pt x="494" y="398"/>
                </a:lnTo>
                <a:lnTo>
                  <a:pt x="485" y="413"/>
                </a:lnTo>
                <a:lnTo>
                  <a:pt x="474" y="428"/>
                </a:lnTo>
                <a:lnTo>
                  <a:pt x="464" y="441"/>
                </a:lnTo>
                <a:lnTo>
                  <a:pt x="452" y="453"/>
                </a:lnTo>
                <a:lnTo>
                  <a:pt x="440" y="465"/>
                </a:lnTo>
                <a:lnTo>
                  <a:pt x="427" y="475"/>
                </a:lnTo>
                <a:lnTo>
                  <a:pt x="412" y="486"/>
                </a:lnTo>
                <a:lnTo>
                  <a:pt x="397" y="495"/>
                </a:lnTo>
                <a:lnTo>
                  <a:pt x="381" y="504"/>
                </a:lnTo>
                <a:lnTo>
                  <a:pt x="365" y="511"/>
                </a:lnTo>
                <a:lnTo>
                  <a:pt x="349" y="517"/>
                </a:lnTo>
                <a:lnTo>
                  <a:pt x="333" y="522"/>
                </a:lnTo>
                <a:lnTo>
                  <a:pt x="317" y="525"/>
                </a:lnTo>
                <a:lnTo>
                  <a:pt x="300" y="528"/>
                </a:lnTo>
                <a:lnTo>
                  <a:pt x="283" y="529"/>
                </a:lnTo>
                <a:lnTo>
                  <a:pt x="265" y="530"/>
                </a:lnTo>
                <a:lnTo>
                  <a:pt x="247" y="529"/>
                </a:lnTo>
                <a:lnTo>
                  <a:pt x="230" y="528"/>
                </a:lnTo>
                <a:lnTo>
                  <a:pt x="213" y="525"/>
                </a:lnTo>
                <a:lnTo>
                  <a:pt x="197" y="522"/>
                </a:lnTo>
                <a:lnTo>
                  <a:pt x="181" y="517"/>
                </a:lnTo>
                <a:lnTo>
                  <a:pt x="165" y="511"/>
                </a:lnTo>
                <a:lnTo>
                  <a:pt x="149" y="504"/>
                </a:lnTo>
                <a:lnTo>
                  <a:pt x="133" y="495"/>
                </a:lnTo>
                <a:lnTo>
                  <a:pt x="118" y="486"/>
                </a:lnTo>
                <a:lnTo>
                  <a:pt x="103" y="475"/>
                </a:lnTo>
                <a:lnTo>
                  <a:pt x="90" y="465"/>
                </a:lnTo>
                <a:lnTo>
                  <a:pt x="78" y="453"/>
                </a:lnTo>
                <a:lnTo>
                  <a:pt x="66" y="441"/>
                </a:lnTo>
                <a:lnTo>
                  <a:pt x="56" y="428"/>
                </a:lnTo>
                <a:lnTo>
                  <a:pt x="45" y="413"/>
                </a:lnTo>
                <a:lnTo>
                  <a:pt x="36" y="398"/>
                </a:lnTo>
                <a:lnTo>
                  <a:pt x="27" y="382"/>
                </a:lnTo>
                <a:lnTo>
                  <a:pt x="20" y="366"/>
                </a:lnTo>
                <a:lnTo>
                  <a:pt x="14" y="350"/>
                </a:lnTo>
                <a:lnTo>
                  <a:pt x="9" y="334"/>
                </a:lnTo>
                <a:lnTo>
                  <a:pt x="5" y="317"/>
                </a:lnTo>
                <a:lnTo>
                  <a:pt x="2" y="300"/>
                </a:lnTo>
                <a:lnTo>
                  <a:pt x="1" y="283"/>
                </a:lnTo>
                <a:lnTo>
                  <a:pt x="0" y="265"/>
                </a:lnTo>
                <a:lnTo>
                  <a:pt x="1" y="247"/>
                </a:lnTo>
                <a:lnTo>
                  <a:pt x="2" y="230"/>
                </a:lnTo>
                <a:lnTo>
                  <a:pt x="5" y="213"/>
                </a:lnTo>
                <a:lnTo>
                  <a:pt x="9" y="197"/>
                </a:lnTo>
                <a:lnTo>
                  <a:pt x="14" y="181"/>
                </a:lnTo>
                <a:lnTo>
                  <a:pt x="20" y="165"/>
                </a:lnTo>
                <a:lnTo>
                  <a:pt x="27" y="149"/>
                </a:lnTo>
                <a:lnTo>
                  <a:pt x="36" y="133"/>
                </a:lnTo>
                <a:lnTo>
                  <a:pt x="45" y="118"/>
                </a:lnTo>
                <a:lnTo>
                  <a:pt x="56" y="103"/>
                </a:lnTo>
                <a:lnTo>
                  <a:pt x="66" y="90"/>
                </a:lnTo>
                <a:lnTo>
                  <a:pt x="78" y="78"/>
                </a:lnTo>
                <a:lnTo>
                  <a:pt x="90" y="66"/>
                </a:lnTo>
                <a:lnTo>
                  <a:pt x="103" y="56"/>
                </a:lnTo>
                <a:lnTo>
                  <a:pt x="118" y="45"/>
                </a:lnTo>
                <a:lnTo>
                  <a:pt x="133" y="36"/>
                </a:lnTo>
                <a:lnTo>
                  <a:pt x="149" y="27"/>
                </a:lnTo>
                <a:lnTo>
                  <a:pt x="165" y="20"/>
                </a:lnTo>
                <a:lnTo>
                  <a:pt x="181" y="14"/>
                </a:lnTo>
                <a:lnTo>
                  <a:pt x="197" y="9"/>
                </a:lnTo>
                <a:lnTo>
                  <a:pt x="213" y="5"/>
                </a:lnTo>
                <a:lnTo>
                  <a:pt x="230" y="2"/>
                </a:lnTo>
                <a:lnTo>
                  <a:pt x="247" y="1"/>
                </a:lnTo>
                <a:lnTo>
                  <a:pt x="265" y="0"/>
                </a:lnTo>
                <a:lnTo>
                  <a:pt x="283" y="1"/>
                </a:lnTo>
                <a:lnTo>
                  <a:pt x="300" y="2"/>
                </a:lnTo>
                <a:lnTo>
                  <a:pt x="317" y="5"/>
                </a:lnTo>
                <a:lnTo>
                  <a:pt x="333" y="9"/>
                </a:lnTo>
                <a:lnTo>
                  <a:pt x="349" y="14"/>
                </a:lnTo>
                <a:lnTo>
                  <a:pt x="365" y="20"/>
                </a:lnTo>
                <a:lnTo>
                  <a:pt x="381" y="27"/>
                </a:lnTo>
                <a:lnTo>
                  <a:pt x="397" y="36"/>
                </a:lnTo>
                <a:lnTo>
                  <a:pt x="412" y="45"/>
                </a:lnTo>
                <a:lnTo>
                  <a:pt x="427" y="56"/>
                </a:lnTo>
                <a:lnTo>
                  <a:pt x="440" y="66"/>
                </a:lnTo>
                <a:lnTo>
                  <a:pt x="452" y="78"/>
                </a:lnTo>
                <a:lnTo>
                  <a:pt x="464" y="90"/>
                </a:lnTo>
                <a:lnTo>
                  <a:pt x="474" y="103"/>
                </a:lnTo>
                <a:lnTo>
                  <a:pt x="485" y="118"/>
                </a:lnTo>
                <a:lnTo>
                  <a:pt x="494" y="133"/>
                </a:lnTo>
                <a:lnTo>
                  <a:pt x="503" y="149"/>
                </a:lnTo>
                <a:lnTo>
                  <a:pt x="510" y="165"/>
                </a:lnTo>
                <a:lnTo>
                  <a:pt x="516" y="181"/>
                </a:lnTo>
                <a:lnTo>
                  <a:pt x="521" y="197"/>
                </a:lnTo>
                <a:lnTo>
                  <a:pt x="525" y="213"/>
                </a:lnTo>
                <a:lnTo>
                  <a:pt x="528" y="230"/>
                </a:lnTo>
                <a:lnTo>
                  <a:pt x="529" y="247"/>
                </a:lnTo>
                <a:lnTo>
                  <a:pt x="530" y="265"/>
                </a:lnTo>
                <a:close/>
              </a:path>
            </a:pathLst>
          </a:custGeom>
          <a:noFill/>
          <a:ln cap="rnd" w="46080">
            <a:solidFill>
              <a:srgbClr val="ffffff"/>
            </a:solidFill>
            <a:round/>
          </a:ln>
        </p:spPr>
      </p:sp>
      <p:sp>
        <p:nvSpPr>
          <p:cNvPr id="511" name=""/>
          <p:cNvSpPr/>
          <p:nvPr/>
        </p:nvSpPr>
        <p:spPr>
          <a:xfrm flipH="1">
            <a:off x="4060800" y="115920"/>
            <a:ext cx="86760" cy="215280"/>
          </a:xfrm>
          <a:prstGeom prst="line">
            <a:avLst/>
          </a:prstGeom>
          <a:ln cap="rnd" w="68040">
            <a:solidFill>
              <a:srgbClr val="ffffff"/>
            </a:solidFill>
            <a:round/>
          </a:ln>
        </p:spPr>
        <p:style>
          <a:lnRef idx="0"/>
          <a:fillRef idx="0"/>
          <a:effectRef idx="0"/>
          <a:fontRef idx="minor"/>
        </p:style>
      </p:sp>
      <p:sp>
        <p:nvSpPr>
          <p:cNvPr id="512" name=""/>
          <p:cNvSpPr/>
          <p:nvPr/>
        </p:nvSpPr>
        <p:spPr>
          <a:xfrm>
            <a:off x="3996360" y="180360"/>
            <a:ext cx="215280" cy="86760"/>
          </a:xfrm>
          <a:prstGeom prst="line">
            <a:avLst/>
          </a:prstGeom>
          <a:ln cap="rnd" w="68040">
            <a:solidFill>
              <a:srgbClr val="ffffff"/>
            </a:solidFill>
            <a:round/>
          </a:ln>
        </p:spPr>
        <p:style>
          <a:lnRef idx="0"/>
          <a:fillRef idx="0"/>
          <a:effectRef idx="0"/>
          <a:fontRef idx="minor"/>
        </p:style>
      </p:sp>
      <p:sp>
        <p:nvSpPr>
          <p:cNvPr id="513" name=""/>
          <p:cNvSpPr/>
          <p:nvPr/>
        </p:nvSpPr>
        <p:spPr>
          <a:xfrm>
            <a:off x="8077680" y="5246640"/>
            <a:ext cx="168120" cy="181080"/>
          </a:xfrm>
          <a:custGeom>
            <a:avLst/>
            <a:gdLst/>
            <a:ahLst/>
            <a:rect l="0" t="0" r="r" b="b"/>
            <a:pathLst>
              <a:path w="467" h="503">
                <a:moveTo>
                  <a:pt x="0" y="230"/>
                </a:moveTo>
                <a:lnTo>
                  <a:pt x="404" y="503"/>
                </a:lnTo>
                <a:lnTo>
                  <a:pt x="467" y="0"/>
                </a:lnTo>
                <a:lnTo>
                  <a:pt x="0" y="230"/>
                </a:lnTo>
                <a:close/>
              </a:path>
            </a:pathLst>
          </a:custGeom>
          <a:noFill/>
          <a:ln cap="rnd" w="46800">
            <a:solidFill>
              <a:srgbClr val="ffffff"/>
            </a:solidFill>
            <a:round/>
          </a:ln>
        </p:spPr>
      </p:sp>
      <p:sp>
        <p:nvSpPr>
          <p:cNvPr id="514" name=""/>
          <p:cNvSpPr/>
          <p:nvPr/>
        </p:nvSpPr>
        <p:spPr>
          <a:xfrm>
            <a:off x="662760" y="1063800"/>
            <a:ext cx="168120" cy="180720"/>
          </a:xfrm>
          <a:custGeom>
            <a:avLst/>
            <a:gdLst/>
            <a:ahLst/>
            <a:rect l="0" t="0" r="r" b="b"/>
            <a:pathLst>
              <a:path w="467" h="502">
                <a:moveTo>
                  <a:pt x="0" y="230"/>
                </a:moveTo>
                <a:lnTo>
                  <a:pt x="404" y="502"/>
                </a:lnTo>
                <a:lnTo>
                  <a:pt x="467" y="0"/>
                </a:lnTo>
                <a:lnTo>
                  <a:pt x="0" y="230"/>
                </a:lnTo>
                <a:close/>
              </a:path>
            </a:pathLst>
          </a:custGeom>
          <a:noFill/>
          <a:ln cap="rnd" w="46800">
            <a:solidFill>
              <a:srgbClr val="ffffff"/>
            </a:solidFill>
            <a:round/>
          </a:ln>
        </p:spPr>
      </p:sp>
      <p:sp>
        <p:nvSpPr>
          <p:cNvPr id="515" name=""/>
          <p:cNvSpPr/>
          <p:nvPr/>
        </p:nvSpPr>
        <p:spPr>
          <a:xfrm>
            <a:off x="9468000" y="296640"/>
            <a:ext cx="180360" cy="170280"/>
          </a:xfrm>
          <a:custGeom>
            <a:avLst/>
            <a:gdLst/>
            <a:ahLst/>
            <a:rect l="0" t="0" r="r" b="b"/>
            <a:pathLst>
              <a:path w="501" h="473">
                <a:moveTo>
                  <a:pt x="217" y="473"/>
                </a:moveTo>
                <a:lnTo>
                  <a:pt x="501" y="76"/>
                </a:lnTo>
                <a:lnTo>
                  <a:pt x="0" y="0"/>
                </a:lnTo>
                <a:lnTo>
                  <a:pt x="217" y="473"/>
                </a:lnTo>
                <a:close/>
              </a:path>
            </a:pathLst>
          </a:custGeom>
          <a:noFill/>
          <a:ln cap="rnd" w="46800">
            <a:solidFill>
              <a:srgbClr val="ffffff"/>
            </a:solidFill>
            <a:round/>
          </a:ln>
        </p:spPr>
      </p:sp>
      <p:sp>
        <p:nvSpPr>
          <p:cNvPr id="516" name=""/>
          <p:cNvSpPr/>
          <p:nvPr/>
        </p:nvSpPr>
        <p:spPr>
          <a:xfrm flipH="1">
            <a:off x="457200" y="5131080"/>
            <a:ext cx="86760" cy="215280"/>
          </a:xfrm>
          <a:prstGeom prst="line">
            <a:avLst/>
          </a:prstGeom>
          <a:ln cap="rnd" w="68040">
            <a:solidFill>
              <a:srgbClr val="ffffff"/>
            </a:solidFill>
            <a:round/>
          </a:ln>
        </p:spPr>
        <p:style>
          <a:lnRef idx="0"/>
          <a:fillRef idx="0"/>
          <a:effectRef idx="0"/>
          <a:fontRef idx="minor"/>
        </p:style>
      </p:sp>
      <p:sp>
        <p:nvSpPr>
          <p:cNvPr id="517" name=""/>
          <p:cNvSpPr/>
          <p:nvPr/>
        </p:nvSpPr>
        <p:spPr>
          <a:xfrm>
            <a:off x="393120" y="5195160"/>
            <a:ext cx="215280" cy="87120"/>
          </a:xfrm>
          <a:prstGeom prst="line">
            <a:avLst/>
          </a:prstGeom>
          <a:ln cap="rnd" w="68040">
            <a:solidFill>
              <a:srgbClr val="ffffff"/>
            </a:solidFill>
            <a:round/>
          </a:ln>
        </p:spPr>
        <p:style>
          <a:lnRef idx="0"/>
          <a:fillRef idx="0"/>
          <a:effectRef idx="0"/>
          <a:fontRef idx="minor"/>
        </p:style>
      </p:sp>
      <p:sp>
        <p:nvSpPr>
          <p:cNvPr id="518" name=""/>
          <p:cNvSpPr/>
          <p:nvPr/>
        </p:nvSpPr>
        <p:spPr>
          <a:xfrm>
            <a:off x="7131240" y="648720"/>
            <a:ext cx="190800" cy="190800"/>
          </a:xfrm>
          <a:custGeom>
            <a:avLst/>
            <a:gdLst/>
            <a:ahLst/>
            <a:rect l="0" t="0" r="r" b="b"/>
            <a:pathLst>
              <a:path w="530" h="530">
                <a:moveTo>
                  <a:pt x="530" y="265"/>
                </a:moveTo>
                <a:lnTo>
                  <a:pt x="529" y="283"/>
                </a:lnTo>
                <a:lnTo>
                  <a:pt x="528" y="300"/>
                </a:lnTo>
                <a:lnTo>
                  <a:pt x="525" y="317"/>
                </a:lnTo>
                <a:lnTo>
                  <a:pt x="521" y="334"/>
                </a:lnTo>
                <a:lnTo>
                  <a:pt x="516" y="350"/>
                </a:lnTo>
                <a:lnTo>
                  <a:pt x="510" y="366"/>
                </a:lnTo>
                <a:lnTo>
                  <a:pt x="503" y="381"/>
                </a:lnTo>
                <a:lnTo>
                  <a:pt x="494" y="397"/>
                </a:lnTo>
                <a:lnTo>
                  <a:pt x="485" y="412"/>
                </a:lnTo>
                <a:lnTo>
                  <a:pt x="474" y="426"/>
                </a:lnTo>
                <a:lnTo>
                  <a:pt x="464" y="440"/>
                </a:lnTo>
                <a:lnTo>
                  <a:pt x="452" y="452"/>
                </a:lnTo>
                <a:lnTo>
                  <a:pt x="440" y="464"/>
                </a:lnTo>
                <a:lnTo>
                  <a:pt x="426" y="474"/>
                </a:lnTo>
                <a:lnTo>
                  <a:pt x="412" y="484"/>
                </a:lnTo>
                <a:lnTo>
                  <a:pt x="397" y="494"/>
                </a:lnTo>
                <a:lnTo>
                  <a:pt x="381" y="503"/>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6" y="521"/>
                </a:lnTo>
                <a:lnTo>
                  <a:pt x="180" y="516"/>
                </a:lnTo>
                <a:lnTo>
                  <a:pt x="164" y="510"/>
                </a:lnTo>
                <a:lnTo>
                  <a:pt x="148" y="503"/>
                </a:lnTo>
                <a:lnTo>
                  <a:pt x="132" y="494"/>
                </a:lnTo>
                <a:lnTo>
                  <a:pt x="117" y="484"/>
                </a:lnTo>
                <a:lnTo>
                  <a:pt x="102" y="474"/>
                </a:lnTo>
                <a:lnTo>
                  <a:pt x="89" y="464"/>
                </a:lnTo>
                <a:lnTo>
                  <a:pt x="77" y="452"/>
                </a:lnTo>
                <a:lnTo>
                  <a:pt x="65" y="440"/>
                </a:lnTo>
                <a:lnTo>
                  <a:pt x="55" y="426"/>
                </a:lnTo>
                <a:lnTo>
                  <a:pt x="44" y="412"/>
                </a:lnTo>
                <a:lnTo>
                  <a:pt x="35" y="397"/>
                </a:lnTo>
                <a:lnTo>
                  <a:pt x="26" y="381"/>
                </a:lnTo>
                <a:lnTo>
                  <a:pt x="19" y="366"/>
                </a:lnTo>
                <a:lnTo>
                  <a:pt x="13" y="350"/>
                </a:lnTo>
                <a:lnTo>
                  <a:pt x="8" y="334"/>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2"/>
                </a:lnTo>
                <a:lnTo>
                  <a:pt x="65" y="89"/>
                </a:lnTo>
                <a:lnTo>
                  <a:pt x="77" y="77"/>
                </a:lnTo>
                <a:lnTo>
                  <a:pt x="89" y="65"/>
                </a:lnTo>
                <a:lnTo>
                  <a:pt x="102" y="55"/>
                </a:lnTo>
                <a:lnTo>
                  <a:pt x="117" y="44"/>
                </a:lnTo>
                <a:lnTo>
                  <a:pt x="132" y="35"/>
                </a:lnTo>
                <a:lnTo>
                  <a:pt x="148" y="26"/>
                </a:lnTo>
                <a:lnTo>
                  <a:pt x="164" y="19"/>
                </a:lnTo>
                <a:lnTo>
                  <a:pt x="180" y="13"/>
                </a:lnTo>
                <a:lnTo>
                  <a:pt x="196" y="8"/>
                </a:lnTo>
                <a:lnTo>
                  <a:pt x="213" y="5"/>
                </a:lnTo>
                <a:lnTo>
                  <a:pt x="230" y="2"/>
                </a:lnTo>
                <a:lnTo>
                  <a:pt x="247" y="0"/>
                </a:lnTo>
                <a:lnTo>
                  <a:pt x="265" y="0"/>
                </a:lnTo>
                <a:lnTo>
                  <a:pt x="283" y="0"/>
                </a:lnTo>
                <a:lnTo>
                  <a:pt x="300" y="2"/>
                </a:lnTo>
                <a:lnTo>
                  <a:pt x="317" y="5"/>
                </a:lnTo>
                <a:lnTo>
                  <a:pt x="334" y="8"/>
                </a:lnTo>
                <a:lnTo>
                  <a:pt x="350" y="13"/>
                </a:lnTo>
                <a:lnTo>
                  <a:pt x="366" y="19"/>
                </a:lnTo>
                <a:lnTo>
                  <a:pt x="381" y="26"/>
                </a:lnTo>
                <a:lnTo>
                  <a:pt x="397" y="35"/>
                </a:lnTo>
                <a:lnTo>
                  <a:pt x="412" y="44"/>
                </a:lnTo>
                <a:lnTo>
                  <a:pt x="426" y="55"/>
                </a:lnTo>
                <a:lnTo>
                  <a:pt x="440" y="65"/>
                </a:lnTo>
                <a:lnTo>
                  <a:pt x="452" y="77"/>
                </a:lnTo>
                <a:lnTo>
                  <a:pt x="464" y="89"/>
                </a:lnTo>
                <a:lnTo>
                  <a:pt x="474" y="102"/>
                </a:lnTo>
                <a:lnTo>
                  <a:pt x="485" y="117"/>
                </a:lnTo>
                <a:lnTo>
                  <a:pt x="494" y="132"/>
                </a:lnTo>
                <a:lnTo>
                  <a:pt x="503" y="148"/>
                </a:lnTo>
                <a:lnTo>
                  <a:pt x="510" y="164"/>
                </a:lnTo>
                <a:lnTo>
                  <a:pt x="516" y="180"/>
                </a:lnTo>
                <a:lnTo>
                  <a:pt x="521" y="196"/>
                </a:lnTo>
                <a:lnTo>
                  <a:pt x="525" y="213"/>
                </a:lnTo>
                <a:lnTo>
                  <a:pt x="528" y="230"/>
                </a:lnTo>
                <a:lnTo>
                  <a:pt x="529" y="247"/>
                </a:lnTo>
                <a:lnTo>
                  <a:pt x="530" y="265"/>
                </a:lnTo>
                <a:close/>
              </a:path>
            </a:pathLst>
          </a:custGeom>
          <a:noFill/>
          <a:ln cap="rnd" w="46080">
            <a:solidFill>
              <a:srgbClr val="ffffff"/>
            </a:solidFill>
            <a:round/>
          </a:ln>
        </p:spPr>
      </p:sp>
      <p:sp>
        <p:nvSpPr>
          <p:cNvPr id="519" name=""/>
          <p:cNvSpPr/>
          <p:nvPr/>
        </p:nvSpPr>
        <p:spPr>
          <a:xfrm>
            <a:off x="225720" y="237600"/>
            <a:ext cx="356760" cy="429480"/>
          </a:xfrm>
          <a:custGeom>
            <a:avLst/>
            <a:gdLst/>
            <a:ahLst/>
            <a:rect l="0" t="0" r="r" b="b"/>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sq" w="28800">
            <a:solidFill>
              <a:srgbClr val="ffffff"/>
            </a:solidFill>
            <a:miter/>
          </a:ln>
        </p:spPr>
      </p:sp>
      <p:sp>
        <p:nvSpPr>
          <p:cNvPr id="520" name=""/>
          <p:cNvSpPr/>
          <p:nvPr/>
        </p:nvSpPr>
        <p:spPr>
          <a:xfrm>
            <a:off x="320400" y="667080"/>
            <a:ext cx="167400" cy="42120"/>
          </a:xfrm>
          <a:custGeom>
            <a:avLst/>
            <a:gdLst/>
            <a:ahLst/>
            <a:rect l="0" t="0" r="r" b="b"/>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sp>
      <p:sp>
        <p:nvSpPr>
          <p:cNvPr id="521" name=""/>
          <p:cNvSpPr/>
          <p:nvPr/>
        </p:nvSpPr>
        <p:spPr>
          <a:xfrm>
            <a:off x="336600" y="708480"/>
            <a:ext cx="135000" cy="41760"/>
          </a:xfrm>
          <a:custGeom>
            <a:avLst/>
            <a:gdLst/>
            <a:ahLst/>
            <a:rect l="0" t="0" r="r" b="b"/>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sp>
      <p:sp>
        <p:nvSpPr>
          <p:cNvPr id="522" name=""/>
          <p:cNvSpPr/>
          <p:nvPr/>
        </p:nvSpPr>
        <p:spPr>
          <a:xfrm>
            <a:off x="323280" y="356040"/>
            <a:ext cx="163440" cy="311040"/>
          </a:xfrm>
          <a:custGeom>
            <a:avLst/>
            <a:gdLst/>
            <a:ahLst/>
            <a:rect l="0" t="0" r="r" b="b"/>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sp>
      <p:sp>
        <p:nvSpPr>
          <p:cNvPr id="523" name=""/>
          <p:cNvSpPr/>
          <p:nvPr/>
        </p:nvSpPr>
        <p:spPr>
          <a:xfrm>
            <a:off x="404280" y="79560"/>
            <a:ext cx="0" cy="61200"/>
          </a:xfrm>
          <a:prstGeom prst="line">
            <a:avLst/>
          </a:prstGeom>
          <a:ln cap="rnd" w="28800">
            <a:solidFill>
              <a:srgbClr val="ffffff"/>
            </a:solidFill>
            <a:round/>
          </a:ln>
        </p:spPr>
        <p:style>
          <a:lnRef idx="0"/>
          <a:fillRef idx="0"/>
          <a:effectRef idx="0"/>
          <a:fontRef idx="minor"/>
        </p:style>
      </p:sp>
      <p:sp>
        <p:nvSpPr>
          <p:cNvPr id="524" name=""/>
          <p:cNvSpPr/>
          <p:nvPr/>
        </p:nvSpPr>
        <p:spPr>
          <a:xfrm flipH="1">
            <a:off x="615600" y="168120"/>
            <a:ext cx="43200" cy="43560"/>
          </a:xfrm>
          <a:prstGeom prst="line">
            <a:avLst/>
          </a:prstGeom>
          <a:ln cap="rnd" w="28800">
            <a:solidFill>
              <a:srgbClr val="ffffff"/>
            </a:solidFill>
            <a:round/>
          </a:ln>
        </p:spPr>
        <p:style>
          <a:lnRef idx="0"/>
          <a:fillRef idx="0"/>
          <a:effectRef idx="0"/>
          <a:fontRef idx="minor"/>
        </p:style>
      </p:sp>
      <p:sp>
        <p:nvSpPr>
          <p:cNvPr id="525" name=""/>
          <p:cNvSpPr/>
          <p:nvPr/>
        </p:nvSpPr>
        <p:spPr>
          <a:xfrm flipH="1">
            <a:off x="664560" y="405360"/>
            <a:ext cx="61200" cy="0"/>
          </a:xfrm>
          <a:prstGeom prst="line">
            <a:avLst/>
          </a:prstGeom>
          <a:ln cap="rnd" w="28800">
            <a:solidFill>
              <a:srgbClr val="ffffff"/>
            </a:solidFill>
            <a:round/>
          </a:ln>
        </p:spPr>
        <p:style>
          <a:lnRef idx="0"/>
          <a:fillRef idx="0"/>
          <a:effectRef idx="0"/>
          <a:fontRef idx="minor"/>
        </p:style>
      </p:sp>
      <p:sp>
        <p:nvSpPr>
          <p:cNvPr id="526" name=""/>
          <p:cNvSpPr/>
          <p:nvPr/>
        </p:nvSpPr>
        <p:spPr>
          <a:xfrm>
            <a:off x="149400" y="168120"/>
            <a:ext cx="43560" cy="43560"/>
          </a:xfrm>
          <a:prstGeom prst="line">
            <a:avLst/>
          </a:prstGeom>
          <a:ln cap="rnd" w="28800">
            <a:solidFill>
              <a:srgbClr val="ffffff"/>
            </a:solidFill>
            <a:round/>
          </a:ln>
        </p:spPr>
        <p:style>
          <a:lnRef idx="0"/>
          <a:fillRef idx="0"/>
          <a:effectRef idx="0"/>
          <a:fontRef idx="minor"/>
        </p:style>
      </p:sp>
      <p:sp>
        <p:nvSpPr>
          <p:cNvPr id="527" name=""/>
          <p:cNvSpPr/>
          <p:nvPr/>
        </p:nvSpPr>
        <p:spPr>
          <a:xfrm>
            <a:off x="82440" y="405360"/>
            <a:ext cx="61200" cy="0"/>
          </a:xfrm>
          <a:prstGeom prst="line">
            <a:avLst/>
          </a:prstGeom>
          <a:ln cap="rnd" w="28800">
            <a:solidFill>
              <a:srgbClr val="ffffff"/>
            </a:solidFill>
            <a:round/>
          </a:ln>
        </p:spPr>
        <p:style>
          <a:lnRef idx="0"/>
          <a:fillRef idx="0"/>
          <a:effectRef idx="0"/>
          <a:fontRef idx="minor"/>
        </p:style>
      </p:sp>
      <p:sp>
        <p:nvSpPr>
          <p:cNvPr id="528" name=""/>
          <p:cNvSpPr/>
          <p:nvPr/>
        </p:nvSpPr>
        <p:spPr>
          <a:xfrm>
            <a:off x="212400" y="217080"/>
            <a:ext cx="357120" cy="429840"/>
          </a:xfrm>
          <a:custGeom>
            <a:avLst/>
            <a:gdLst/>
            <a:ahLst/>
            <a:rect l="0" t="0" r="r" b="b"/>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sq" w="28800">
            <a:solidFill>
              <a:srgbClr val="000000"/>
            </a:solidFill>
            <a:miter/>
          </a:ln>
        </p:spPr>
      </p:sp>
      <p:sp>
        <p:nvSpPr>
          <p:cNvPr id="529" name=""/>
          <p:cNvSpPr/>
          <p:nvPr/>
        </p:nvSpPr>
        <p:spPr>
          <a:xfrm>
            <a:off x="307080" y="646920"/>
            <a:ext cx="167760" cy="41760"/>
          </a:xfrm>
          <a:custGeom>
            <a:avLst/>
            <a:gdLst/>
            <a:ahLst/>
            <a:rect l="0" t="0" r="r" b="b"/>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sp>
      <p:sp>
        <p:nvSpPr>
          <p:cNvPr id="530" name=""/>
          <p:cNvSpPr/>
          <p:nvPr/>
        </p:nvSpPr>
        <p:spPr>
          <a:xfrm>
            <a:off x="323280" y="687960"/>
            <a:ext cx="135360" cy="42120"/>
          </a:xfrm>
          <a:custGeom>
            <a:avLst/>
            <a:gdLst/>
            <a:ahLst/>
            <a:rect l="0" t="0" r="r" b="b"/>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sp>
      <p:sp>
        <p:nvSpPr>
          <p:cNvPr id="531" name=""/>
          <p:cNvSpPr/>
          <p:nvPr/>
        </p:nvSpPr>
        <p:spPr>
          <a:xfrm>
            <a:off x="309960" y="335520"/>
            <a:ext cx="163800" cy="311400"/>
          </a:xfrm>
          <a:custGeom>
            <a:avLst/>
            <a:gdLst/>
            <a:ahLst/>
            <a:rect l="0" t="0" r="r" b="b"/>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sp>
      <p:sp>
        <p:nvSpPr>
          <p:cNvPr id="532" name=""/>
          <p:cNvSpPr/>
          <p:nvPr/>
        </p:nvSpPr>
        <p:spPr>
          <a:xfrm>
            <a:off x="390960" y="59040"/>
            <a:ext cx="0" cy="61560"/>
          </a:xfrm>
          <a:prstGeom prst="line">
            <a:avLst/>
          </a:prstGeom>
          <a:ln cap="rnd" w="28800">
            <a:solidFill>
              <a:srgbClr val="000000"/>
            </a:solidFill>
            <a:round/>
          </a:ln>
        </p:spPr>
        <p:style>
          <a:lnRef idx="0"/>
          <a:fillRef idx="0"/>
          <a:effectRef idx="0"/>
          <a:fontRef idx="minor"/>
        </p:style>
      </p:sp>
      <p:sp>
        <p:nvSpPr>
          <p:cNvPr id="533" name=""/>
          <p:cNvSpPr/>
          <p:nvPr/>
        </p:nvSpPr>
        <p:spPr>
          <a:xfrm flipH="1">
            <a:off x="602280" y="147960"/>
            <a:ext cx="43200" cy="43200"/>
          </a:xfrm>
          <a:prstGeom prst="line">
            <a:avLst/>
          </a:prstGeom>
          <a:ln cap="rnd" w="28800">
            <a:solidFill>
              <a:srgbClr val="000000"/>
            </a:solidFill>
            <a:round/>
          </a:ln>
        </p:spPr>
        <p:style>
          <a:lnRef idx="0"/>
          <a:fillRef idx="0"/>
          <a:effectRef idx="0"/>
          <a:fontRef idx="minor"/>
        </p:style>
      </p:sp>
      <p:sp>
        <p:nvSpPr>
          <p:cNvPr id="534" name=""/>
          <p:cNvSpPr/>
          <p:nvPr/>
        </p:nvSpPr>
        <p:spPr>
          <a:xfrm flipH="1">
            <a:off x="651240" y="384840"/>
            <a:ext cx="61560" cy="0"/>
          </a:xfrm>
          <a:prstGeom prst="line">
            <a:avLst/>
          </a:prstGeom>
          <a:ln cap="rnd" w="28800">
            <a:solidFill>
              <a:srgbClr val="000000"/>
            </a:solidFill>
            <a:round/>
          </a:ln>
        </p:spPr>
        <p:style>
          <a:lnRef idx="0"/>
          <a:fillRef idx="0"/>
          <a:effectRef idx="0"/>
          <a:fontRef idx="minor"/>
        </p:style>
      </p:sp>
      <p:sp>
        <p:nvSpPr>
          <p:cNvPr id="535" name=""/>
          <p:cNvSpPr/>
          <p:nvPr/>
        </p:nvSpPr>
        <p:spPr>
          <a:xfrm>
            <a:off x="136440" y="147960"/>
            <a:ext cx="43200" cy="43200"/>
          </a:xfrm>
          <a:prstGeom prst="line">
            <a:avLst/>
          </a:prstGeom>
          <a:ln cap="rnd" w="28800">
            <a:solidFill>
              <a:srgbClr val="000000"/>
            </a:solidFill>
            <a:round/>
          </a:ln>
        </p:spPr>
        <p:style>
          <a:lnRef idx="0"/>
          <a:fillRef idx="0"/>
          <a:effectRef idx="0"/>
          <a:fontRef idx="minor"/>
        </p:style>
      </p:sp>
      <p:sp>
        <p:nvSpPr>
          <p:cNvPr id="536" name=""/>
          <p:cNvSpPr/>
          <p:nvPr/>
        </p:nvSpPr>
        <p:spPr>
          <a:xfrm>
            <a:off x="69480" y="384840"/>
            <a:ext cx="61200" cy="0"/>
          </a:xfrm>
          <a:prstGeom prst="line">
            <a:avLst/>
          </a:prstGeom>
          <a:ln cap="rnd" w="28800">
            <a:solidFill>
              <a:srgbClr val="000000"/>
            </a:solidFill>
            <a:round/>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3" name=""/>
          <p:cNvSpPr/>
          <p:nvPr/>
        </p:nvSpPr>
        <p:spPr>
          <a:xfrm>
            <a:off x="571680" y="261360"/>
            <a:ext cx="8935920" cy="5146560"/>
          </a:xfrm>
          <a:custGeom>
            <a:avLst/>
            <a:gdLst/>
            <a:ahLst/>
            <a:rect l="0" t="0" r="r" b="b"/>
            <a:pathLst>
              <a:path w="24822" h="14296">
                <a:moveTo>
                  <a:pt x="0" y="0"/>
                </a:moveTo>
                <a:lnTo>
                  <a:pt x="24822" y="0"/>
                </a:lnTo>
                <a:lnTo>
                  <a:pt x="24822" y="14296"/>
                </a:lnTo>
                <a:lnTo>
                  <a:pt x="0" y="14296"/>
                </a:lnTo>
                <a:lnTo>
                  <a:pt x="0" y="0"/>
                </a:lnTo>
                <a:close/>
              </a:path>
            </a:pathLst>
          </a:custGeom>
          <a:solidFill>
            <a:srgbClr val="f2c02c"/>
          </a:solidFill>
          <a:ln w="0">
            <a:noFill/>
          </a:ln>
        </p:spPr>
      </p:sp>
      <p:sp>
        <p:nvSpPr>
          <p:cNvPr id="57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Noto Sans"/>
              </a:rPr>
              <a:t>Click to edit the title text format</a:t>
            </a:r>
            <a:endParaRPr b="0" lang="en-US" sz="4400" spc="-1" strike="noStrike">
              <a:latin typeface="Noto Sans"/>
            </a:endParaRPr>
          </a:p>
        </p:txBody>
      </p:sp>
      <p:sp>
        <p:nvSpPr>
          <p:cNvPr id="575" name="PlaceHolder 2"/>
          <p:cNvSpPr>
            <a:spLocks noGrp="1"/>
          </p:cNvSpPr>
          <p:nvPr>
            <p:ph type="body"/>
          </p:nvPr>
        </p:nvSpPr>
        <p:spPr>
          <a:xfrm>
            <a:off x="4140000" y="1326600"/>
            <a:ext cx="5435640" cy="3288240"/>
          </a:xfrm>
          <a:prstGeom prst="rect">
            <a:avLst/>
          </a:prstGeom>
          <a:noFill/>
          <a:ln w="0">
            <a:noFill/>
          </a:ln>
        </p:spPr>
        <p:txBody>
          <a:bodyPr lIns="0" rIns="0" tIns="0" bIns="0" anchor="t">
            <a:normAutofit fontScale="96000"/>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576" name="PlaceHolder 3"/>
          <p:cNvSpPr>
            <a:spLocks noGrp="1"/>
          </p:cNvSpPr>
          <p:nvPr>
            <p:ph type="dt" idx="25"/>
          </p:nvPr>
        </p:nvSpPr>
        <p:spPr>
          <a:xfrm>
            <a:off x="504000" y="5165280"/>
            <a:ext cx="2348280" cy="39060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77" name="PlaceHolder 4"/>
          <p:cNvSpPr>
            <a:spLocks noGrp="1"/>
          </p:cNvSpPr>
          <p:nvPr>
            <p:ph type="ftr" idx="26"/>
          </p:nvPr>
        </p:nvSpPr>
        <p:spPr>
          <a:xfrm>
            <a:off x="3447360" y="5165280"/>
            <a:ext cx="3195000" cy="390600"/>
          </a:xfrm>
          <a:prstGeom prst="rect">
            <a:avLst/>
          </a:prstGeom>
          <a:noFill/>
          <a:ln w="0">
            <a:noFill/>
          </a:ln>
        </p:spPr>
        <p:txBody>
          <a:bodyPr lIns="0" rIns="0" tIns="0" bIns="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578" name="PlaceHolder 5"/>
          <p:cNvSpPr>
            <a:spLocks noGrp="1"/>
          </p:cNvSpPr>
          <p:nvPr>
            <p:ph type="sldNum" idx="27"/>
          </p:nvPr>
        </p:nvSpPr>
        <p:spPr>
          <a:xfrm>
            <a:off x="7227360" y="5165280"/>
            <a:ext cx="2348280" cy="39060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fld id="{309ED512-48C5-405E-B873-04ADFD64C572}" type="slidenum">
              <a:rPr b="0" lang="en-US" sz="1400" spc="-1" strike="noStrike">
                <a:latin typeface="Times New Roman"/>
              </a:rPr>
              <a:t>&lt;number&gt;</a:t>
            </a:fld>
            <a:endParaRPr b="0" lang="en-US" sz="1400" spc="-1" strike="noStrike">
              <a:latin typeface="Times New Roman"/>
            </a:endParaRPr>
          </a:p>
        </p:txBody>
      </p:sp>
      <p:sp>
        <p:nvSpPr>
          <p:cNvPr id="579" name=""/>
          <p:cNvSpPr/>
          <p:nvPr/>
        </p:nvSpPr>
        <p:spPr>
          <a:xfrm>
            <a:off x="1888200" y="1732320"/>
            <a:ext cx="1409760" cy="1697760"/>
          </a:xfrm>
          <a:custGeom>
            <a:avLst/>
            <a:gdLst/>
            <a:ahLst/>
            <a:rect l="0" t="0" r="r" b="b"/>
            <a:pathLst>
              <a:path w="3916" h="4716">
                <a:moveTo>
                  <a:pt x="1958" y="0"/>
                </a:moveTo>
                <a:lnTo>
                  <a:pt x="1958" y="0"/>
                </a:lnTo>
                <a:lnTo>
                  <a:pt x="1958" y="0"/>
                </a:lnTo>
                <a:lnTo>
                  <a:pt x="1825" y="4"/>
                </a:lnTo>
                <a:lnTo>
                  <a:pt x="1697" y="16"/>
                </a:lnTo>
                <a:lnTo>
                  <a:pt x="1572" y="36"/>
                </a:lnTo>
                <a:lnTo>
                  <a:pt x="1450" y="64"/>
                </a:lnTo>
                <a:lnTo>
                  <a:pt x="1331" y="100"/>
                </a:lnTo>
                <a:lnTo>
                  <a:pt x="1213" y="146"/>
                </a:lnTo>
                <a:lnTo>
                  <a:pt x="1096" y="200"/>
                </a:lnTo>
                <a:lnTo>
                  <a:pt x="979" y="263"/>
                </a:lnTo>
                <a:lnTo>
                  <a:pt x="866" y="333"/>
                </a:lnTo>
                <a:lnTo>
                  <a:pt x="760" y="407"/>
                </a:lnTo>
                <a:lnTo>
                  <a:pt x="662" y="487"/>
                </a:lnTo>
                <a:lnTo>
                  <a:pt x="571" y="572"/>
                </a:lnTo>
                <a:lnTo>
                  <a:pt x="486" y="663"/>
                </a:lnTo>
                <a:lnTo>
                  <a:pt x="406" y="761"/>
                </a:lnTo>
                <a:lnTo>
                  <a:pt x="332" y="866"/>
                </a:lnTo>
                <a:lnTo>
                  <a:pt x="262" y="979"/>
                </a:lnTo>
                <a:lnTo>
                  <a:pt x="199" y="1096"/>
                </a:lnTo>
                <a:lnTo>
                  <a:pt x="145" y="1213"/>
                </a:lnTo>
                <a:lnTo>
                  <a:pt x="100" y="1331"/>
                </a:lnTo>
                <a:lnTo>
                  <a:pt x="63" y="1450"/>
                </a:lnTo>
                <a:lnTo>
                  <a:pt x="35" y="1572"/>
                </a:lnTo>
                <a:lnTo>
                  <a:pt x="16" y="1697"/>
                </a:lnTo>
                <a:lnTo>
                  <a:pt x="4" y="1825"/>
                </a:lnTo>
                <a:lnTo>
                  <a:pt x="0" y="1958"/>
                </a:lnTo>
                <a:lnTo>
                  <a:pt x="0" y="1958"/>
                </a:lnTo>
                <a:lnTo>
                  <a:pt x="0" y="1958"/>
                </a:lnTo>
                <a:lnTo>
                  <a:pt x="4" y="2090"/>
                </a:lnTo>
                <a:lnTo>
                  <a:pt x="16" y="2219"/>
                </a:lnTo>
                <a:lnTo>
                  <a:pt x="35" y="2343"/>
                </a:lnTo>
                <a:lnTo>
                  <a:pt x="64" y="2465"/>
                </a:lnTo>
                <a:lnTo>
                  <a:pt x="100" y="2584"/>
                </a:lnTo>
                <a:lnTo>
                  <a:pt x="145" y="2702"/>
                </a:lnTo>
                <a:lnTo>
                  <a:pt x="199" y="2818"/>
                </a:lnTo>
                <a:lnTo>
                  <a:pt x="262" y="2935"/>
                </a:lnTo>
                <a:lnTo>
                  <a:pt x="332" y="3048"/>
                </a:lnTo>
                <a:lnTo>
                  <a:pt x="406" y="3153"/>
                </a:lnTo>
                <a:lnTo>
                  <a:pt x="485" y="3251"/>
                </a:lnTo>
                <a:lnTo>
                  <a:pt x="571" y="3342"/>
                </a:lnTo>
                <a:lnTo>
                  <a:pt x="662" y="3428"/>
                </a:lnTo>
                <a:lnTo>
                  <a:pt x="760" y="3507"/>
                </a:lnTo>
                <a:lnTo>
                  <a:pt x="866" y="3582"/>
                </a:lnTo>
                <a:lnTo>
                  <a:pt x="979" y="3652"/>
                </a:lnTo>
                <a:lnTo>
                  <a:pt x="1061" y="3697"/>
                </a:lnTo>
                <a:lnTo>
                  <a:pt x="1141" y="3736"/>
                </a:lnTo>
                <a:lnTo>
                  <a:pt x="1224" y="3771"/>
                </a:lnTo>
                <a:lnTo>
                  <a:pt x="1311" y="3804"/>
                </a:lnTo>
                <a:lnTo>
                  <a:pt x="1311" y="3807"/>
                </a:lnTo>
                <a:lnTo>
                  <a:pt x="1311" y="4486"/>
                </a:lnTo>
                <a:lnTo>
                  <a:pt x="1312" y="4509"/>
                </a:lnTo>
                <a:lnTo>
                  <a:pt x="1316" y="4532"/>
                </a:lnTo>
                <a:lnTo>
                  <a:pt x="1321" y="4554"/>
                </a:lnTo>
                <a:lnTo>
                  <a:pt x="1329" y="4575"/>
                </a:lnTo>
                <a:lnTo>
                  <a:pt x="1339" y="4595"/>
                </a:lnTo>
                <a:lnTo>
                  <a:pt x="1350" y="4614"/>
                </a:lnTo>
                <a:lnTo>
                  <a:pt x="1363" y="4632"/>
                </a:lnTo>
                <a:lnTo>
                  <a:pt x="1378" y="4648"/>
                </a:lnTo>
                <a:lnTo>
                  <a:pt x="1395" y="4663"/>
                </a:lnTo>
                <a:lnTo>
                  <a:pt x="1412" y="4676"/>
                </a:lnTo>
                <a:lnTo>
                  <a:pt x="1431" y="4688"/>
                </a:lnTo>
                <a:lnTo>
                  <a:pt x="1451" y="4698"/>
                </a:lnTo>
                <a:lnTo>
                  <a:pt x="1473" y="4705"/>
                </a:lnTo>
                <a:lnTo>
                  <a:pt x="1495" y="4711"/>
                </a:lnTo>
                <a:lnTo>
                  <a:pt x="1517" y="4715"/>
                </a:lnTo>
                <a:lnTo>
                  <a:pt x="1541" y="4716"/>
                </a:lnTo>
                <a:lnTo>
                  <a:pt x="2374" y="4716"/>
                </a:lnTo>
                <a:lnTo>
                  <a:pt x="2398" y="4715"/>
                </a:lnTo>
                <a:lnTo>
                  <a:pt x="2421" y="4711"/>
                </a:lnTo>
                <a:lnTo>
                  <a:pt x="2443" y="4705"/>
                </a:lnTo>
                <a:lnTo>
                  <a:pt x="2464" y="4698"/>
                </a:lnTo>
                <a:lnTo>
                  <a:pt x="2484" y="4688"/>
                </a:lnTo>
                <a:lnTo>
                  <a:pt x="2503" y="4676"/>
                </a:lnTo>
                <a:lnTo>
                  <a:pt x="2521" y="4663"/>
                </a:lnTo>
                <a:lnTo>
                  <a:pt x="2537" y="4648"/>
                </a:lnTo>
                <a:lnTo>
                  <a:pt x="2552" y="4632"/>
                </a:lnTo>
                <a:lnTo>
                  <a:pt x="2565" y="4614"/>
                </a:lnTo>
                <a:lnTo>
                  <a:pt x="2576" y="4595"/>
                </a:lnTo>
                <a:lnTo>
                  <a:pt x="2586" y="4575"/>
                </a:lnTo>
                <a:lnTo>
                  <a:pt x="2594" y="4554"/>
                </a:lnTo>
                <a:lnTo>
                  <a:pt x="2599" y="4532"/>
                </a:lnTo>
                <a:lnTo>
                  <a:pt x="2603" y="4509"/>
                </a:lnTo>
                <a:lnTo>
                  <a:pt x="2604" y="4486"/>
                </a:lnTo>
                <a:lnTo>
                  <a:pt x="2604" y="3807"/>
                </a:lnTo>
                <a:lnTo>
                  <a:pt x="2604" y="3804"/>
                </a:lnTo>
                <a:lnTo>
                  <a:pt x="2604" y="3804"/>
                </a:lnTo>
                <a:lnTo>
                  <a:pt x="2692" y="3771"/>
                </a:lnTo>
                <a:lnTo>
                  <a:pt x="2774" y="3736"/>
                </a:lnTo>
                <a:lnTo>
                  <a:pt x="2855" y="3697"/>
                </a:lnTo>
                <a:lnTo>
                  <a:pt x="2937" y="3652"/>
                </a:lnTo>
                <a:lnTo>
                  <a:pt x="3050" y="3582"/>
                </a:lnTo>
                <a:lnTo>
                  <a:pt x="3155" y="3508"/>
                </a:lnTo>
                <a:lnTo>
                  <a:pt x="3253" y="3428"/>
                </a:lnTo>
                <a:lnTo>
                  <a:pt x="3344" y="3343"/>
                </a:lnTo>
                <a:lnTo>
                  <a:pt x="3429" y="3251"/>
                </a:lnTo>
                <a:lnTo>
                  <a:pt x="3509" y="3153"/>
                </a:lnTo>
                <a:lnTo>
                  <a:pt x="3583" y="3048"/>
                </a:lnTo>
                <a:lnTo>
                  <a:pt x="3653" y="2935"/>
                </a:lnTo>
                <a:lnTo>
                  <a:pt x="3716" y="2818"/>
                </a:lnTo>
                <a:lnTo>
                  <a:pt x="3770" y="2702"/>
                </a:lnTo>
                <a:lnTo>
                  <a:pt x="3815" y="2584"/>
                </a:lnTo>
                <a:lnTo>
                  <a:pt x="3851" y="2465"/>
                </a:lnTo>
                <a:lnTo>
                  <a:pt x="3880" y="2343"/>
                </a:lnTo>
                <a:lnTo>
                  <a:pt x="3900" y="2219"/>
                </a:lnTo>
                <a:lnTo>
                  <a:pt x="3912" y="2090"/>
                </a:lnTo>
                <a:lnTo>
                  <a:pt x="3916" y="1958"/>
                </a:lnTo>
                <a:lnTo>
                  <a:pt x="3916" y="1958"/>
                </a:lnTo>
                <a:lnTo>
                  <a:pt x="3916" y="1958"/>
                </a:lnTo>
                <a:lnTo>
                  <a:pt x="3912" y="1825"/>
                </a:lnTo>
                <a:lnTo>
                  <a:pt x="3900" y="1697"/>
                </a:lnTo>
                <a:lnTo>
                  <a:pt x="3880" y="1572"/>
                </a:lnTo>
                <a:lnTo>
                  <a:pt x="3852" y="1450"/>
                </a:lnTo>
                <a:lnTo>
                  <a:pt x="3815" y="1331"/>
                </a:lnTo>
                <a:lnTo>
                  <a:pt x="3770" y="1213"/>
                </a:lnTo>
                <a:lnTo>
                  <a:pt x="3716" y="1096"/>
                </a:lnTo>
                <a:lnTo>
                  <a:pt x="3653" y="979"/>
                </a:lnTo>
                <a:lnTo>
                  <a:pt x="3583" y="866"/>
                </a:lnTo>
                <a:lnTo>
                  <a:pt x="3509" y="761"/>
                </a:lnTo>
                <a:lnTo>
                  <a:pt x="3429" y="663"/>
                </a:lnTo>
                <a:lnTo>
                  <a:pt x="3344" y="572"/>
                </a:lnTo>
                <a:lnTo>
                  <a:pt x="3253" y="487"/>
                </a:lnTo>
                <a:lnTo>
                  <a:pt x="3155" y="407"/>
                </a:lnTo>
                <a:lnTo>
                  <a:pt x="3050" y="333"/>
                </a:lnTo>
                <a:lnTo>
                  <a:pt x="2937" y="263"/>
                </a:lnTo>
                <a:lnTo>
                  <a:pt x="2820" y="200"/>
                </a:lnTo>
                <a:lnTo>
                  <a:pt x="2703" y="146"/>
                </a:lnTo>
                <a:lnTo>
                  <a:pt x="2585" y="100"/>
                </a:lnTo>
                <a:lnTo>
                  <a:pt x="2465" y="64"/>
                </a:lnTo>
                <a:lnTo>
                  <a:pt x="2344" y="36"/>
                </a:lnTo>
                <a:lnTo>
                  <a:pt x="2219" y="16"/>
                </a:lnTo>
                <a:lnTo>
                  <a:pt x="2091" y="4"/>
                </a:lnTo>
                <a:lnTo>
                  <a:pt x="1958" y="0"/>
                </a:lnTo>
                <a:close/>
              </a:path>
            </a:pathLst>
          </a:custGeom>
          <a:noFill/>
          <a:ln cap="sq" w="70920">
            <a:solidFill>
              <a:srgbClr val="ffffff"/>
            </a:solidFill>
            <a:miter/>
          </a:ln>
        </p:spPr>
      </p:sp>
      <p:sp>
        <p:nvSpPr>
          <p:cNvPr id="580" name=""/>
          <p:cNvSpPr/>
          <p:nvPr/>
        </p:nvSpPr>
        <p:spPr>
          <a:xfrm>
            <a:off x="2262240" y="3429720"/>
            <a:ext cx="661680" cy="165240"/>
          </a:xfrm>
          <a:custGeom>
            <a:avLst/>
            <a:gdLst/>
            <a:ahLst/>
            <a:rect l="0" t="0" r="r" b="b"/>
            <a:pathLst>
              <a:path w="1838" h="459">
                <a:moveTo>
                  <a:pt x="919" y="459"/>
                </a:moveTo>
                <a:lnTo>
                  <a:pt x="1608" y="459"/>
                </a:lnTo>
                <a:lnTo>
                  <a:pt x="1631" y="458"/>
                </a:lnTo>
                <a:lnTo>
                  <a:pt x="1654" y="454"/>
                </a:lnTo>
                <a:lnTo>
                  <a:pt x="1676" y="449"/>
                </a:lnTo>
                <a:lnTo>
                  <a:pt x="1697" y="441"/>
                </a:lnTo>
                <a:lnTo>
                  <a:pt x="1718" y="431"/>
                </a:lnTo>
                <a:lnTo>
                  <a:pt x="1737" y="420"/>
                </a:lnTo>
                <a:lnTo>
                  <a:pt x="1754" y="406"/>
                </a:lnTo>
                <a:lnTo>
                  <a:pt x="1771" y="391"/>
                </a:lnTo>
                <a:lnTo>
                  <a:pt x="1785" y="375"/>
                </a:lnTo>
                <a:lnTo>
                  <a:pt x="1799" y="357"/>
                </a:lnTo>
                <a:lnTo>
                  <a:pt x="1810" y="338"/>
                </a:lnTo>
                <a:lnTo>
                  <a:pt x="1820" y="318"/>
                </a:lnTo>
                <a:lnTo>
                  <a:pt x="1828" y="297"/>
                </a:lnTo>
                <a:lnTo>
                  <a:pt x="1833" y="275"/>
                </a:lnTo>
                <a:lnTo>
                  <a:pt x="1837" y="252"/>
                </a:lnTo>
                <a:lnTo>
                  <a:pt x="1838" y="229"/>
                </a:lnTo>
                <a:lnTo>
                  <a:pt x="1837" y="206"/>
                </a:lnTo>
                <a:lnTo>
                  <a:pt x="1833" y="183"/>
                </a:lnTo>
                <a:lnTo>
                  <a:pt x="1828" y="161"/>
                </a:lnTo>
                <a:lnTo>
                  <a:pt x="1820" y="140"/>
                </a:lnTo>
                <a:lnTo>
                  <a:pt x="1810" y="120"/>
                </a:lnTo>
                <a:lnTo>
                  <a:pt x="1799" y="101"/>
                </a:lnTo>
                <a:lnTo>
                  <a:pt x="1785" y="83"/>
                </a:lnTo>
                <a:lnTo>
                  <a:pt x="1771" y="67"/>
                </a:lnTo>
                <a:lnTo>
                  <a:pt x="1754" y="52"/>
                </a:lnTo>
                <a:lnTo>
                  <a:pt x="1737" y="39"/>
                </a:lnTo>
                <a:lnTo>
                  <a:pt x="1718" y="28"/>
                </a:lnTo>
                <a:lnTo>
                  <a:pt x="1697" y="18"/>
                </a:lnTo>
                <a:lnTo>
                  <a:pt x="1676" y="10"/>
                </a:lnTo>
                <a:lnTo>
                  <a:pt x="1654" y="5"/>
                </a:lnTo>
                <a:lnTo>
                  <a:pt x="1631" y="1"/>
                </a:lnTo>
                <a:lnTo>
                  <a:pt x="1608" y="0"/>
                </a:lnTo>
                <a:lnTo>
                  <a:pt x="229" y="0"/>
                </a:lnTo>
                <a:lnTo>
                  <a:pt x="205" y="1"/>
                </a:lnTo>
                <a:lnTo>
                  <a:pt x="183" y="5"/>
                </a:lnTo>
                <a:lnTo>
                  <a:pt x="161" y="10"/>
                </a:lnTo>
                <a:lnTo>
                  <a:pt x="140" y="18"/>
                </a:lnTo>
                <a:lnTo>
                  <a:pt x="120" y="28"/>
                </a:lnTo>
                <a:lnTo>
                  <a:pt x="101" y="39"/>
                </a:lnTo>
                <a:lnTo>
                  <a:pt x="83" y="52"/>
                </a:lnTo>
                <a:lnTo>
                  <a:pt x="67" y="67"/>
                </a:lnTo>
                <a:lnTo>
                  <a:pt x="52" y="83"/>
                </a:lnTo>
                <a:lnTo>
                  <a:pt x="39" y="101"/>
                </a:lnTo>
                <a:lnTo>
                  <a:pt x="28" y="120"/>
                </a:lnTo>
                <a:lnTo>
                  <a:pt x="18" y="140"/>
                </a:lnTo>
                <a:lnTo>
                  <a:pt x="10" y="161"/>
                </a:lnTo>
                <a:lnTo>
                  <a:pt x="5" y="183"/>
                </a:lnTo>
                <a:lnTo>
                  <a:pt x="1" y="206"/>
                </a:lnTo>
                <a:lnTo>
                  <a:pt x="0" y="229"/>
                </a:lnTo>
                <a:lnTo>
                  <a:pt x="1" y="252"/>
                </a:lnTo>
                <a:lnTo>
                  <a:pt x="5" y="275"/>
                </a:lnTo>
                <a:lnTo>
                  <a:pt x="10" y="297"/>
                </a:lnTo>
                <a:lnTo>
                  <a:pt x="18" y="318"/>
                </a:lnTo>
                <a:lnTo>
                  <a:pt x="28" y="338"/>
                </a:lnTo>
                <a:lnTo>
                  <a:pt x="39" y="357"/>
                </a:lnTo>
                <a:lnTo>
                  <a:pt x="52" y="375"/>
                </a:lnTo>
                <a:lnTo>
                  <a:pt x="67" y="391"/>
                </a:lnTo>
                <a:lnTo>
                  <a:pt x="83" y="406"/>
                </a:lnTo>
                <a:lnTo>
                  <a:pt x="101" y="420"/>
                </a:lnTo>
                <a:lnTo>
                  <a:pt x="120" y="431"/>
                </a:lnTo>
                <a:lnTo>
                  <a:pt x="140" y="441"/>
                </a:lnTo>
                <a:lnTo>
                  <a:pt x="161" y="449"/>
                </a:lnTo>
                <a:lnTo>
                  <a:pt x="183" y="454"/>
                </a:lnTo>
                <a:lnTo>
                  <a:pt x="205" y="458"/>
                </a:lnTo>
                <a:lnTo>
                  <a:pt x="229" y="459"/>
                </a:lnTo>
                <a:lnTo>
                  <a:pt x="919" y="459"/>
                </a:lnTo>
                <a:close/>
              </a:path>
            </a:pathLst>
          </a:custGeom>
          <a:noFill/>
          <a:ln cap="rnd" w="70920">
            <a:solidFill>
              <a:srgbClr val="ffffff"/>
            </a:solidFill>
            <a:round/>
          </a:ln>
        </p:spPr>
      </p:sp>
      <p:sp>
        <p:nvSpPr>
          <p:cNvPr id="581" name=""/>
          <p:cNvSpPr/>
          <p:nvPr/>
        </p:nvSpPr>
        <p:spPr>
          <a:xfrm>
            <a:off x="2325960" y="3592800"/>
            <a:ext cx="533880" cy="165600"/>
          </a:xfrm>
          <a:custGeom>
            <a:avLst/>
            <a:gdLst/>
            <a:ahLst/>
            <a:rect l="0" t="0" r="r" b="b"/>
            <a:pathLst>
              <a:path w="1483" h="460">
                <a:moveTo>
                  <a:pt x="742" y="460"/>
                </a:moveTo>
                <a:lnTo>
                  <a:pt x="1254" y="460"/>
                </a:lnTo>
                <a:lnTo>
                  <a:pt x="1277" y="459"/>
                </a:lnTo>
                <a:lnTo>
                  <a:pt x="1300" y="455"/>
                </a:lnTo>
                <a:lnTo>
                  <a:pt x="1322" y="450"/>
                </a:lnTo>
                <a:lnTo>
                  <a:pt x="1343" y="442"/>
                </a:lnTo>
                <a:lnTo>
                  <a:pt x="1363" y="432"/>
                </a:lnTo>
                <a:lnTo>
                  <a:pt x="1382" y="421"/>
                </a:lnTo>
                <a:lnTo>
                  <a:pt x="1400" y="407"/>
                </a:lnTo>
                <a:lnTo>
                  <a:pt x="1416" y="393"/>
                </a:lnTo>
                <a:lnTo>
                  <a:pt x="1431" y="376"/>
                </a:lnTo>
                <a:lnTo>
                  <a:pt x="1444" y="359"/>
                </a:lnTo>
                <a:lnTo>
                  <a:pt x="1455" y="340"/>
                </a:lnTo>
                <a:lnTo>
                  <a:pt x="1465" y="319"/>
                </a:lnTo>
                <a:lnTo>
                  <a:pt x="1473" y="298"/>
                </a:lnTo>
                <a:lnTo>
                  <a:pt x="1478" y="276"/>
                </a:lnTo>
                <a:lnTo>
                  <a:pt x="1482" y="253"/>
                </a:lnTo>
                <a:lnTo>
                  <a:pt x="1483" y="230"/>
                </a:lnTo>
                <a:lnTo>
                  <a:pt x="1483" y="230"/>
                </a:lnTo>
                <a:lnTo>
                  <a:pt x="1482" y="206"/>
                </a:lnTo>
                <a:lnTo>
                  <a:pt x="1478" y="184"/>
                </a:lnTo>
                <a:lnTo>
                  <a:pt x="1473" y="162"/>
                </a:lnTo>
                <a:lnTo>
                  <a:pt x="1465" y="140"/>
                </a:lnTo>
                <a:lnTo>
                  <a:pt x="1455" y="120"/>
                </a:lnTo>
                <a:lnTo>
                  <a:pt x="1444" y="101"/>
                </a:lnTo>
                <a:lnTo>
                  <a:pt x="1431" y="84"/>
                </a:lnTo>
                <a:lnTo>
                  <a:pt x="1416" y="67"/>
                </a:lnTo>
                <a:lnTo>
                  <a:pt x="1400" y="53"/>
                </a:lnTo>
                <a:lnTo>
                  <a:pt x="1382" y="39"/>
                </a:lnTo>
                <a:lnTo>
                  <a:pt x="1363" y="28"/>
                </a:lnTo>
                <a:lnTo>
                  <a:pt x="1343" y="18"/>
                </a:lnTo>
                <a:lnTo>
                  <a:pt x="1322" y="10"/>
                </a:lnTo>
                <a:lnTo>
                  <a:pt x="1300" y="5"/>
                </a:lnTo>
                <a:lnTo>
                  <a:pt x="1277" y="1"/>
                </a:lnTo>
                <a:lnTo>
                  <a:pt x="1254" y="0"/>
                </a:lnTo>
                <a:lnTo>
                  <a:pt x="230" y="0"/>
                </a:lnTo>
                <a:lnTo>
                  <a:pt x="206" y="1"/>
                </a:lnTo>
                <a:lnTo>
                  <a:pt x="184" y="5"/>
                </a:lnTo>
                <a:lnTo>
                  <a:pt x="162" y="10"/>
                </a:lnTo>
                <a:lnTo>
                  <a:pt x="140" y="18"/>
                </a:lnTo>
                <a:lnTo>
                  <a:pt x="120" y="28"/>
                </a:lnTo>
                <a:lnTo>
                  <a:pt x="101" y="39"/>
                </a:lnTo>
                <a:lnTo>
                  <a:pt x="84" y="53"/>
                </a:lnTo>
                <a:lnTo>
                  <a:pt x="67" y="67"/>
                </a:lnTo>
                <a:lnTo>
                  <a:pt x="53" y="84"/>
                </a:lnTo>
                <a:lnTo>
                  <a:pt x="39" y="101"/>
                </a:lnTo>
                <a:lnTo>
                  <a:pt x="28" y="120"/>
                </a:lnTo>
                <a:lnTo>
                  <a:pt x="18" y="140"/>
                </a:lnTo>
                <a:lnTo>
                  <a:pt x="10" y="162"/>
                </a:lnTo>
                <a:lnTo>
                  <a:pt x="5" y="184"/>
                </a:lnTo>
                <a:lnTo>
                  <a:pt x="1" y="206"/>
                </a:lnTo>
                <a:lnTo>
                  <a:pt x="0" y="230"/>
                </a:lnTo>
                <a:lnTo>
                  <a:pt x="0" y="230"/>
                </a:lnTo>
                <a:lnTo>
                  <a:pt x="1" y="253"/>
                </a:lnTo>
                <a:lnTo>
                  <a:pt x="5" y="276"/>
                </a:lnTo>
                <a:lnTo>
                  <a:pt x="10" y="298"/>
                </a:lnTo>
                <a:lnTo>
                  <a:pt x="18" y="319"/>
                </a:lnTo>
                <a:lnTo>
                  <a:pt x="28" y="340"/>
                </a:lnTo>
                <a:lnTo>
                  <a:pt x="39" y="359"/>
                </a:lnTo>
                <a:lnTo>
                  <a:pt x="53" y="376"/>
                </a:lnTo>
                <a:lnTo>
                  <a:pt x="67" y="393"/>
                </a:lnTo>
                <a:lnTo>
                  <a:pt x="84" y="407"/>
                </a:lnTo>
                <a:lnTo>
                  <a:pt x="101" y="421"/>
                </a:lnTo>
                <a:lnTo>
                  <a:pt x="120" y="432"/>
                </a:lnTo>
                <a:lnTo>
                  <a:pt x="140" y="442"/>
                </a:lnTo>
                <a:lnTo>
                  <a:pt x="162" y="450"/>
                </a:lnTo>
                <a:lnTo>
                  <a:pt x="184" y="455"/>
                </a:lnTo>
                <a:lnTo>
                  <a:pt x="206" y="459"/>
                </a:lnTo>
                <a:lnTo>
                  <a:pt x="230" y="460"/>
                </a:lnTo>
                <a:lnTo>
                  <a:pt x="742" y="460"/>
                </a:lnTo>
                <a:close/>
              </a:path>
            </a:pathLst>
          </a:custGeom>
          <a:noFill/>
          <a:ln cap="rnd" w="70920">
            <a:solidFill>
              <a:srgbClr val="ffffff"/>
            </a:solidFill>
            <a:round/>
          </a:ln>
        </p:spPr>
      </p:sp>
      <p:sp>
        <p:nvSpPr>
          <p:cNvPr id="582" name=""/>
          <p:cNvSpPr/>
          <p:nvPr/>
        </p:nvSpPr>
        <p:spPr>
          <a:xfrm>
            <a:off x="2273760" y="2201040"/>
            <a:ext cx="645840" cy="1229040"/>
          </a:xfrm>
          <a:custGeom>
            <a:avLst/>
            <a:gdLst/>
            <a:ahLst/>
            <a:rect l="0" t="0" r="r" b="b"/>
            <a:pathLst>
              <a:path w="1794" h="3414">
                <a:moveTo>
                  <a:pt x="651" y="3414"/>
                </a:moveTo>
                <a:lnTo>
                  <a:pt x="665" y="2552"/>
                </a:lnTo>
                <a:lnTo>
                  <a:pt x="673" y="2098"/>
                </a:lnTo>
                <a:lnTo>
                  <a:pt x="683" y="1805"/>
                </a:lnTo>
                <a:lnTo>
                  <a:pt x="689" y="1752"/>
                </a:lnTo>
                <a:lnTo>
                  <a:pt x="702" y="1703"/>
                </a:lnTo>
                <a:lnTo>
                  <a:pt x="720" y="1656"/>
                </a:lnTo>
                <a:lnTo>
                  <a:pt x="743" y="1612"/>
                </a:lnTo>
                <a:lnTo>
                  <a:pt x="772" y="1569"/>
                </a:lnTo>
                <a:lnTo>
                  <a:pt x="804" y="1529"/>
                </a:lnTo>
                <a:lnTo>
                  <a:pt x="881" y="1454"/>
                </a:lnTo>
                <a:lnTo>
                  <a:pt x="971" y="1385"/>
                </a:lnTo>
                <a:lnTo>
                  <a:pt x="1069" y="1320"/>
                </a:lnTo>
                <a:lnTo>
                  <a:pt x="1280" y="1194"/>
                </a:lnTo>
                <a:lnTo>
                  <a:pt x="1484" y="1065"/>
                </a:lnTo>
                <a:lnTo>
                  <a:pt x="1576" y="995"/>
                </a:lnTo>
                <a:lnTo>
                  <a:pt x="1656" y="918"/>
                </a:lnTo>
                <a:lnTo>
                  <a:pt x="1691" y="877"/>
                </a:lnTo>
                <a:lnTo>
                  <a:pt x="1721" y="834"/>
                </a:lnTo>
                <a:lnTo>
                  <a:pt x="1747" y="789"/>
                </a:lnTo>
                <a:lnTo>
                  <a:pt x="1767" y="741"/>
                </a:lnTo>
                <a:lnTo>
                  <a:pt x="1782" y="690"/>
                </a:lnTo>
                <a:lnTo>
                  <a:pt x="1791" y="637"/>
                </a:lnTo>
                <a:lnTo>
                  <a:pt x="1794" y="580"/>
                </a:lnTo>
                <a:lnTo>
                  <a:pt x="1790" y="520"/>
                </a:lnTo>
                <a:lnTo>
                  <a:pt x="1781" y="472"/>
                </a:lnTo>
                <a:lnTo>
                  <a:pt x="1766" y="430"/>
                </a:lnTo>
                <a:lnTo>
                  <a:pt x="1746" y="393"/>
                </a:lnTo>
                <a:lnTo>
                  <a:pt x="1721" y="362"/>
                </a:lnTo>
                <a:lnTo>
                  <a:pt x="1692" y="336"/>
                </a:lnTo>
                <a:lnTo>
                  <a:pt x="1659" y="314"/>
                </a:lnTo>
                <a:lnTo>
                  <a:pt x="1623" y="298"/>
                </a:lnTo>
                <a:lnTo>
                  <a:pt x="1583" y="286"/>
                </a:lnTo>
                <a:lnTo>
                  <a:pt x="1541" y="278"/>
                </a:lnTo>
                <a:lnTo>
                  <a:pt x="1497" y="274"/>
                </a:lnTo>
                <a:lnTo>
                  <a:pt x="1405" y="277"/>
                </a:lnTo>
                <a:lnTo>
                  <a:pt x="1309" y="294"/>
                </a:lnTo>
                <a:lnTo>
                  <a:pt x="1213" y="322"/>
                </a:lnTo>
                <a:lnTo>
                  <a:pt x="1122" y="360"/>
                </a:lnTo>
                <a:lnTo>
                  <a:pt x="1037" y="406"/>
                </a:lnTo>
                <a:lnTo>
                  <a:pt x="963" y="458"/>
                </a:lnTo>
                <a:lnTo>
                  <a:pt x="931" y="486"/>
                </a:lnTo>
                <a:lnTo>
                  <a:pt x="903" y="515"/>
                </a:lnTo>
                <a:lnTo>
                  <a:pt x="880" y="545"/>
                </a:lnTo>
                <a:lnTo>
                  <a:pt x="861" y="574"/>
                </a:lnTo>
                <a:lnTo>
                  <a:pt x="848" y="604"/>
                </a:lnTo>
                <a:lnTo>
                  <a:pt x="841" y="634"/>
                </a:lnTo>
                <a:lnTo>
                  <a:pt x="839" y="664"/>
                </a:lnTo>
                <a:lnTo>
                  <a:pt x="845" y="694"/>
                </a:lnTo>
                <a:lnTo>
                  <a:pt x="857" y="722"/>
                </a:lnTo>
                <a:lnTo>
                  <a:pt x="877" y="750"/>
                </a:lnTo>
                <a:lnTo>
                  <a:pt x="895" y="768"/>
                </a:lnTo>
                <a:lnTo>
                  <a:pt x="913" y="783"/>
                </a:lnTo>
                <a:lnTo>
                  <a:pt x="931" y="793"/>
                </a:lnTo>
                <a:lnTo>
                  <a:pt x="949" y="799"/>
                </a:lnTo>
                <a:lnTo>
                  <a:pt x="966" y="802"/>
                </a:lnTo>
                <a:lnTo>
                  <a:pt x="982" y="801"/>
                </a:lnTo>
                <a:lnTo>
                  <a:pt x="999" y="796"/>
                </a:lnTo>
                <a:lnTo>
                  <a:pt x="1014" y="789"/>
                </a:lnTo>
                <a:lnTo>
                  <a:pt x="1029" y="779"/>
                </a:lnTo>
                <a:lnTo>
                  <a:pt x="1043" y="766"/>
                </a:lnTo>
                <a:lnTo>
                  <a:pt x="1057" y="750"/>
                </a:lnTo>
                <a:lnTo>
                  <a:pt x="1069" y="732"/>
                </a:lnTo>
                <a:lnTo>
                  <a:pt x="1090" y="690"/>
                </a:lnTo>
                <a:lnTo>
                  <a:pt x="1107" y="642"/>
                </a:lnTo>
                <a:lnTo>
                  <a:pt x="1118" y="588"/>
                </a:lnTo>
                <a:lnTo>
                  <a:pt x="1123" y="530"/>
                </a:lnTo>
                <a:lnTo>
                  <a:pt x="1121" y="470"/>
                </a:lnTo>
                <a:lnTo>
                  <a:pt x="1112" y="410"/>
                </a:lnTo>
                <a:lnTo>
                  <a:pt x="1095" y="351"/>
                </a:lnTo>
                <a:lnTo>
                  <a:pt x="1069" y="295"/>
                </a:lnTo>
                <a:lnTo>
                  <a:pt x="1052" y="269"/>
                </a:lnTo>
                <a:lnTo>
                  <a:pt x="1033" y="244"/>
                </a:lnTo>
                <a:lnTo>
                  <a:pt x="1011" y="220"/>
                </a:lnTo>
                <a:lnTo>
                  <a:pt x="987" y="198"/>
                </a:lnTo>
                <a:lnTo>
                  <a:pt x="955" y="174"/>
                </a:lnTo>
                <a:lnTo>
                  <a:pt x="912" y="147"/>
                </a:lnTo>
                <a:lnTo>
                  <a:pt x="861" y="119"/>
                </a:lnTo>
                <a:lnTo>
                  <a:pt x="803" y="90"/>
                </a:lnTo>
                <a:lnTo>
                  <a:pt x="738" y="64"/>
                </a:lnTo>
                <a:lnTo>
                  <a:pt x="669" y="40"/>
                </a:lnTo>
                <a:lnTo>
                  <a:pt x="597" y="20"/>
                </a:lnTo>
                <a:lnTo>
                  <a:pt x="522" y="6"/>
                </a:lnTo>
                <a:lnTo>
                  <a:pt x="447" y="0"/>
                </a:lnTo>
                <a:lnTo>
                  <a:pt x="373" y="2"/>
                </a:lnTo>
                <a:lnTo>
                  <a:pt x="301" y="15"/>
                </a:lnTo>
                <a:lnTo>
                  <a:pt x="266" y="25"/>
                </a:lnTo>
                <a:lnTo>
                  <a:pt x="232" y="39"/>
                </a:lnTo>
                <a:lnTo>
                  <a:pt x="200" y="56"/>
                </a:lnTo>
                <a:lnTo>
                  <a:pt x="168" y="76"/>
                </a:lnTo>
                <a:lnTo>
                  <a:pt x="139" y="100"/>
                </a:lnTo>
                <a:lnTo>
                  <a:pt x="111" y="127"/>
                </a:lnTo>
                <a:lnTo>
                  <a:pt x="84" y="159"/>
                </a:lnTo>
                <a:lnTo>
                  <a:pt x="60" y="195"/>
                </a:lnTo>
                <a:lnTo>
                  <a:pt x="38" y="235"/>
                </a:lnTo>
                <a:lnTo>
                  <a:pt x="19" y="280"/>
                </a:lnTo>
                <a:lnTo>
                  <a:pt x="6" y="325"/>
                </a:lnTo>
                <a:lnTo>
                  <a:pt x="0" y="371"/>
                </a:lnTo>
                <a:lnTo>
                  <a:pt x="2" y="417"/>
                </a:lnTo>
                <a:lnTo>
                  <a:pt x="11" y="463"/>
                </a:lnTo>
                <a:lnTo>
                  <a:pt x="26" y="510"/>
                </a:lnTo>
                <a:lnTo>
                  <a:pt x="47" y="556"/>
                </a:lnTo>
                <a:lnTo>
                  <a:pt x="106" y="651"/>
                </a:lnTo>
                <a:lnTo>
                  <a:pt x="182" y="745"/>
                </a:lnTo>
                <a:lnTo>
                  <a:pt x="273" y="841"/>
                </a:lnTo>
                <a:lnTo>
                  <a:pt x="481" y="1031"/>
                </a:lnTo>
                <a:lnTo>
                  <a:pt x="700" y="1219"/>
                </a:lnTo>
                <a:lnTo>
                  <a:pt x="898" y="1402"/>
                </a:lnTo>
                <a:lnTo>
                  <a:pt x="979" y="1492"/>
                </a:lnTo>
                <a:lnTo>
                  <a:pt x="1043" y="1580"/>
                </a:lnTo>
                <a:lnTo>
                  <a:pt x="1068" y="1623"/>
                </a:lnTo>
                <a:lnTo>
                  <a:pt x="1087" y="1665"/>
                </a:lnTo>
                <a:lnTo>
                  <a:pt x="1100" y="1707"/>
                </a:lnTo>
                <a:lnTo>
                  <a:pt x="1106" y="1748"/>
                </a:lnTo>
                <a:lnTo>
                  <a:pt x="1111" y="1906"/>
                </a:lnTo>
                <a:lnTo>
                  <a:pt x="1111" y="2136"/>
                </a:lnTo>
                <a:lnTo>
                  <a:pt x="1101" y="2694"/>
                </a:lnTo>
                <a:lnTo>
                  <a:pt x="1080" y="3414"/>
                </a:lnTo>
                <a:lnTo>
                  <a:pt x="651" y="3414"/>
                </a:lnTo>
                <a:close/>
              </a:path>
            </a:pathLst>
          </a:custGeom>
          <a:noFill/>
          <a:ln cap="rnd" w="70920">
            <a:solidFill>
              <a:srgbClr val="ffffff"/>
            </a:solidFill>
            <a:round/>
          </a:ln>
        </p:spPr>
      </p:sp>
      <p:sp>
        <p:nvSpPr>
          <p:cNvPr id="583" name=""/>
          <p:cNvSpPr/>
          <p:nvPr/>
        </p:nvSpPr>
        <p:spPr>
          <a:xfrm>
            <a:off x="2593080" y="1108800"/>
            <a:ext cx="0" cy="241920"/>
          </a:xfrm>
          <a:prstGeom prst="line">
            <a:avLst/>
          </a:prstGeom>
          <a:ln cap="rnd" w="70920">
            <a:solidFill>
              <a:srgbClr val="ffffff"/>
            </a:solidFill>
            <a:round/>
          </a:ln>
        </p:spPr>
        <p:style>
          <a:lnRef idx="0"/>
          <a:fillRef idx="0"/>
          <a:effectRef idx="0"/>
          <a:fontRef idx="minor"/>
        </p:style>
      </p:sp>
      <p:sp>
        <p:nvSpPr>
          <p:cNvPr id="584" name=""/>
          <p:cNvSpPr/>
          <p:nvPr/>
        </p:nvSpPr>
        <p:spPr>
          <a:xfrm flipH="1">
            <a:off x="3427560" y="1458720"/>
            <a:ext cx="171360" cy="171000"/>
          </a:xfrm>
          <a:prstGeom prst="line">
            <a:avLst/>
          </a:prstGeom>
          <a:ln cap="rnd" w="70920">
            <a:solidFill>
              <a:srgbClr val="ffffff"/>
            </a:solidFill>
            <a:round/>
          </a:ln>
        </p:spPr>
        <p:style>
          <a:lnRef idx="0"/>
          <a:fillRef idx="0"/>
          <a:effectRef idx="0"/>
          <a:fontRef idx="minor"/>
        </p:style>
      </p:sp>
      <p:sp>
        <p:nvSpPr>
          <p:cNvPr id="585" name=""/>
          <p:cNvSpPr/>
          <p:nvPr/>
        </p:nvSpPr>
        <p:spPr>
          <a:xfrm flipH="1">
            <a:off x="3621960" y="2394720"/>
            <a:ext cx="241560" cy="0"/>
          </a:xfrm>
          <a:prstGeom prst="line">
            <a:avLst/>
          </a:prstGeom>
          <a:ln cap="rnd" w="70920">
            <a:solidFill>
              <a:srgbClr val="ffffff"/>
            </a:solidFill>
            <a:round/>
          </a:ln>
        </p:spPr>
        <p:style>
          <a:lnRef idx="0"/>
          <a:fillRef idx="0"/>
          <a:effectRef idx="0"/>
          <a:fontRef idx="minor"/>
        </p:style>
      </p:sp>
      <p:sp>
        <p:nvSpPr>
          <p:cNvPr id="586" name=""/>
          <p:cNvSpPr/>
          <p:nvPr/>
        </p:nvSpPr>
        <p:spPr>
          <a:xfrm>
            <a:off x="1587240" y="1458720"/>
            <a:ext cx="171000" cy="171000"/>
          </a:xfrm>
          <a:prstGeom prst="line">
            <a:avLst/>
          </a:prstGeom>
          <a:ln cap="rnd" w="70920">
            <a:solidFill>
              <a:srgbClr val="ffffff"/>
            </a:solidFill>
            <a:round/>
          </a:ln>
        </p:spPr>
        <p:style>
          <a:lnRef idx="0"/>
          <a:fillRef idx="0"/>
          <a:effectRef idx="0"/>
          <a:fontRef idx="minor"/>
        </p:style>
      </p:sp>
      <p:sp>
        <p:nvSpPr>
          <p:cNvPr id="587" name=""/>
          <p:cNvSpPr/>
          <p:nvPr/>
        </p:nvSpPr>
        <p:spPr>
          <a:xfrm>
            <a:off x="1322280" y="2394720"/>
            <a:ext cx="241920" cy="0"/>
          </a:xfrm>
          <a:prstGeom prst="line">
            <a:avLst/>
          </a:prstGeom>
          <a:ln cap="rnd" w="70920">
            <a:solidFill>
              <a:srgbClr val="ffffff"/>
            </a:solidFill>
            <a:round/>
          </a:ln>
        </p:spPr>
        <p:style>
          <a:lnRef idx="0"/>
          <a:fillRef idx="0"/>
          <a:effectRef idx="0"/>
          <a:fontRef idx="minor"/>
        </p:style>
      </p:sp>
      <p:sp>
        <p:nvSpPr>
          <p:cNvPr id="588" name=""/>
          <p:cNvSpPr/>
          <p:nvPr/>
        </p:nvSpPr>
        <p:spPr>
          <a:xfrm>
            <a:off x="1862280" y="1703880"/>
            <a:ext cx="1409760" cy="1697760"/>
          </a:xfrm>
          <a:custGeom>
            <a:avLst/>
            <a:gdLst/>
            <a:ahLst/>
            <a:rect l="0" t="0" r="r" b="b"/>
            <a:pathLst>
              <a:path w="3916" h="4716">
                <a:moveTo>
                  <a:pt x="1958" y="0"/>
                </a:moveTo>
                <a:lnTo>
                  <a:pt x="1958" y="0"/>
                </a:lnTo>
                <a:lnTo>
                  <a:pt x="1958" y="0"/>
                </a:lnTo>
                <a:lnTo>
                  <a:pt x="1825" y="4"/>
                </a:lnTo>
                <a:lnTo>
                  <a:pt x="1697" y="16"/>
                </a:lnTo>
                <a:lnTo>
                  <a:pt x="1572" y="36"/>
                </a:lnTo>
                <a:lnTo>
                  <a:pt x="1450" y="64"/>
                </a:lnTo>
                <a:lnTo>
                  <a:pt x="1331" y="100"/>
                </a:lnTo>
                <a:lnTo>
                  <a:pt x="1213" y="146"/>
                </a:lnTo>
                <a:lnTo>
                  <a:pt x="1096" y="200"/>
                </a:lnTo>
                <a:lnTo>
                  <a:pt x="979" y="263"/>
                </a:lnTo>
                <a:lnTo>
                  <a:pt x="866" y="333"/>
                </a:lnTo>
                <a:lnTo>
                  <a:pt x="761" y="407"/>
                </a:lnTo>
                <a:lnTo>
                  <a:pt x="662" y="486"/>
                </a:lnTo>
                <a:lnTo>
                  <a:pt x="571" y="571"/>
                </a:lnTo>
                <a:lnTo>
                  <a:pt x="486" y="663"/>
                </a:lnTo>
                <a:lnTo>
                  <a:pt x="406" y="761"/>
                </a:lnTo>
                <a:lnTo>
                  <a:pt x="332" y="866"/>
                </a:lnTo>
                <a:lnTo>
                  <a:pt x="262" y="979"/>
                </a:lnTo>
                <a:lnTo>
                  <a:pt x="199" y="1096"/>
                </a:lnTo>
                <a:lnTo>
                  <a:pt x="145" y="1213"/>
                </a:lnTo>
                <a:lnTo>
                  <a:pt x="100" y="1331"/>
                </a:lnTo>
                <a:lnTo>
                  <a:pt x="63" y="1451"/>
                </a:lnTo>
                <a:lnTo>
                  <a:pt x="35" y="1572"/>
                </a:lnTo>
                <a:lnTo>
                  <a:pt x="16" y="1697"/>
                </a:lnTo>
                <a:lnTo>
                  <a:pt x="4" y="1825"/>
                </a:lnTo>
                <a:lnTo>
                  <a:pt x="0" y="1958"/>
                </a:lnTo>
                <a:lnTo>
                  <a:pt x="0" y="1958"/>
                </a:lnTo>
                <a:lnTo>
                  <a:pt x="0" y="1958"/>
                </a:lnTo>
                <a:lnTo>
                  <a:pt x="4" y="2090"/>
                </a:lnTo>
                <a:lnTo>
                  <a:pt x="16" y="2219"/>
                </a:lnTo>
                <a:lnTo>
                  <a:pt x="35" y="2343"/>
                </a:lnTo>
                <a:lnTo>
                  <a:pt x="64" y="2465"/>
                </a:lnTo>
                <a:lnTo>
                  <a:pt x="100" y="2584"/>
                </a:lnTo>
                <a:lnTo>
                  <a:pt x="145" y="2702"/>
                </a:lnTo>
                <a:lnTo>
                  <a:pt x="199" y="2818"/>
                </a:lnTo>
                <a:lnTo>
                  <a:pt x="262" y="2935"/>
                </a:lnTo>
                <a:lnTo>
                  <a:pt x="332" y="3048"/>
                </a:lnTo>
                <a:lnTo>
                  <a:pt x="406" y="3153"/>
                </a:lnTo>
                <a:lnTo>
                  <a:pt x="486" y="3251"/>
                </a:lnTo>
                <a:lnTo>
                  <a:pt x="571" y="3343"/>
                </a:lnTo>
                <a:lnTo>
                  <a:pt x="663" y="3428"/>
                </a:lnTo>
                <a:lnTo>
                  <a:pt x="761" y="3508"/>
                </a:lnTo>
                <a:lnTo>
                  <a:pt x="866" y="3582"/>
                </a:lnTo>
                <a:lnTo>
                  <a:pt x="979" y="3652"/>
                </a:lnTo>
                <a:lnTo>
                  <a:pt x="1061" y="3697"/>
                </a:lnTo>
                <a:lnTo>
                  <a:pt x="1141" y="3736"/>
                </a:lnTo>
                <a:lnTo>
                  <a:pt x="1224" y="3771"/>
                </a:lnTo>
                <a:lnTo>
                  <a:pt x="1311" y="3804"/>
                </a:lnTo>
                <a:lnTo>
                  <a:pt x="1311" y="3807"/>
                </a:lnTo>
                <a:lnTo>
                  <a:pt x="1311" y="4486"/>
                </a:lnTo>
                <a:lnTo>
                  <a:pt x="1312" y="4509"/>
                </a:lnTo>
                <a:lnTo>
                  <a:pt x="1316" y="4532"/>
                </a:lnTo>
                <a:lnTo>
                  <a:pt x="1321" y="4554"/>
                </a:lnTo>
                <a:lnTo>
                  <a:pt x="1329" y="4575"/>
                </a:lnTo>
                <a:lnTo>
                  <a:pt x="1339" y="4595"/>
                </a:lnTo>
                <a:lnTo>
                  <a:pt x="1350" y="4614"/>
                </a:lnTo>
                <a:lnTo>
                  <a:pt x="1363" y="4632"/>
                </a:lnTo>
                <a:lnTo>
                  <a:pt x="1378" y="4648"/>
                </a:lnTo>
                <a:lnTo>
                  <a:pt x="1395" y="4663"/>
                </a:lnTo>
                <a:lnTo>
                  <a:pt x="1412" y="4676"/>
                </a:lnTo>
                <a:lnTo>
                  <a:pt x="1431" y="4688"/>
                </a:lnTo>
                <a:lnTo>
                  <a:pt x="1451" y="4698"/>
                </a:lnTo>
                <a:lnTo>
                  <a:pt x="1473" y="4705"/>
                </a:lnTo>
                <a:lnTo>
                  <a:pt x="1495" y="4711"/>
                </a:lnTo>
                <a:lnTo>
                  <a:pt x="1517" y="4715"/>
                </a:lnTo>
                <a:lnTo>
                  <a:pt x="1541" y="4716"/>
                </a:lnTo>
                <a:lnTo>
                  <a:pt x="2375" y="4716"/>
                </a:lnTo>
                <a:lnTo>
                  <a:pt x="2398" y="4715"/>
                </a:lnTo>
                <a:lnTo>
                  <a:pt x="2421" y="4711"/>
                </a:lnTo>
                <a:lnTo>
                  <a:pt x="2443" y="4705"/>
                </a:lnTo>
                <a:lnTo>
                  <a:pt x="2464" y="4698"/>
                </a:lnTo>
                <a:lnTo>
                  <a:pt x="2485" y="4688"/>
                </a:lnTo>
                <a:lnTo>
                  <a:pt x="2503" y="4676"/>
                </a:lnTo>
                <a:lnTo>
                  <a:pt x="2521" y="4663"/>
                </a:lnTo>
                <a:lnTo>
                  <a:pt x="2538" y="4648"/>
                </a:lnTo>
                <a:lnTo>
                  <a:pt x="2552" y="4632"/>
                </a:lnTo>
                <a:lnTo>
                  <a:pt x="2566" y="4614"/>
                </a:lnTo>
                <a:lnTo>
                  <a:pt x="2577" y="4595"/>
                </a:lnTo>
                <a:lnTo>
                  <a:pt x="2587" y="4575"/>
                </a:lnTo>
                <a:lnTo>
                  <a:pt x="2595" y="4554"/>
                </a:lnTo>
                <a:lnTo>
                  <a:pt x="2600" y="4532"/>
                </a:lnTo>
                <a:lnTo>
                  <a:pt x="2604" y="4509"/>
                </a:lnTo>
                <a:lnTo>
                  <a:pt x="2605" y="4486"/>
                </a:lnTo>
                <a:lnTo>
                  <a:pt x="2605" y="3807"/>
                </a:lnTo>
                <a:lnTo>
                  <a:pt x="2605" y="3807"/>
                </a:lnTo>
                <a:lnTo>
                  <a:pt x="2605" y="3806"/>
                </a:lnTo>
                <a:lnTo>
                  <a:pt x="2605" y="3806"/>
                </a:lnTo>
                <a:lnTo>
                  <a:pt x="2605" y="3806"/>
                </a:lnTo>
                <a:lnTo>
                  <a:pt x="2605" y="3806"/>
                </a:lnTo>
                <a:lnTo>
                  <a:pt x="2604" y="3805"/>
                </a:lnTo>
                <a:lnTo>
                  <a:pt x="2604" y="3805"/>
                </a:lnTo>
                <a:lnTo>
                  <a:pt x="2604" y="3805"/>
                </a:lnTo>
                <a:lnTo>
                  <a:pt x="2604" y="3804"/>
                </a:lnTo>
                <a:lnTo>
                  <a:pt x="2604" y="3804"/>
                </a:lnTo>
                <a:lnTo>
                  <a:pt x="2604" y="3804"/>
                </a:lnTo>
                <a:lnTo>
                  <a:pt x="2604" y="3804"/>
                </a:lnTo>
                <a:lnTo>
                  <a:pt x="2604" y="3804"/>
                </a:lnTo>
                <a:lnTo>
                  <a:pt x="2692" y="3771"/>
                </a:lnTo>
                <a:lnTo>
                  <a:pt x="2774" y="3736"/>
                </a:lnTo>
                <a:lnTo>
                  <a:pt x="2855" y="3697"/>
                </a:lnTo>
                <a:lnTo>
                  <a:pt x="2937" y="3652"/>
                </a:lnTo>
                <a:lnTo>
                  <a:pt x="3050" y="3582"/>
                </a:lnTo>
                <a:lnTo>
                  <a:pt x="3155" y="3508"/>
                </a:lnTo>
                <a:lnTo>
                  <a:pt x="3253" y="3428"/>
                </a:lnTo>
                <a:lnTo>
                  <a:pt x="3345" y="3343"/>
                </a:lnTo>
                <a:lnTo>
                  <a:pt x="3430" y="3251"/>
                </a:lnTo>
                <a:lnTo>
                  <a:pt x="3509" y="3153"/>
                </a:lnTo>
                <a:lnTo>
                  <a:pt x="3584" y="3048"/>
                </a:lnTo>
                <a:lnTo>
                  <a:pt x="3654" y="2935"/>
                </a:lnTo>
                <a:lnTo>
                  <a:pt x="3717" y="2818"/>
                </a:lnTo>
                <a:lnTo>
                  <a:pt x="3771" y="2702"/>
                </a:lnTo>
                <a:lnTo>
                  <a:pt x="3816" y="2584"/>
                </a:lnTo>
                <a:lnTo>
                  <a:pt x="3852" y="2465"/>
                </a:lnTo>
                <a:lnTo>
                  <a:pt x="3880" y="2343"/>
                </a:lnTo>
                <a:lnTo>
                  <a:pt x="3900" y="2219"/>
                </a:lnTo>
                <a:lnTo>
                  <a:pt x="3912" y="2090"/>
                </a:lnTo>
                <a:lnTo>
                  <a:pt x="3916" y="1958"/>
                </a:lnTo>
                <a:lnTo>
                  <a:pt x="3916" y="1958"/>
                </a:lnTo>
                <a:lnTo>
                  <a:pt x="3916" y="1958"/>
                </a:lnTo>
                <a:lnTo>
                  <a:pt x="3912" y="1825"/>
                </a:lnTo>
                <a:lnTo>
                  <a:pt x="3900" y="1697"/>
                </a:lnTo>
                <a:lnTo>
                  <a:pt x="3881" y="1572"/>
                </a:lnTo>
                <a:lnTo>
                  <a:pt x="3853" y="1451"/>
                </a:lnTo>
                <a:lnTo>
                  <a:pt x="3816" y="1331"/>
                </a:lnTo>
                <a:lnTo>
                  <a:pt x="3771" y="1213"/>
                </a:lnTo>
                <a:lnTo>
                  <a:pt x="3717" y="1096"/>
                </a:lnTo>
                <a:lnTo>
                  <a:pt x="3654" y="979"/>
                </a:lnTo>
                <a:lnTo>
                  <a:pt x="3584" y="866"/>
                </a:lnTo>
                <a:lnTo>
                  <a:pt x="3510" y="761"/>
                </a:lnTo>
                <a:lnTo>
                  <a:pt x="3430" y="663"/>
                </a:lnTo>
                <a:lnTo>
                  <a:pt x="3345" y="571"/>
                </a:lnTo>
                <a:lnTo>
                  <a:pt x="3253" y="486"/>
                </a:lnTo>
                <a:lnTo>
                  <a:pt x="3155" y="407"/>
                </a:lnTo>
                <a:lnTo>
                  <a:pt x="3050" y="333"/>
                </a:lnTo>
                <a:lnTo>
                  <a:pt x="2937" y="263"/>
                </a:lnTo>
                <a:lnTo>
                  <a:pt x="2820" y="200"/>
                </a:lnTo>
                <a:lnTo>
                  <a:pt x="2703" y="146"/>
                </a:lnTo>
                <a:lnTo>
                  <a:pt x="2585" y="100"/>
                </a:lnTo>
                <a:lnTo>
                  <a:pt x="2465" y="64"/>
                </a:lnTo>
                <a:lnTo>
                  <a:pt x="2344" y="36"/>
                </a:lnTo>
                <a:lnTo>
                  <a:pt x="2219" y="16"/>
                </a:lnTo>
                <a:lnTo>
                  <a:pt x="2091" y="4"/>
                </a:lnTo>
                <a:lnTo>
                  <a:pt x="1958" y="0"/>
                </a:lnTo>
                <a:close/>
              </a:path>
            </a:pathLst>
          </a:custGeom>
          <a:noFill/>
          <a:ln cap="sq" w="70920">
            <a:solidFill>
              <a:srgbClr val="000000"/>
            </a:solidFill>
            <a:miter/>
          </a:ln>
        </p:spPr>
      </p:sp>
      <p:sp>
        <p:nvSpPr>
          <p:cNvPr id="589" name=""/>
          <p:cNvSpPr/>
          <p:nvPr/>
        </p:nvSpPr>
        <p:spPr>
          <a:xfrm>
            <a:off x="2236320" y="3401280"/>
            <a:ext cx="661680" cy="165240"/>
          </a:xfrm>
          <a:custGeom>
            <a:avLst/>
            <a:gdLst/>
            <a:ahLst/>
            <a:rect l="0" t="0" r="r" b="b"/>
            <a:pathLst>
              <a:path w="1838" h="459">
                <a:moveTo>
                  <a:pt x="919" y="459"/>
                </a:moveTo>
                <a:lnTo>
                  <a:pt x="1608" y="459"/>
                </a:lnTo>
                <a:lnTo>
                  <a:pt x="1631" y="458"/>
                </a:lnTo>
                <a:lnTo>
                  <a:pt x="1654" y="454"/>
                </a:lnTo>
                <a:lnTo>
                  <a:pt x="1676" y="449"/>
                </a:lnTo>
                <a:lnTo>
                  <a:pt x="1697" y="441"/>
                </a:lnTo>
                <a:lnTo>
                  <a:pt x="1718" y="431"/>
                </a:lnTo>
                <a:lnTo>
                  <a:pt x="1737" y="420"/>
                </a:lnTo>
                <a:lnTo>
                  <a:pt x="1754" y="407"/>
                </a:lnTo>
                <a:lnTo>
                  <a:pt x="1771" y="392"/>
                </a:lnTo>
                <a:lnTo>
                  <a:pt x="1785" y="376"/>
                </a:lnTo>
                <a:lnTo>
                  <a:pt x="1799" y="358"/>
                </a:lnTo>
                <a:lnTo>
                  <a:pt x="1810" y="339"/>
                </a:lnTo>
                <a:lnTo>
                  <a:pt x="1820" y="319"/>
                </a:lnTo>
                <a:lnTo>
                  <a:pt x="1828" y="298"/>
                </a:lnTo>
                <a:lnTo>
                  <a:pt x="1833" y="276"/>
                </a:lnTo>
                <a:lnTo>
                  <a:pt x="1837" y="253"/>
                </a:lnTo>
                <a:lnTo>
                  <a:pt x="1838" y="230"/>
                </a:lnTo>
                <a:lnTo>
                  <a:pt x="1837" y="207"/>
                </a:lnTo>
                <a:lnTo>
                  <a:pt x="1833" y="184"/>
                </a:lnTo>
                <a:lnTo>
                  <a:pt x="1828" y="162"/>
                </a:lnTo>
                <a:lnTo>
                  <a:pt x="1820" y="141"/>
                </a:lnTo>
                <a:lnTo>
                  <a:pt x="1810" y="121"/>
                </a:lnTo>
                <a:lnTo>
                  <a:pt x="1799" y="102"/>
                </a:lnTo>
                <a:lnTo>
                  <a:pt x="1785" y="84"/>
                </a:lnTo>
                <a:lnTo>
                  <a:pt x="1771" y="68"/>
                </a:lnTo>
                <a:lnTo>
                  <a:pt x="1754" y="53"/>
                </a:lnTo>
                <a:lnTo>
                  <a:pt x="1737" y="39"/>
                </a:lnTo>
                <a:lnTo>
                  <a:pt x="1718" y="28"/>
                </a:lnTo>
                <a:lnTo>
                  <a:pt x="1697" y="18"/>
                </a:lnTo>
                <a:lnTo>
                  <a:pt x="1676" y="10"/>
                </a:lnTo>
                <a:lnTo>
                  <a:pt x="1654" y="5"/>
                </a:lnTo>
                <a:lnTo>
                  <a:pt x="1631" y="1"/>
                </a:lnTo>
                <a:lnTo>
                  <a:pt x="1608" y="0"/>
                </a:lnTo>
                <a:lnTo>
                  <a:pt x="230" y="0"/>
                </a:lnTo>
                <a:lnTo>
                  <a:pt x="206" y="1"/>
                </a:lnTo>
                <a:lnTo>
                  <a:pt x="184" y="5"/>
                </a:lnTo>
                <a:lnTo>
                  <a:pt x="162" y="10"/>
                </a:lnTo>
                <a:lnTo>
                  <a:pt x="140" y="18"/>
                </a:lnTo>
                <a:lnTo>
                  <a:pt x="120" y="28"/>
                </a:lnTo>
                <a:lnTo>
                  <a:pt x="101" y="39"/>
                </a:lnTo>
                <a:lnTo>
                  <a:pt x="84" y="53"/>
                </a:lnTo>
                <a:lnTo>
                  <a:pt x="67" y="68"/>
                </a:lnTo>
                <a:lnTo>
                  <a:pt x="53" y="84"/>
                </a:lnTo>
                <a:lnTo>
                  <a:pt x="39" y="102"/>
                </a:lnTo>
                <a:lnTo>
                  <a:pt x="28" y="121"/>
                </a:lnTo>
                <a:lnTo>
                  <a:pt x="18" y="141"/>
                </a:lnTo>
                <a:lnTo>
                  <a:pt x="10" y="162"/>
                </a:lnTo>
                <a:lnTo>
                  <a:pt x="5" y="184"/>
                </a:lnTo>
                <a:lnTo>
                  <a:pt x="1" y="207"/>
                </a:lnTo>
                <a:lnTo>
                  <a:pt x="0" y="230"/>
                </a:lnTo>
                <a:lnTo>
                  <a:pt x="1" y="253"/>
                </a:lnTo>
                <a:lnTo>
                  <a:pt x="5" y="276"/>
                </a:lnTo>
                <a:lnTo>
                  <a:pt x="10" y="298"/>
                </a:lnTo>
                <a:lnTo>
                  <a:pt x="18" y="319"/>
                </a:lnTo>
                <a:lnTo>
                  <a:pt x="28" y="339"/>
                </a:lnTo>
                <a:lnTo>
                  <a:pt x="39" y="358"/>
                </a:lnTo>
                <a:lnTo>
                  <a:pt x="53" y="376"/>
                </a:lnTo>
                <a:lnTo>
                  <a:pt x="67" y="392"/>
                </a:lnTo>
                <a:lnTo>
                  <a:pt x="84" y="407"/>
                </a:lnTo>
                <a:lnTo>
                  <a:pt x="101" y="420"/>
                </a:lnTo>
                <a:lnTo>
                  <a:pt x="120" y="431"/>
                </a:lnTo>
                <a:lnTo>
                  <a:pt x="140" y="441"/>
                </a:lnTo>
                <a:lnTo>
                  <a:pt x="162" y="449"/>
                </a:lnTo>
                <a:lnTo>
                  <a:pt x="184" y="454"/>
                </a:lnTo>
                <a:lnTo>
                  <a:pt x="206" y="458"/>
                </a:lnTo>
                <a:lnTo>
                  <a:pt x="230" y="459"/>
                </a:lnTo>
                <a:lnTo>
                  <a:pt x="919" y="459"/>
                </a:lnTo>
                <a:close/>
              </a:path>
            </a:pathLst>
          </a:custGeom>
          <a:noFill/>
          <a:ln cap="rnd" w="70920">
            <a:solidFill>
              <a:srgbClr val="000000"/>
            </a:solidFill>
            <a:round/>
          </a:ln>
        </p:spPr>
      </p:sp>
      <p:sp>
        <p:nvSpPr>
          <p:cNvPr id="590" name=""/>
          <p:cNvSpPr/>
          <p:nvPr/>
        </p:nvSpPr>
        <p:spPr>
          <a:xfrm>
            <a:off x="2300040" y="3564360"/>
            <a:ext cx="534240" cy="165600"/>
          </a:xfrm>
          <a:custGeom>
            <a:avLst/>
            <a:gdLst/>
            <a:ahLst/>
            <a:rect l="0" t="0" r="r" b="b"/>
            <a:pathLst>
              <a:path w="1484" h="460">
                <a:moveTo>
                  <a:pt x="742" y="460"/>
                </a:moveTo>
                <a:lnTo>
                  <a:pt x="1254" y="460"/>
                </a:lnTo>
                <a:lnTo>
                  <a:pt x="1277" y="459"/>
                </a:lnTo>
                <a:lnTo>
                  <a:pt x="1300" y="455"/>
                </a:lnTo>
                <a:lnTo>
                  <a:pt x="1322" y="450"/>
                </a:lnTo>
                <a:lnTo>
                  <a:pt x="1343" y="442"/>
                </a:lnTo>
                <a:lnTo>
                  <a:pt x="1364" y="432"/>
                </a:lnTo>
                <a:lnTo>
                  <a:pt x="1383" y="421"/>
                </a:lnTo>
                <a:lnTo>
                  <a:pt x="1400" y="407"/>
                </a:lnTo>
                <a:lnTo>
                  <a:pt x="1417" y="393"/>
                </a:lnTo>
                <a:lnTo>
                  <a:pt x="1431" y="376"/>
                </a:lnTo>
                <a:lnTo>
                  <a:pt x="1445" y="359"/>
                </a:lnTo>
                <a:lnTo>
                  <a:pt x="1456" y="340"/>
                </a:lnTo>
                <a:lnTo>
                  <a:pt x="1466" y="319"/>
                </a:lnTo>
                <a:lnTo>
                  <a:pt x="1474" y="298"/>
                </a:lnTo>
                <a:lnTo>
                  <a:pt x="1479" y="276"/>
                </a:lnTo>
                <a:lnTo>
                  <a:pt x="1483" y="253"/>
                </a:lnTo>
                <a:lnTo>
                  <a:pt x="1484" y="230"/>
                </a:lnTo>
                <a:lnTo>
                  <a:pt x="1484" y="230"/>
                </a:lnTo>
                <a:lnTo>
                  <a:pt x="1483" y="206"/>
                </a:lnTo>
                <a:lnTo>
                  <a:pt x="1479" y="184"/>
                </a:lnTo>
                <a:lnTo>
                  <a:pt x="1474" y="162"/>
                </a:lnTo>
                <a:lnTo>
                  <a:pt x="1466" y="140"/>
                </a:lnTo>
                <a:lnTo>
                  <a:pt x="1456" y="120"/>
                </a:lnTo>
                <a:lnTo>
                  <a:pt x="1445" y="101"/>
                </a:lnTo>
                <a:lnTo>
                  <a:pt x="1431" y="84"/>
                </a:lnTo>
                <a:lnTo>
                  <a:pt x="1417" y="67"/>
                </a:lnTo>
                <a:lnTo>
                  <a:pt x="1400" y="53"/>
                </a:lnTo>
                <a:lnTo>
                  <a:pt x="1383" y="39"/>
                </a:lnTo>
                <a:lnTo>
                  <a:pt x="1364" y="28"/>
                </a:lnTo>
                <a:lnTo>
                  <a:pt x="1343" y="18"/>
                </a:lnTo>
                <a:lnTo>
                  <a:pt x="1322" y="10"/>
                </a:lnTo>
                <a:lnTo>
                  <a:pt x="1300" y="5"/>
                </a:lnTo>
                <a:lnTo>
                  <a:pt x="1277" y="1"/>
                </a:lnTo>
                <a:lnTo>
                  <a:pt x="1254" y="0"/>
                </a:lnTo>
                <a:lnTo>
                  <a:pt x="230" y="0"/>
                </a:lnTo>
                <a:lnTo>
                  <a:pt x="206" y="1"/>
                </a:lnTo>
                <a:lnTo>
                  <a:pt x="184" y="5"/>
                </a:lnTo>
                <a:lnTo>
                  <a:pt x="162" y="10"/>
                </a:lnTo>
                <a:lnTo>
                  <a:pt x="140" y="18"/>
                </a:lnTo>
                <a:lnTo>
                  <a:pt x="120" y="28"/>
                </a:lnTo>
                <a:lnTo>
                  <a:pt x="101" y="39"/>
                </a:lnTo>
                <a:lnTo>
                  <a:pt x="84" y="53"/>
                </a:lnTo>
                <a:lnTo>
                  <a:pt x="67" y="67"/>
                </a:lnTo>
                <a:lnTo>
                  <a:pt x="53" y="84"/>
                </a:lnTo>
                <a:lnTo>
                  <a:pt x="39" y="101"/>
                </a:lnTo>
                <a:lnTo>
                  <a:pt x="28" y="120"/>
                </a:lnTo>
                <a:lnTo>
                  <a:pt x="18" y="140"/>
                </a:lnTo>
                <a:lnTo>
                  <a:pt x="10" y="162"/>
                </a:lnTo>
                <a:lnTo>
                  <a:pt x="5" y="184"/>
                </a:lnTo>
                <a:lnTo>
                  <a:pt x="1" y="206"/>
                </a:lnTo>
                <a:lnTo>
                  <a:pt x="0" y="230"/>
                </a:lnTo>
                <a:lnTo>
                  <a:pt x="0" y="230"/>
                </a:lnTo>
                <a:lnTo>
                  <a:pt x="1" y="253"/>
                </a:lnTo>
                <a:lnTo>
                  <a:pt x="5" y="276"/>
                </a:lnTo>
                <a:lnTo>
                  <a:pt x="10" y="298"/>
                </a:lnTo>
                <a:lnTo>
                  <a:pt x="18" y="319"/>
                </a:lnTo>
                <a:lnTo>
                  <a:pt x="28" y="340"/>
                </a:lnTo>
                <a:lnTo>
                  <a:pt x="39" y="359"/>
                </a:lnTo>
                <a:lnTo>
                  <a:pt x="53" y="376"/>
                </a:lnTo>
                <a:lnTo>
                  <a:pt x="67" y="393"/>
                </a:lnTo>
                <a:lnTo>
                  <a:pt x="84" y="407"/>
                </a:lnTo>
                <a:lnTo>
                  <a:pt x="101" y="421"/>
                </a:lnTo>
                <a:lnTo>
                  <a:pt x="120" y="432"/>
                </a:lnTo>
                <a:lnTo>
                  <a:pt x="140" y="442"/>
                </a:lnTo>
                <a:lnTo>
                  <a:pt x="162" y="450"/>
                </a:lnTo>
                <a:lnTo>
                  <a:pt x="184" y="455"/>
                </a:lnTo>
                <a:lnTo>
                  <a:pt x="206" y="459"/>
                </a:lnTo>
                <a:lnTo>
                  <a:pt x="230" y="460"/>
                </a:lnTo>
                <a:lnTo>
                  <a:pt x="742" y="460"/>
                </a:lnTo>
                <a:close/>
              </a:path>
            </a:pathLst>
          </a:custGeom>
          <a:noFill/>
          <a:ln cap="rnd" w="70920">
            <a:solidFill>
              <a:srgbClr val="000000"/>
            </a:solidFill>
            <a:round/>
          </a:ln>
        </p:spPr>
      </p:sp>
      <p:sp>
        <p:nvSpPr>
          <p:cNvPr id="591" name=""/>
          <p:cNvSpPr/>
          <p:nvPr/>
        </p:nvSpPr>
        <p:spPr>
          <a:xfrm>
            <a:off x="2247840" y="2172600"/>
            <a:ext cx="645840" cy="1229040"/>
          </a:xfrm>
          <a:custGeom>
            <a:avLst/>
            <a:gdLst/>
            <a:ahLst/>
            <a:rect l="0" t="0" r="r" b="b"/>
            <a:pathLst>
              <a:path w="1794" h="3414">
                <a:moveTo>
                  <a:pt x="651" y="3414"/>
                </a:moveTo>
                <a:lnTo>
                  <a:pt x="665" y="2552"/>
                </a:lnTo>
                <a:lnTo>
                  <a:pt x="673" y="2098"/>
                </a:lnTo>
                <a:lnTo>
                  <a:pt x="683" y="1805"/>
                </a:lnTo>
                <a:lnTo>
                  <a:pt x="689" y="1752"/>
                </a:lnTo>
                <a:lnTo>
                  <a:pt x="702" y="1703"/>
                </a:lnTo>
                <a:lnTo>
                  <a:pt x="720" y="1656"/>
                </a:lnTo>
                <a:lnTo>
                  <a:pt x="744" y="1612"/>
                </a:lnTo>
                <a:lnTo>
                  <a:pt x="772" y="1569"/>
                </a:lnTo>
                <a:lnTo>
                  <a:pt x="805" y="1529"/>
                </a:lnTo>
                <a:lnTo>
                  <a:pt x="882" y="1454"/>
                </a:lnTo>
                <a:lnTo>
                  <a:pt x="971" y="1385"/>
                </a:lnTo>
                <a:lnTo>
                  <a:pt x="1070" y="1320"/>
                </a:lnTo>
                <a:lnTo>
                  <a:pt x="1280" y="1194"/>
                </a:lnTo>
                <a:lnTo>
                  <a:pt x="1485" y="1065"/>
                </a:lnTo>
                <a:lnTo>
                  <a:pt x="1576" y="995"/>
                </a:lnTo>
                <a:lnTo>
                  <a:pt x="1656" y="918"/>
                </a:lnTo>
                <a:lnTo>
                  <a:pt x="1691" y="877"/>
                </a:lnTo>
                <a:lnTo>
                  <a:pt x="1721" y="834"/>
                </a:lnTo>
                <a:lnTo>
                  <a:pt x="1747" y="789"/>
                </a:lnTo>
                <a:lnTo>
                  <a:pt x="1767" y="741"/>
                </a:lnTo>
                <a:lnTo>
                  <a:pt x="1782" y="690"/>
                </a:lnTo>
                <a:lnTo>
                  <a:pt x="1791" y="637"/>
                </a:lnTo>
                <a:lnTo>
                  <a:pt x="1794" y="580"/>
                </a:lnTo>
                <a:lnTo>
                  <a:pt x="1790" y="520"/>
                </a:lnTo>
                <a:lnTo>
                  <a:pt x="1781" y="472"/>
                </a:lnTo>
                <a:lnTo>
                  <a:pt x="1766" y="430"/>
                </a:lnTo>
                <a:lnTo>
                  <a:pt x="1746" y="393"/>
                </a:lnTo>
                <a:lnTo>
                  <a:pt x="1721" y="362"/>
                </a:lnTo>
                <a:lnTo>
                  <a:pt x="1692" y="336"/>
                </a:lnTo>
                <a:lnTo>
                  <a:pt x="1659" y="314"/>
                </a:lnTo>
                <a:lnTo>
                  <a:pt x="1623" y="298"/>
                </a:lnTo>
                <a:lnTo>
                  <a:pt x="1583" y="286"/>
                </a:lnTo>
                <a:lnTo>
                  <a:pt x="1542" y="278"/>
                </a:lnTo>
                <a:lnTo>
                  <a:pt x="1498" y="274"/>
                </a:lnTo>
                <a:lnTo>
                  <a:pt x="1405" y="277"/>
                </a:lnTo>
                <a:lnTo>
                  <a:pt x="1309" y="294"/>
                </a:lnTo>
                <a:lnTo>
                  <a:pt x="1214" y="322"/>
                </a:lnTo>
                <a:lnTo>
                  <a:pt x="1122" y="360"/>
                </a:lnTo>
                <a:lnTo>
                  <a:pt x="1037" y="406"/>
                </a:lnTo>
                <a:lnTo>
                  <a:pt x="963" y="458"/>
                </a:lnTo>
                <a:lnTo>
                  <a:pt x="932" y="486"/>
                </a:lnTo>
                <a:lnTo>
                  <a:pt x="904" y="515"/>
                </a:lnTo>
                <a:lnTo>
                  <a:pt x="880" y="545"/>
                </a:lnTo>
                <a:lnTo>
                  <a:pt x="862" y="574"/>
                </a:lnTo>
                <a:lnTo>
                  <a:pt x="849" y="604"/>
                </a:lnTo>
                <a:lnTo>
                  <a:pt x="841" y="634"/>
                </a:lnTo>
                <a:lnTo>
                  <a:pt x="840" y="664"/>
                </a:lnTo>
                <a:lnTo>
                  <a:pt x="846" y="694"/>
                </a:lnTo>
                <a:lnTo>
                  <a:pt x="858" y="722"/>
                </a:lnTo>
                <a:lnTo>
                  <a:pt x="878" y="750"/>
                </a:lnTo>
                <a:lnTo>
                  <a:pt x="896" y="768"/>
                </a:lnTo>
                <a:lnTo>
                  <a:pt x="914" y="783"/>
                </a:lnTo>
                <a:lnTo>
                  <a:pt x="932" y="793"/>
                </a:lnTo>
                <a:lnTo>
                  <a:pt x="949" y="799"/>
                </a:lnTo>
                <a:lnTo>
                  <a:pt x="966" y="802"/>
                </a:lnTo>
                <a:lnTo>
                  <a:pt x="983" y="801"/>
                </a:lnTo>
                <a:lnTo>
                  <a:pt x="999" y="796"/>
                </a:lnTo>
                <a:lnTo>
                  <a:pt x="1015" y="789"/>
                </a:lnTo>
                <a:lnTo>
                  <a:pt x="1030" y="779"/>
                </a:lnTo>
                <a:lnTo>
                  <a:pt x="1044" y="766"/>
                </a:lnTo>
                <a:lnTo>
                  <a:pt x="1057" y="750"/>
                </a:lnTo>
                <a:lnTo>
                  <a:pt x="1069" y="732"/>
                </a:lnTo>
                <a:lnTo>
                  <a:pt x="1091" y="691"/>
                </a:lnTo>
                <a:lnTo>
                  <a:pt x="1107" y="642"/>
                </a:lnTo>
                <a:lnTo>
                  <a:pt x="1118" y="588"/>
                </a:lnTo>
                <a:lnTo>
                  <a:pt x="1124" y="530"/>
                </a:lnTo>
                <a:lnTo>
                  <a:pt x="1122" y="471"/>
                </a:lnTo>
                <a:lnTo>
                  <a:pt x="1113" y="411"/>
                </a:lnTo>
                <a:lnTo>
                  <a:pt x="1095" y="352"/>
                </a:lnTo>
                <a:lnTo>
                  <a:pt x="1069" y="296"/>
                </a:lnTo>
                <a:lnTo>
                  <a:pt x="1053" y="269"/>
                </a:lnTo>
                <a:lnTo>
                  <a:pt x="1034" y="244"/>
                </a:lnTo>
                <a:lnTo>
                  <a:pt x="1012" y="220"/>
                </a:lnTo>
                <a:lnTo>
                  <a:pt x="988" y="198"/>
                </a:lnTo>
                <a:lnTo>
                  <a:pt x="955" y="174"/>
                </a:lnTo>
                <a:lnTo>
                  <a:pt x="913" y="147"/>
                </a:lnTo>
                <a:lnTo>
                  <a:pt x="862" y="119"/>
                </a:lnTo>
                <a:lnTo>
                  <a:pt x="803" y="90"/>
                </a:lnTo>
                <a:lnTo>
                  <a:pt x="739" y="64"/>
                </a:lnTo>
                <a:lnTo>
                  <a:pt x="669" y="40"/>
                </a:lnTo>
                <a:lnTo>
                  <a:pt x="597" y="20"/>
                </a:lnTo>
                <a:lnTo>
                  <a:pt x="523" y="6"/>
                </a:lnTo>
                <a:lnTo>
                  <a:pt x="448" y="0"/>
                </a:lnTo>
                <a:lnTo>
                  <a:pt x="373" y="2"/>
                </a:lnTo>
                <a:lnTo>
                  <a:pt x="301" y="15"/>
                </a:lnTo>
                <a:lnTo>
                  <a:pt x="266" y="25"/>
                </a:lnTo>
                <a:lnTo>
                  <a:pt x="232" y="39"/>
                </a:lnTo>
                <a:lnTo>
                  <a:pt x="200" y="56"/>
                </a:lnTo>
                <a:lnTo>
                  <a:pt x="168" y="76"/>
                </a:lnTo>
                <a:lnTo>
                  <a:pt x="139" y="100"/>
                </a:lnTo>
                <a:lnTo>
                  <a:pt x="111" y="127"/>
                </a:lnTo>
                <a:lnTo>
                  <a:pt x="84" y="159"/>
                </a:lnTo>
                <a:lnTo>
                  <a:pt x="60" y="195"/>
                </a:lnTo>
                <a:lnTo>
                  <a:pt x="38" y="235"/>
                </a:lnTo>
                <a:lnTo>
                  <a:pt x="19" y="280"/>
                </a:lnTo>
                <a:lnTo>
                  <a:pt x="6" y="325"/>
                </a:lnTo>
                <a:lnTo>
                  <a:pt x="0" y="371"/>
                </a:lnTo>
                <a:lnTo>
                  <a:pt x="2" y="417"/>
                </a:lnTo>
                <a:lnTo>
                  <a:pt x="11" y="463"/>
                </a:lnTo>
                <a:lnTo>
                  <a:pt x="26" y="510"/>
                </a:lnTo>
                <a:lnTo>
                  <a:pt x="47" y="556"/>
                </a:lnTo>
                <a:lnTo>
                  <a:pt x="106" y="651"/>
                </a:lnTo>
                <a:lnTo>
                  <a:pt x="182" y="745"/>
                </a:lnTo>
                <a:lnTo>
                  <a:pt x="273" y="841"/>
                </a:lnTo>
                <a:lnTo>
                  <a:pt x="482" y="1031"/>
                </a:lnTo>
                <a:lnTo>
                  <a:pt x="700" y="1219"/>
                </a:lnTo>
                <a:lnTo>
                  <a:pt x="898" y="1402"/>
                </a:lnTo>
                <a:lnTo>
                  <a:pt x="979" y="1492"/>
                </a:lnTo>
                <a:lnTo>
                  <a:pt x="1044" y="1580"/>
                </a:lnTo>
                <a:lnTo>
                  <a:pt x="1069" y="1623"/>
                </a:lnTo>
                <a:lnTo>
                  <a:pt x="1088" y="1665"/>
                </a:lnTo>
                <a:lnTo>
                  <a:pt x="1101" y="1707"/>
                </a:lnTo>
                <a:lnTo>
                  <a:pt x="1107" y="1748"/>
                </a:lnTo>
                <a:lnTo>
                  <a:pt x="1111" y="1906"/>
                </a:lnTo>
                <a:lnTo>
                  <a:pt x="1111" y="2136"/>
                </a:lnTo>
                <a:lnTo>
                  <a:pt x="1101" y="2694"/>
                </a:lnTo>
                <a:lnTo>
                  <a:pt x="1080" y="3414"/>
                </a:lnTo>
                <a:lnTo>
                  <a:pt x="651" y="3414"/>
                </a:lnTo>
                <a:close/>
              </a:path>
            </a:pathLst>
          </a:custGeom>
          <a:noFill/>
          <a:ln cap="rnd" w="70920">
            <a:solidFill>
              <a:srgbClr val="000000"/>
            </a:solidFill>
            <a:round/>
          </a:ln>
        </p:spPr>
      </p:sp>
      <p:sp>
        <p:nvSpPr>
          <p:cNvPr id="592" name=""/>
          <p:cNvSpPr/>
          <p:nvPr/>
        </p:nvSpPr>
        <p:spPr>
          <a:xfrm>
            <a:off x="2567160" y="1080360"/>
            <a:ext cx="0" cy="241920"/>
          </a:xfrm>
          <a:prstGeom prst="line">
            <a:avLst/>
          </a:prstGeom>
          <a:ln cap="rnd" w="70920">
            <a:solidFill>
              <a:srgbClr val="000000"/>
            </a:solidFill>
            <a:round/>
          </a:ln>
        </p:spPr>
        <p:style>
          <a:lnRef idx="0"/>
          <a:fillRef idx="0"/>
          <a:effectRef idx="0"/>
          <a:fontRef idx="minor"/>
        </p:style>
      </p:sp>
      <p:sp>
        <p:nvSpPr>
          <p:cNvPr id="593" name=""/>
          <p:cNvSpPr/>
          <p:nvPr/>
        </p:nvSpPr>
        <p:spPr>
          <a:xfrm flipH="1">
            <a:off x="3402000" y="1430280"/>
            <a:ext cx="171000" cy="171360"/>
          </a:xfrm>
          <a:prstGeom prst="line">
            <a:avLst/>
          </a:prstGeom>
          <a:ln cap="rnd" w="70920">
            <a:solidFill>
              <a:srgbClr val="000000"/>
            </a:solidFill>
            <a:round/>
          </a:ln>
        </p:spPr>
        <p:style>
          <a:lnRef idx="0"/>
          <a:fillRef idx="0"/>
          <a:effectRef idx="0"/>
          <a:fontRef idx="minor"/>
        </p:style>
      </p:sp>
      <p:sp>
        <p:nvSpPr>
          <p:cNvPr id="594" name=""/>
          <p:cNvSpPr/>
          <p:nvPr/>
        </p:nvSpPr>
        <p:spPr>
          <a:xfrm flipH="1">
            <a:off x="3596040" y="2366280"/>
            <a:ext cx="241920" cy="0"/>
          </a:xfrm>
          <a:prstGeom prst="line">
            <a:avLst/>
          </a:prstGeom>
          <a:ln cap="rnd" w="70920">
            <a:solidFill>
              <a:srgbClr val="000000"/>
            </a:solidFill>
            <a:round/>
          </a:ln>
        </p:spPr>
        <p:style>
          <a:lnRef idx="0"/>
          <a:fillRef idx="0"/>
          <a:effectRef idx="0"/>
          <a:fontRef idx="minor"/>
        </p:style>
      </p:sp>
      <p:sp>
        <p:nvSpPr>
          <p:cNvPr id="595" name=""/>
          <p:cNvSpPr/>
          <p:nvPr/>
        </p:nvSpPr>
        <p:spPr>
          <a:xfrm>
            <a:off x="1561320" y="1430280"/>
            <a:ext cx="171000" cy="171360"/>
          </a:xfrm>
          <a:prstGeom prst="line">
            <a:avLst/>
          </a:prstGeom>
          <a:ln cap="rnd" w="70920">
            <a:solidFill>
              <a:srgbClr val="000000"/>
            </a:solidFill>
            <a:round/>
          </a:ln>
        </p:spPr>
        <p:style>
          <a:lnRef idx="0"/>
          <a:fillRef idx="0"/>
          <a:effectRef idx="0"/>
          <a:fontRef idx="minor"/>
        </p:style>
      </p:sp>
      <p:sp>
        <p:nvSpPr>
          <p:cNvPr id="596" name=""/>
          <p:cNvSpPr/>
          <p:nvPr/>
        </p:nvSpPr>
        <p:spPr>
          <a:xfrm>
            <a:off x="1296360" y="2366280"/>
            <a:ext cx="241920" cy="0"/>
          </a:xfrm>
          <a:prstGeom prst="line">
            <a:avLst/>
          </a:prstGeom>
          <a:ln cap="rnd" w="70920">
            <a:solidFill>
              <a:srgbClr val="000000"/>
            </a:solidFill>
            <a:round/>
          </a:ln>
        </p:spPr>
        <p:style>
          <a:lnRef idx="0"/>
          <a:fillRef idx="0"/>
          <a:effectRef idx="0"/>
          <a:fontRef idx="minor"/>
        </p:style>
      </p:sp>
      <p:sp>
        <p:nvSpPr>
          <p:cNvPr id="597" name=""/>
          <p:cNvSpPr/>
          <p:nvPr/>
        </p:nvSpPr>
        <p:spPr>
          <a:xfrm flipH="1">
            <a:off x="3079080" y="3203640"/>
            <a:ext cx="114480" cy="114120"/>
          </a:xfrm>
          <a:prstGeom prst="line">
            <a:avLst/>
          </a:prstGeom>
          <a:ln cap="rnd" w="47160">
            <a:solidFill>
              <a:srgbClr val="000000"/>
            </a:solidFill>
            <a:round/>
          </a:ln>
        </p:spPr>
        <p:style>
          <a:lnRef idx="0"/>
          <a:fillRef idx="0"/>
          <a:effectRef idx="0"/>
          <a:fontRef idx="minor"/>
        </p:style>
      </p:sp>
      <p:sp>
        <p:nvSpPr>
          <p:cNvPr id="598" name=""/>
          <p:cNvSpPr/>
          <p:nvPr/>
        </p:nvSpPr>
        <p:spPr>
          <a:xfrm>
            <a:off x="3079080" y="3203640"/>
            <a:ext cx="114480" cy="114120"/>
          </a:xfrm>
          <a:prstGeom prst="line">
            <a:avLst/>
          </a:prstGeom>
          <a:ln cap="rnd" w="47160">
            <a:solidFill>
              <a:srgbClr val="000000"/>
            </a:solidFill>
            <a:round/>
          </a:ln>
        </p:spPr>
        <p:style>
          <a:lnRef idx="0"/>
          <a:fillRef idx="0"/>
          <a:effectRef idx="0"/>
          <a:fontRef idx="minor"/>
        </p:style>
      </p:sp>
      <p:sp>
        <p:nvSpPr>
          <p:cNvPr id="599" name=""/>
          <p:cNvSpPr/>
          <p:nvPr/>
        </p:nvSpPr>
        <p:spPr>
          <a:xfrm flipH="1">
            <a:off x="1981800" y="1584000"/>
            <a:ext cx="114480" cy="114120"/>
          </a:xfrm>
          <a:prstGeom prst="line">
            <a:avLst/>
          </a:prstGeom>
          <a:ln cap="rnd" w="47160">
            <a:solidFill>
              <a:srgbClr val="000000"/>
            </a:solidFill>
            <a:round/>
          </a:ln>
        </p:spPr>
        <p:style>
          <a:lnRef idx="0"/>
          <a:fillRef idx="0"/>
          <a:effectRef idx="0"/>
          <a:fontRef idx="minor"/>
        </p:style>
      </p:sp>
      <p:sp>
        <p:nvSpPr>
          <p:cNvPr id="600" name=""/>
          <p:cNvSpPr/>
          <p:nvPr/>
        </p:nvSpPr>
        <p:spPr>
          <a:xfrm>
            <a:off x="1981800" y="1584000"/>
            <a:ext cx="114480" cy="114120"/>
          </a:xfrm>
          <a:prstGeom prst="line">
            <a:avLst/>
          </a:prstGeom>
          <a:ln cap="rnd" w="47160">
            <a:solidFill>
              <a:srgbClr val="000000"/>
            </a:solidFill>
            <a:round/>
          </a:ln>
        </p:spPr>
        <p:style>
          <a:lnRef idx="0"/>
          <a:fillRef idx="0"/>
          <a:effectRef idx="0"/>
          <a:fontRef idx="minor"/>
        </p:style>
      </p:sp>
      <p:sp>
        <p:nvSpPr>
          <p:cNvPr id="601" name=""/>
          <p:cNvSpPr/>
          <p:nvPr/>
        </p:nvSpPr>
        <p:spPr>
          <a:xfrm>
            <a:off x="1798200" y="3458880"/>
            <a:ext cx="167400" cy="186480"/>
          </a:xfrm>
          <a:custGeom>
            <a:avLst/>
            <a:gdLst/>
            <a:ahLst/>
            <a:rect l="0" t="0" r="r" b="b"/>
            <a:pathLst>
              <a:path w="465" h="518">
                <a:moveTo>
                  <a:pt x="0" y="518"/>
                </a:moveTo>
                <a:lnTo>
                  <a:pt x="465" y="353"/>
                </a:lnTo>
                <a:lnTo>
                  <a:pt x="93" y="0"/>
                </a:lnTo>
                <a:lnTo>
                  <a:pt x="0" y="518"/>
                </a:lnTo>
                <a:close/>
              </a:path>
            </a:pathLst>
          </a:custGeom>
          <a:noFill/>
          <a:ln cap="rnd" w="47160">
            <a:solidFill>
              <a:srgbClr val="000000"/>
            </a:solidFill>
            <a:round/>
          </a:ln>
        </p:spPr>
      </p:sp>
      <p:sp>
        <p:nvSpPr>
          <p:cNvPr id="602" name=""/>
          <p:cNvSpPr/>
          <p:nvPr/>
        </p:nvSpPr>
        <p:spPr>
          <a:xfrm>
            <a:off x="3641760" y="2671560"/>
            <a:ext cx="169200" cy="183600"/>
          </a:xfrm>
          <a:custGeom>
            <a:avLst/>
            <a:gdLst/>
            <a:ahLst/>
            <a:rect l="0" t="0" r="r" b="b"/>
            <a:pathLst>
              <a:path w="470" h="510">
                <a:moveTo>
                  <a:pt x="0" y="238"/>
                </a:moveTo>
                <a:lnTo>
                  <a:pt x="412" y="510"/>
                </a:lnTo>
                <a:lnTo>
                  <a:pt x="470" y="0"/>
                </a:lnTo>
                <a:lnTo>
                  <a:pt x="0" y="238"/>
                </a:lnTo>
                <a:close/>
              </a:path>
            </a:pathLst>
          </a:custGeom>
          <a:noFill/>
          <a:ln cap="rnd" w="47160">
            <a:solidFill>
              <a:srgbClr val="000000"/>
            </a:solidFill>
            <a:round/>
          </a:ln>
        </p:spPr>
      </p:sp>
      <p:sp>
        <p:nvSpPr>
          <p:cNvPr id="603" name=""/>
          <p:cNvSpPr/>
          <p:nvPr/>
        </p:nvSpPr>
        <p:spPr>
          <a:xfrm>
            <a:off x="1088640" y="1644840"/>
            <a:ext cx="187920" cy="165600"/>
          </a:xfrm>
          <a:custGeom>
            <a:avLst/>
            <a:gdLst/>
            <a:ahLst/>
            <a:rect l="0" t="0" r="r" b="b"/>
            <a:pathLst>
              <a:path w="522" h="460">
                <a:moveTo>
                  <a:pt x="0" y="66"/>
                </a:moveTo>
                <a:lnTo>
                  <a:pt x="297" y="460"/>
                </a:lnTo>
                <a:lnTo>
                  <a:pt x="522" y="0"/>
                </a:lnTo>
                <a:lnTo>
                  <a:pt x="0" y="66"/>
                </a:lnTo>
                <a:close/>
              </a:path>
            </a:pathLst>
          </a:custGeom>
          <a:noFill/>
          <a:ln cap="rnd" w="47160">
            <a:solidFill>
              <a:srgbClr val="000000"/>
            </a:solidFill>
            <a:round/>
          </a:ln>
        </p:spPr>
      </p:sp>
      <p:sp>
        <p:nvSpPr>
          <p:cNvPr id="604" name=""/>
          <p:cNvSpPr/>
          <p:nvPr/>
        </p:nvSpPr>
        <p:spPr>
          <a:xfrm>
            <a:off x="3659760" y="1647360"/>
            <a:ext cx="195480" cy="195840"/>
          </a:xfrm>
          <a:custGeom>
            <a:avLst/>
            <a:gdLst/>
            <a:ahLst/>
            <a:rect l="0" t="0" r="r" b="b"/>
            <a:pathLst>
              <a:path w="543" h="544">
                <a:moveTo>
                  <a:pt x="543" y="272"/>
                </a:moveTo>
                <a:lnTo>
                  <a:pt x="542" y="290"/>
                </a:lnTo>
                <a:lnTo>
                  <a:pt x="541" y="308"/>
                </a:lnTo>
                <a:lnTo>
                  <a:pt x="538" y="326"/>
                </a:lnTo>
                <a:lnTo>
                  <a:pt x="534" y="342"/>
                </a:lnTo>
                <a:lnTo>
                  <a:pt x="529" y="359"/>
                </a:lnTo>
                <a:lnTo>
                  <a:pt x="523" y="375"/>
                </a:lnTo>
                <a:lnTo>
                  <a:pt x="516" y="392"/>
                </a:lnTo>
                <a:lnTo>
                  <a:pt x="507" y="408"/>
                </a:lnTo>
                <a:lnTo>
                  <a:pt x="497" y="424"/>
                </a:lnTo>
                <a:lnTo>
                  <a:pt x="487" y="438"/>
                </a:lnTo>
                <a:lnTo>
                  <a:pt x="476" y="452"/>
                </a:lnTo>
                <a:lnTo>
                  <a:pt x="464" y="465"/>
                </a:lnTo>
                <a:lnTo>
                  <a:pt x="451" y="477"/>
                </a:lnTo>
                <a:lnTo>
                  <a:pt x="437" y="488"/>
                </a:lnTo>
                <a:lnTo>
                  <a:pt x="423" y="498"/>
                </a:lnTo>
                <a:lnTo>
                  <a:pt x="407" y="508"/>
                </a:lnTo>
                <a:lnTo>
                  <a:pt x="391" y="517"/>
                </a:lnTo>
                <a:lnTo>
                  <a:pt x="375" y="524"/>
                </a:lnTo>
                <a:lnTo>
                  <a:pt x="358" y="530"/>
                </a:lnTo>
                <a:lnTo>
                  <a:pt x="342" y="535"/>
                </a:lnTo>
                <a:lnTo>
                  <a:pt x="325" y="539"/>
                </a:lnTo>
                <a:lnTo>
                  <a:pt x="308" y="542"/>
                </a:lnTo>
                <a:lnTo>
                  <a:pt x="290" y="543"/>
                </a:lnTo>
                <a:lnTo>
                  <a:pt x="272" y="544"/>
                </a:lnTo>
                <a:lnTo>
                  <a:pt x="254" y="543"/>
                </a:lnTo>
                <a:lnTo>
                  <a:pt x="236" y="542"/>
                </a:lnTo>
                <a:lnTo>
                  <a:pt x="218" y="539"/>
                </a:lnTo>
                <a:lnTo>
                  <a:pt x="202" y="535"/>
                </a:lnTo>
                <a:lnTo>
                  <a:pt x="185" y="530"/>
                </a:lnTo>
                <a:lnTo>
                  <a:pt x="169" y="524"/>
                </a:lnTo>
                <a:lnTo>
                  <a:pt x="152" y="517"/>
                </a:lnTo>
                <a:lnTo>
                  <a:pt x="136" y="508"/>
                </a:lnTo>
                <a:lnTo>
                  <a:pt x="120" y="498"/>
                </a:lnTo>
                <a:lnTo>
                  <a:pt x="106" y="488"/>
                </a:lnTo>
                <a:lnTo>
                  <a:pt x="92" y="477"/>
                </a:lnTo>
                <a:lnTo>
                  <a:pt x="79" y="465"/>
                </a:lnTo>
                <a:lnTo>
                  <a:pt x="67" y="452"/>
                </a:lnTo>
                <a:lnTo>
                  <a:pt x="56" y="438"/>
                </a:lnTo>
                <a:lnTo>
                  <a:pt x="46" y="424"/>
                </a:lnTo>
                <a:lnTo>
                  <a:pt x="36" y="408"/>
                </a:lnTo>
                <a:lnTo>
                  <a:pt x="27" y="392"/>
                </a:lnTo>
                <a:lnTo>
                  <a:pt x="20" y="375"/>
                </a:lnTo>
                <a:lnTo>
                  <a:pt x="14" y="359"/>
                </a:lnTo>
                <a:lnTo>
                  <a:pt x="9" y="342"/>
                </a:lnTo>
                <a:lnTo>
                  <a:pt x="5" y="326"/>
                </a:lnTo>
                <a:lnTo>
                  <a:pt x="2" y="308"/>
                </a:lnTo>
                <a:lnTo>
                  <a:pt x="1" y="290"/>
                </a:lnTo>
                <a:lnTo>
                  <a:pt x="0" y="272"/>
                </a:lnTo>
                <a:lnTo>
                  <a:pt x="1" y="254"/>
                </a:lnTo>
                <a:lnTo>
                  <a:pt x="2" y="236"/>
                </a:lnTo>
                <a:lnTo>
                  <a:pt x="5" y="218"/>
                </a:lnTo>
                <a:lnTo>
                  <a:pt x="9" y="202"/>
                </a:lnTo>
                <a:lnTo>
                  <a:pt x="14" y="185"/>
                </a:lnTo>
                <a:lnTo>
                  <a:pt x="20" y="169"/>
                </a:lnTo>
                <a:lnTo>
                  <a:pt x="27" y="152"/>
                </a:lnTo>
                <a:lnTo>
                  <a:pt x="36" y="136"/>
                </a:lnTo>
                <a:lnTo>
                  <a:pt x="46" y="120"/>
                </a:lnTo>
                <a:lnTo>
                  <a:pt x="56" y="106"/>
                </a:lnTo>
                <a:lnTo>
                  <a:pt x="67" y="92"/>
                </a:lnTo>
                <a:lnTo>
                  <a:pt x="79" y="80"/>
                </a:lnTo>
                <a:lnTo>
                  <a:pt x="92" y="68"/>
                </a:lnTo>
                <a:lnTo>
                  <a:pt x="106" y="57"/>
                </a:lnTo>
                <a:lnTo>
                  <a:pt x="120" y="47"/>
                </a:lnTo>
                <a:lnTo>
                  <a:pt x="136" y="37"/>
                </a:lnTo>
                <a:lnTo>
                  <a:pt x="152" y="28"/>
                </a:lnTo>
                <a:lnTo>
                  <a:pt x="169" y="21"/>
                </a:lnTo>
                <a:lnTo>
                  <a:pt x="185" y="14"/>
                </a:lnTo>
                <a:lnTo>
                  <a:pt x="202" y="9"/>
                </a:lnTo>
                <a:lnTo>
                  <a:pt x="218" y="5"/>
                </a:lnTo>
                <a:lnTo>
                  <a:pt x="236" y="2"/>
                </a:lnTo>
                <a:lnTo>
                  <a:pt x="254" y="1"/>
                </a:lnTo>
                <a:lnTo>
                  <a:pt x="272" y="0"/>
                </a:lnTo>
                <a:lnTo>
                  <a:pt x="290" y="1"/>
                </a:lnTo>
                <a:lnTo>
                  <a:pt x="308" y="2"/>
                </a:lnTo>
                <a:lnTo>
                  <a:pt x="325" y="5"/>
                </a:lnTo>
                <a:lnTo>
                  <a:pt x="342" y="9"/>
                </a:lnTo>
                <a:lnTo>
                  <a:pt x="358" y="14"/>
                </a:lnTo>
                <a:lnTo>
                  <a:pt x="375" y="21"/>
                </a:lnTo>
                <a:lnTo>
                  <a:pt x="391" y="28"/>
                </a:lnTo>
                <a:lnTo>
                  <a:pt x="407" y="37"/>
                </a:lnTo>
                <a:lnTo>
                  <a:pt x="423" y="47"/>
                </a:lnTo>
                <a:lnTo>
                  <a:pt x="437" y="57"/>
                </a:lnTo>
                <a:lnTo>
                  <a:pt x="451" y="68"/>
                </a:lnTo>
                <a:lnTo>
                  <a:pt x="464" y="80"/>
                </a:lnTo>
                <a:lnTo>
                  <a:pt x="476" y="92"/>
                </a:lnTo>
                <a:lnTo>
                  <a:pt x="487" y="106"/>
                </a:lnTo>
                <a:lnTo>
                  <a:pt x="497" y="120"/>
                </a:lnTo>
                <a:lnTo>
                  <a:pt x="507" y="136"/>
                </a:lnTo>
                <a:lnTo>
                  <a:pt x="516" y="152"/>
                </a:lnTo>
                <a:lnTo>
                  <a:pt x="523" y="169"/>
                </a:lnTo>
                <a:lnTo>
                  <a:pt x="529" y="185"/>
                </a:lnTo>
                <a:lnTo>
                  <a:pt x="534" y="202"/>
                </a:lnTo>
                <a:lnTo>
                  <a:pt x="538" y="218"/>
                </a:lnTo>
                <a:lnTo>
                  <a:pt x="541" y="236"/>
                </a:lnTo>
                <a:lnTo>
                  <a:pt x="542" y="254"/>
                </a:lnTo>
                <a:lnTo>
                  <a:pt x="543" y="272"/>
                </a:lnTo>
                <a:close/>
              </a:path>
            </a:pathLst>
          </a:custGeom>
          <a:noFill/>
          <a:ln cap="rnd" w="47160">
            <a:solidFill>
              <a:srgbClr val="000000"/>
            </a:solidFill>
            <a:round/>
          </a:ln>
        </p:spPr>
      </p:sp>
      <p:sp>
        <p:nvSpPr>
          <p:cNvPr id="605" name=""/>
          <p:cNvSpPr/>
          <p:nvPr/>
        </p:nvSpPr>
        <p:spPr>
          <a:xfrm flipV="1">
            <a:off x="8079480" y="1476000"/>
            <a:ext cx="99360" cy="147240"/>
          </a:xfrm>
          <a:prstGeom prst="line">
            <a:avLst/>
          </a:prstGeom>
          <a:ln cap="rnd" w="88200">
            <a:solidFill>
              <a:srgbClr val="ffffff"/>
            </a:solidFill>
            <a:round/>
          </a:ln>
        </p:spPr>
        <p:style>
          <a:lnRef idx="0"/>
          <a:fillRef idx="0"/>
          <a:effectRef idx="0"/>
          <a:fontRef idx="minor"/>
        </p:style>
      </p:sp>
      <p:sp>
        <p:nvSpPr>
          <p:cNvPr id="606" name=""/>
          <p:cNvSpPr/>
          <p:nvPr/>
        </p:nvSpPr>
        <p:spPr>
          <a:xfrm flipV="1">
            <a:off x="7599600" y="955800"/>
            <a:ext cx="176400" cy="32760"/>
          </a:xfrm>
          <a:prstGeom prst="line">
            <a:avLst/>
          </a:prstGeom>
          <a:ln cap="rnd" w="88200">
            <a:solidFill>
              <a:srgbClr val="ffffff"/>
            </a:solidFill>
            <a:round/>
          </a:ln>
        </p:spPr>
        <p:style>
          <a:lnRef idx="0"/>
          <a:fillRef idx="0"/>
          <a:effectRef idx="0"/>
          <a:fontRef idx="minor"/>
        </p:style>
      </p:sp>
      <p:sp>
        <p:nvSpPr>
          <p:cNvPr id="607" name=""/>
          <p:cNvSpPr/>
          <p:nvPr/>
        </p:nvSpPr>
        <p:spPr>
          <a:xfrm>
            <a:off x="7820640" y="307080"/>
            <a:ext cx="150120" cy="101160"/>
          </a:xfrm>
          <a:prstGeom prst="line">
            <a:avLst/>
          </a:prstGeom>
          <a:ln cap="rnd" w="88200">
            <a:solidFill>
              <a:srgbClr val="ffffff"/>
            </a:solidFill>
            <a:round/>
          </a:ln>
        </p:spPr>
        <p:style>
          <a:lnRef idx="0"/>
          <a:fillRef idx="0"/>
          <a:effectRef idx="0"/>
          <a:fontRef idx="minor"/>
        </p:style>
      </p:sp>
      <p:sp>
        <p:nvSpPr>
          <p:cNvPr id="608" name=""/>
          <p:cNvSpPr/>
          <p:nvPr/>
        </p:nvSpPr>
        <p:spPr>
          <a:xfrm flipH="1" flipV="1">
            <a:off x="8811720" y="1655280"/>
            <a:ext cx="35640" cy="175680"/>
          </a:xfrm>
          <a:prstGeom prst="line">
            <a:avLst/>
          </a:prstGeom>
          <a:ln cap="rnd" w="88200">
            <a:solidFill>
              <a:srgbClr val="ffffff"/>
            </a:solidFill>
            <a:round/>
          </a:ln>
        </p:spPr>
        <p:style>
          <a:lnRef idx="0"/>
          <a:fillRef idx="0"/>
          <a:effectRef idx="0"/>
          <a:fontRef idx="minor"/>
        </p:style>
      </p:sp>
      <p:sp>
        <p:nvSpPr>
          <p:cNvPr id="609" name=""/>
          <p:cNvSpPr/>
          <p:nvPr/>
        </p:nvSpPr>
        <p:spPr>
          <a:xfrm flipH="1" flipV="1">
            <a:off x="9246960" y="1270080"/>
            <a:ext cx="150120" cy="101520"/>
          </a:xfrm>
          <a:prstGeom prst="line">
            <a:avLst/>
          </a:prstGeom>
          <a:ln cap="rnd" w="88200">
            <a:solidFill>
              <a:srgbClr val="ffffff"/>
            </a:solidFill>
            <a:round/>
          </a:ln>
        </p:spPr>
        <p:style>
          <a:lnRef idx="0"/>
          <a:fillRef idx="0"/>
          <a:effectRef idx="0"/>
          <a:fontRef idx="minor"/>
        </p:style>
      </p:sp>
      <p:sp>
        <p:nvSpPr>
          <p:cNvPr id="610" name=""/>
          <p:cNvSpPr/>
          <p:nvPr/>
        </p:nvSpPr>
        <p:spPr>
          <a:xfrm>
            <a:off x="1951200" y="4389480"/>
            <a:ext cx="168120" cy="181080"/>
          </a:xfrm>
          <a:custGeom>
            <a:avLst/>
            <a:gdLst/>
            <a:ahLst/>
            <a:rect l="0" t="0" r="r" b="b"/>
            <a:pathLst>
              <a:path w="467" h="503">
                <a:moveTo>
                  <a:pt x="0" y="230"/>
                </a:moveTo>
                <a:lnTo>
                  <a:pt x="404" y="503"/>
                </a:lnTo>
                <a:lnTo>
                  <a:pt x="467" y="0"/>
                </a:lnTo>
                <a:lnTo>
                  <a:pt x="0" y="230"/>
                </a:lnTo>
                <a:close/>
              </a:path>
            </a:pathLst>
          </a:custGeom>
          <a:noFill/>
          <a:ln cap="rnd" w="46800">
            <a:solidFill>
              <a:srgbClr val="ffffff"/>
            </a:solidFill>
            <a:round/>
          </a:ln>
        </p:spPr>
      </p:sp>
      <p:sp>
        <p:nvSpPr>
          <p:cNvPr id="611" name=""/>
          <p:cNvSpPr/>
          <p:nvPr/>
        </p:nvSpPr>
        <p:spPr>
          <a:xfrm flipH="1">
            <a:off x="5312880" y="867960"/>
            <a:ext cx="164160" cy="164160"/>
          </a:xfrm>
          <a:prstGeom prst="line">
            <a:avLst/>
          </a:prstGeom>
          <a:ln cap="rnd" w="68040">
            <a:solidFill>
              <a:srgbClr val="ffffff"/>
            </a:solidFill>
            <a:round/>
          </a:ln>
        </p:spPr>
        <p:style>
          <a:lnRef idx="0"/>
          <a:fillRef idx="0"/>
          <a:effectRef idx="0"/>
          <a:fontRef idx="minor"/>
        </p:style>
      </p:sp>
      <p:sp>
        <p:nvSpPr>
          <p:cNvPr id="612" name=""/>
          <p:cNvSpPr/>
          <p:nvPr/>
        </p:nvSpPr>
        <p:spPr>
          <a:xfrm>
            <a:off x="5312880" y="867960"/>
            <a:ext cx="164160" cy="164160"/>
          </a:xfrm>
          <a:prstGeom prst="line">
            <a:avLst/>
          </a:prstGeom>
          <a:ln cap="rnd" w="68040">
            <a:solidFill>
              <a:srgbClr val="ffffff"/>
            </a:solidFill>
            <a:round/>
          </a:ln>
        </p:spPr>
        <p:style>
          <a:lnRef idx="0"/>
          <a:fillRef idx="0"/>
          <a:effectRef idx="0"/>
          <a:fontRef idx="minor"/>
        </p:style>
      </p:sp>
      <p:sp>
        <p:nvSpPr>
          <p:cNvPr id="613" name=""/>
          <p:cNvSpPr/>
          <p:nvPr/>
        </p:nvSpPr>
        <p:spPr>
          <a:xfrm>
            <a:off x="7007400" y="2572920"/>
            <a:ext cx="190440" cy="190440"/>
          </a:xfrm>
          <a:custGeom>
            <a:avLst/>
            <a:gdLst/>
            <a:ahLst/>
            <a:rect l="0" t="0" r="r" b="b"/>
            <a:pathLst>
              <a:path w="529" h="529">
                <a:moveTo>
                  <a:pt x="529" y="265"/>
                </a:moveTo>
                <a:lnTo>
                  <a:pt x="528" y="283"/>
                </a:lnTo>
                <a:lnTo>
                  <a:pt x="527" y="300"/>
                </a:lnTo>
                <a:lnTo>
                  <a:pt x="524" y="317"/>
                </a:lnTo>
                <a:lnTo>
                  <a:pt x="520" y="333"/>
                </a:lnTo>
                <a:lnTo>
                  <a:pt x="516" y="349"/>
                </a:lnTo>
                <a:lnTo>
                  <a:pt x="510" y="365"/>
                </a:lnTo>
                <a:lnTo>
                  <a:pt x="502" y="381"/>
                </a:lnTo>
                <a:lnTo>
                  <a:pt x="494" y="397"/>
                </a:lnTo>
                <a:lnTo>
                  <a:pt x="485" y="412"/>
                </a:lnTo>
                <a:lnTo>
                  <a:pt x="475" y="426"/>
                </a:lnTo>
                <a:lnTo>
                  <a:pt x="464" y="440"/>
                </a:lnTo>
                <a:lnTo>
                  <a:pt x="452" y="452"/>
                </a:lnTo>
                <a:lnTo>
                  <a:pt x="440" y="464"/>
                </a:lnTo>
                <a:lnTo>
                  <a:pt x="426" y="475"/>
                </a:lnTo>
                <a:lnTo>
                  <a:pt x="412" y="485"/>
                </a:lnTo>
                <a:lnTo>
                  <a:pt x="397" y="494"/>
                </a:lnTo>
                <a:lnTo>
                  <a:pt x="381" y="502"/>
                </a:lnTo>
                <a:lnTo>
                  <a:pt x="365" y="510"/>
                </a:lnTo>
                <a:lnTo>
                  <a:pt x="350" y="516"/>
                </a:lnTo>
                <a:lnTo>
                  <a:pt x="333" y="520"/>
                </a:lnTo>
                <a:lnTo>
                  <a:pt x="317" y="524"/>
                </a:lnTo>
                <a:lnTo>
                  <a:pt x="300" y="527"/>
                </a:lnTo>
                <a:lnTo>
                  <a:pt x="283" y="528"/>
                </a:lnTo>
                <a:lnTo>
                  <a:pt x="265" y="529"/>
                </a:lnTo>
                <a:lnTo>
                  <a:pt x="247" y="528"/>
                </a:lnTo>
                <a:lnTo>
                  <a:pt x="230" y="527"/>
                </a:lnTo>
                <a:lnTo>
                  <a:pt x="213" y="524"/>
                </a:lnTo>
                <a:lnTo>
                  <a:pt x="196" y="520"/>
                </a:lnTo>
                <a:lnTo>
                  <a:pt x="180" y="516"/>
                </a:lnTo>
                <a:lnTo>
                  <a:pt x="164" y="510"/>
                </a:lnTo>
                <a:lnTo>
                  <a:pt x="148" y="502"/>
                </a:lnTo>
                <a:lnTo>
                  <a:pt x="132" y="494"/>
                </a:lnTo>
                <a:lnTo>
                  <a:pt x="117" y="485"/>
                </a:lnTo>
                <a:lnTo>
                  <a:pt x="103" y="475"/>
                </a:lnTo>
                <a:lnTo>
                  <a:pt x="89" y="464"/>
                </a:lnTo>
                <a:lnTo>
                  <a:pt x="77" y="452"/>
                </a:lnTo>
                <a:lnTo>
                  <a:pt x="65" y="440"/>
                </a:lnTo>
                <a:lnTo>
                  <a:pt x="55" y="426"/>
                </a:lnTo>
                <a:lnTo>
                  <a:pt x="44" y="412"/>
                </a:lnTo>
                <a:lnTo>
                  <a:pt x="35" y="397"/>
                </a:lnTo>
                <a:lnTo>
                  <a:pt x="26" y="381"/>
                </a:lnTo>
                <a:lnTo>
                  <a:pt x="19" y="365"/>
                </a:lnTo>
                <a:lnTo>
                  <a:pt x="13" y="350"/>
                </a:lnTo>
                <a:lnTo>
                  <a:pt x="8" y="333"/>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3"/>
                </a:lnTo>
                <a:lnTo>
                  <a:pt x="65" y="89"/>
                </a:lnTo>
                <a:lnTo>
                  <a:pt x="77" y="77"/>
                </a:lnTo>
                <a:lnTo>
                  <a:pt x="89" y="65"/>
                </a:lnTo>
                <a:lnTo>
                  <a:pt x="103" y="55"/>
                </a:lnTo>
                <a:lnTo>
                  <a:pt x="117" y="44"/>
                </a:lnTo>
                <a:lnTo>
                  <a:pt x="132" y="35"/>
                </a:lnTo>
                <a:lnTo>
                  <a:pt x="148" y="26"/>
                </a:lnTo>
                <a:lnTo>
                  <a:pt x="164" y="19"/>
                </a:lnTo>
                <a:lnTo>
                  <a:pt x="180" y="13"/>
                </a:lnTo>
                <a:lnTo>
                  <a:pt x="196" y="8"/>
                </a:lnTo>
                <a:lnTo>
                  <a:pt x="212" y="5"/>
                </a:lnTo>
                <a:lnTo>
                  <a:pt x="229" y="2"/>
                </a:lnTo>
                <a:lnTo>
                  <a:pt x="247" y="0"/>
                </a:lnTo>
                <a:lnTo>
                  <a:pt x="265" y="0"/>
                </a:lnTo>
                <a:lnTo>
                  <a:pt x="283" y="0"/>
                </a:lnTo>
                <a:lnTo>
                  <a:pt x="300" y="2"/>
                </a:lnTo>
                <a:lnTo>
                  <a:pt x="317" y="5"/>
                </a:lnTo>
                <a:lnTo>
                  <a:pt x="333" y="8"/>
                </a:lnTo>
                <a:lnTo>
                  <a:pt x="349" y="13"/>
                </a:lnTo>
                <a:lnTo>
                  <a:pt x="365" y="19"/>
                </a:lnTo>
                <a:lnTo>
                  <a:pt x="381" y="26"/>
                </a:lnTo>
                <a:lnTo>
                  <a:pt x="397" y="35"/>
                </a:lnTo>
                <a:lnTo>
                  <a:pt x="412" y="44"/>
                </a:lnTo>
                <a:lnTo>
                  <a:pt x="426" y="55"/>
                </a:lnTo>
                <a:lnTo>
                  <a:pt x="440" y="65"/>
                </a:lnTo>
                <a:lnTo>
                  <a:pt x="452" y="77"/>
                </a:lnTo>
                <a:lnTo>
                  <a:pt x="464" y="89"/>
                </a:lnTo>
                <a:lnTo>
                  <a:pt x="475" y="103"/>
                </a:lnTo>
                <a:lnTo>
                  <a:pt x="485" y="117"/>
                </a:lnTo>
                <a:lnTo>
                  <a:pt x="494" y="132"/>
                </a:lnTo>
                <a:lnTo>
                  <a:pt x="502" y="148"/>
                </a:lnTo>
                <a:lnTo>
                  <a:pt x="510" y="164"/>
                </a:lnTo>
                <a:lnTo>
                  <a:pt x="516" y="180"/>
                </a:lnTo>
                <a:lnTo>
                  <a:pt x="520" y="196"/>
                </a:lnTo>
                <a:lnTo>
                  <a:pt x="524" y="212"/>
                </a:lnTo>
                <a:lnTo>
                  <a:pt x="527" y="229"/>
                </a:lnTo>
                <a:lnTo>
                  <a:pt x="528" y="247"/>
                </a:lnTo>
                <a:lnTo>
                  <a:pt x="529" y="265"/>
                </a:lnTo>
                <a:close/>
              </a:path>
            </a:pathLst>
          </a:custGeom>
          <a:noFill/>
          <a:ln cap="rnd" w="46080">
            <a:solidFill>
              <a:srgbClr val="ffffff"/>
            </a:solidFill>
            <a:round/>
          </a:ln>
        </p:spPr>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8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9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0" name=""/>
          <p:cNvSpPr/>
          <p:nvPr/>
        </p:nvSpPr>
        <p:spPr>
          <a:xfrm>
            <a:off x="4972320" y="3486600"/>
            <a:ext cx="1327680" cy="293400"/>
          </a:xfrm>
          <a:custGeom>
            <a:avLst/>
            <a:gdLst/>
            <a:ahLst/>
            <a:rect l="0" t="0" r="r" b="b"/>
            <a:pathLst>
              <a:path w="3688" h="815">
                <a:moveTo>
                  <a:pt x="1844" y="815"/>
                </a:moveTo>
                <a:lnTo>
                  <a:pt x="3263" y="815"/>
                </a:lnTo>
                <a:lnTo>
                  <a:pt x="3307" y="813"/>
                </a:lnTo>
                <a:lnTo>
                  <a:pt x="3349" y="806"/>
                </a:lnTo>
                <a:lnTo>
                  <a:pt x="3389" y="796"/>
                </a:lnTo>
                <a:lnTo>
                  <a:pt x="3429" y="783"/>
                </a:lnTo>
                <a:lnTo>
                  <a:pt x="3465" y="766"/>
                </a:lnTo>
                <a:lnTo>
                  <a:pt x="3501" y="745"/>
                </a:lnTo>
                <a:lnTo>
                  <a:pt x="3533" y="722"/>
                </a:lnTo>
                <a:lnTo>
                  <a:pt x="3564" y="696"/>
                </a:lnTo>
                <a:lnTo>
                  <a:pt x="3591" y="666"/>
                </a:lnTo>
                <a:lnTo>
                  <a:pt x="3615" y="636"/>
                </a:lnTo>
                <a:lnTo>
                  <a:pt x="3637" y="602"/>
                </a:lnTo>
                <a:lnTo>
                  <a:pt x="3655" y="566"/>
                </a:lnTo>
                <a:lnTo>
                  <a:pt x="3669" y="528"/>
                </a:lnTo>
                <a:lnTo>
                  <a:pt x="3679" y="489"/>
                </a:lnTo>
                <a:lnTo>
                  <a:pt x="3686" y="449"/>
                </a:lnTo>
                <a:lnTo>
                  <a:pt x="3688" y="407"/>
                </a:lnTo>
                <a:lnTo>
                  <a:pt x="3688" y="407"/>
                </a:lnTo>
                <a:lnTo>
                  <a:pt x="3686" y="365"/>
                </a:lnTo>
                <a:lnTo>
                  <a:pt x="3679" y="325"/>
                </a:lnTo>
                <a:lnTo>
                  <a:pt x="3669" y="287"/>
                </a:lnTo>
                <a:lnTo>
                  <a:pt x="3655" y="248"/>
                </a:lnTo>
                <a:lnTo>
                  <a:pt x="3637" y="213"/>
                </a:lnTo>
                <a:lnTo>
                  <a:pt x="3615" y="179"/>
                </a:lnTo>
                <a:lnTo>
                  <a:pt x="3591" y="149"/>
                </a:lnTo>
                <a:lnTo>
                  <a:pt x="3564" y="119"/>
                </a:lnTo>
                <a:lnTo>
                  <a:pt x="3533" y="93"/>
                </a:lnTo>
                <a:lnTo>
                  <a:pt x="3501" y="70"/>
                </a:lnTo>
                <a:lnTo>
                  <a:pt x="3465" y="49"/>
                </a:lnTo>
                <a:lnTo>
                  <a:pt x="3429" y="32"/>
                </a:lnTo>
                <a:lnTo>
                  <a:pt x="3389" y="19"/>
                </a:lnTo>
                <a:lnTo>
                  <a:pt x="3349" y="9"/>
                </a:lnTo>
                <a:lnTo>
                  <a:pt x="3307" y="2"/>
                </a:lnTo>
                <a:lnTo>
                  <a:pt x="3263" y="0"/>
                </a:lnTo>
                <a:lnTo>
                  <a:pt x="426" y="0"/>
                </a:lnTo>
                <a:lnTo>
                  <a:pt x="383" y="2"/>
                </a:lnTo>
                <a:lnTo>
                  <a:pt x="340" y="9"/>
                </a:lnTo>
                <a:lnTo>
                  <a:pt x="299" y="19"/>
                </a:lnTo>
                <a:lnTo>
                  <a:pt x="260" y="32"/>
                </a:lnTo>
                <a:lnTo>
                  <a:pt x="223" y="49"/>
                </a:lnTo>
                <a:lnTo>
                  <a:pt x="187" y="70"/>
                </a:lnTo>
                <a:lnTo>
                  <a:pt x="155" y="93"/>
                </a:lnTo>
                <a:lnTo>
                  <a:pt x="124" y="119"/>
                </a:lnTo>
                <a:lnTo>
                  <a:pt x="97" y="149"/>
                </a:lnTo>
                <a:lnTo>
                  <a:pt x="73" y="179"/>
                </a:lnTo>
                <a:lnTo>
                  <a:pt x="51" y="213"/>
                </a:lnTo>
                <a:lnTo>
                  <a:pt x="33" y="248"/>
                </a:lnTo>
                <a:lnTo>
                  <a:pt x="19" y="287"/>
                </a:lnTo>
                <a:lnTo>
                  <a:pt x="9" y="325"/>
                </a:lnTo>
                <a:lnTo>
                  <a:pt x="2" y="365"/>
                </a:lnTo>
                <a:lnTo>
                  <a:pt x="0" y="407"/>
                </a:lnTo>
                <a:lnTo>
                  <a:pt x="0" y="407"/>
                </a:lnTo>
                <a:lnTo>
                  <a:pt x="2" y="449"/>
                </a:lnTo>
                <a:lnTo>
                  <a:pt x="9" y="489"/>
                </a:lnTo>
                <a:lnTo>
                  <a:pt x="19" y="528"/>
                </a:lnTo>
                <a:lnTo>
                  <a:pt x="33" y="566"/>
                </a:lnTo>
                <a:lnTo>
                  <a:pt x="51" y="602"/>
                </a:lnTo>
                <a:lnTo>
                  <a:pt x="73" y="636"/>
                </a:lnTo>
                <a:lnTo>
                  <a:pt x="97" y="666"/>
                </a:lnTo>
                <a:lnTo>
                  <a:pt x="124" y="696"/>
                </a:lnTo>
                <a:lnTo>
                  <a:pt x="155" y="722"/>
                </a:lnTo>
                <a:lnTo>
                  <a:pt x="187" y="745"/>
                </a:lnTo>
                <a:lnTo>
                  <a:pt x="223" y="766"/>
                </a:lnTo>
                <a:lnTo>
                  <a:pt x="260" y="783"/>
                </a:lnTo>
                <a:lnTo>
                  <a:pt x="299" y="796"/>
                </a:lnTo>
                <a:lnTo>
                  <a:pt x="340" y="806"/>
                </a:lnTo>
                <a:lnTo>
                  <a:pt x="383" y="813"/>
                </a:lnTo>
                <a:lnTo>
                  <a:pt x="426" y="815"/>
                </a:lnTo>
                <a:lnTo>
                  <a:pt x="1844" y="815"/>
                </a:lnTo>
                <a:close/>
              </a:path>
            </a:pathLst>
          </a:custGeom>
          <a:solidFill>
            <a:srgbClr val="ffffff"/>
          </a:solidFill>
          <a:ln w="0">
            <a:noFill/>
          </a:ln>
        </p:spPr>
        <p:txBody>
          <a:bodyPr lIns="90000" rIns="90000" tIns="45000" bIns="45000" anchor="ctr" anchorCtr="1">
            <a:noAutofit/>
          </a:bodyPr>
          <a:p>
            <a:pPr algn="ctr">
              <a:buNone/>
            </a:pPr>
            <a:r>
              <a:rPr b="0" lang="en-US" sz="1400" spc="-1" strike="noStrike">
                <a:latin typeface="Noto Sans"/>
              </a:rPr>
              <a:t>Lorem Ipsum</a:t>
            </a:r>
            <a:endParaRPr b="0" lang="en-US" sz="1400" spc="-1" strike="noStrike">
              <a:latin typeface="Arial"/>
            </a:endParaRPr>
          </a:p>
        </p:txBody>
      </p:sp>
      <p:sp>
        <p:nvSpPr>
          <p:cNvPr id="651" name="PlaceHolder 1"/>
          <p:cNvSpPr>
            <a:spLocks noGrp="1"/>
          </p:cNvSpPr>
          <p:nvPr>
            <p:ph type="title"/>
          </p:nvPr>
        </p:nvSpPr>
        <p:spPr>
          <a:xfrm>
            <a:off x="4977000" y="2466360"/>
            <a:ext cx="3885120" cy="902520"/>
          </a:xfrm>
          <a:prstGeom prst="rect">
            <a:avLst/>
          </a:prstGeom>
          <a:noFill/>
          <a:ln w="0">
            <a:noFill/>
          </a:ln>
        </p:spPr>
        <p:txBody>
          <a:bodyPr lIns="0" rIns="0" tIns="0" bIns="0" anchor="ctr">
            <a:noAutofit/>
          </a:bodyPr>
          <a:p>
            <a:r>
              <a:rPr b="0" lang="en-US" sz="2600" spc="-1" strike="noStrike">
                <a:solidFill>
                  <a:srgbClr val="000000"/>
                </a:solidFill>
                <a:latin typeface="Noto Sans"/>
              </a:rPr>
              <a:t>YELLOW IDEA</a:t>
            </a:r>
            <a:br>
              <a:rPr sz="2600"/>
            </a:br>
            <a:r>
              <a:rPr b="0" lang="en-US" sz="2600" spc="-1" strike="noStrike">
                <a:solidFill>
                  <a:srgbClr val="000000"/>
                </a:solidFill>
                <a:latin typeface="Noto Sans"/>
              </a:rPr>
              <a:t>TEMPLATE</a:t>
            </a:r>
            <a:endParaRPr b="0" lang="en-US" sz="2600" spc="-1" strike="noStrike">
              <a:latin typeface="Noto Sans"/>
            </a:endParaRPr>
          </a:p>
        </p:txBody>
      </p:sp>
      <p:sp>
        <p:nvSpPr>
          <p:cNvPr id="652" name=""/>
          <p:cNvSpPr txBox="1"/>
          <p:nvPr/>
        </p:nvSpPr>
        <p:spPr>
          <a:xfrm>
            <a:off x="624240" y="4882680"/>
            <a:ext cx="4023360" cy="484920"/>
          </a:xfrm>
          <a:prstGeom prst="rect">
            <a:avLst/>
          </a:prstGeom>
          <a:noFill/>
          <a:ln w="0">
            <a:noFill/>
          </a:ln>
        </p:spPr>
        <p:txBody>
          <a:bodyPr lIns="0" rIns="0" tIns="0" bIns="0" anchor="ctr">
            <a:noAutofit/>
          </a:bodyPr>
          <a:p>
            <a:r>
              <a:rPr b="0" lang="en-US" sz="1400" spc="-1" strike="noStrike">
                <a:solidFill>
                  <a:srgbClr val="000000"/>
                </a:solidFill>
                <a:latin typeface="Noto Sans"/>
              </a:rPr>
              <a:t>Lorem ipsum dolor sit amet, consectetur adipiscing elit.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3" name=""/>
          <p:cNvSpPr txBox="1"/>
          <p:nvPr/>
        </p:nvSpPr>
        <p:spPr>
          <a:xfrm>
            <a:off x="2971440" y="2068200"/>
            <a:ext cx="4587840" cy="1116000"/>
          </a:xfrm>
          <a:prstGeom prst="rect">
            <a:avLst/>
          </a:prstGeom>
          <a:noFill/>
          <a:ln w="0">
            <a:noFill/>
          </a:ln>
        </p:spPr>
        <p:txBody>
          <a:bodyPr lIns="0" rIns="0" tIns="0" bIns="0" anchor="ctr">
            <a:noAutofit/>
          </a:bodyPr>
          <a:p>
            <a:pPr algn="ctr">
              <a:buNone/>
            </a:pPr>
            <a:r>
              <a:rPr b="0" lang="en-US" sz="1400" spc="-1" strike="noStrike">
                <a:solidFill>
                  <a:srgbClr val="000000"/>
                </a:solidFill>
                <a:latin typeface="Noto Sans"/>
              </a:rPr>
              <a:t>Lorem ipsum dolor sit amet, consectetur adipiscing elit. In mollis dictum volutpat. Donec bibendum magna vel risus consectetur, aliquet ullamcorper.</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4" name="PlaceHolder 1"/>
          <p:cNvSpPr>
            <a:spLocks noGrp="1"/>
          </p:cNvSpPr>
          <p:nvPr>
            <p:ph type="title"/>
          </p:nvPr>
        </p:nvSpPr>
        <p:spPr>
          <a:xfrm>
            <a:off x="4198680" y="2103840"/>
            <a:ext cx="4389120" cy="692280"/>
          </a:xfrm>
          <a:prstGeom prst="rect">
            <a:avLst/>
          </a:prstGeom>
          <a:noFill/>
          <a:ln w="0">
            <a:noFill/>
          </a:ln>
        </p:spPr>
        <p:txBody>
          <a:bodyPr lIns="0" rIns="0" tIns="0" bIns="0" anchor="ctr">
            <a:noAutofit/>
          </a:bodyPr>
          <a:p>
            <a:r>
              <a:rPr b="0" lang="en-US" sz="4000" spc="-1" strike="noStrike">
                <a:latin typeface="Noto Sans"/>
              </a:rPr>
              <a:t>Lorem &amp; Ipsum</a:t>
            </a:r>
            <a:endParaRPr b="0" lang="en-US" sz="4000" spc="-1" strike="noStrike">
              <a:latin typeface="Noto Sans"/>
            </a:endParaRPr>
          </a:p>
        </p:txBody>
      </p:sp>
      <p:sp>
        <p:nvSpPr>
          <p:cNvPr id="655" name=""/>
          <p:cNvSpPr txBox="1"/>
          <p:nvPr/>
        </p:nvSpPr>
        <p:spPr>
          <a:xfrm>
            <a:off x="4198680" y="2810160"/>
            <a:ext cx="4023360" cy="622440"/>
          </a:xfrm>
          <a:prstGeom prst="rect">
            <a:avLst/>
          </a:prstGeom>
          <a:noFill/>
          <a:ln w="0">
            <a:noFill/>
          </a:ln>
        </p:spPr>
        <p:txBody>
          <a:bodyPr lIns="0" rIns="0" tIns="0" bIns="0" anchor="ctr">
            <a:noAutofit/>
          </a:bodyPr>
          <a:p>
            <a:r>
              <a:rPr b="0" lang="en-US" sz="1200" spc="-1" strike="noStrike">
                <a:latin typeface="Noto Sans"/>
              </a:rPr>
              <a:t>Lorem ipsum dolor sit amet, consectetur adipiscing elit. In mollis dictum volutpat. Donec bibendum magna vel risus consectetur, sit amet aliquet est ullamcorper.</a:t>
            </a:r>
            <a:endParaRPr b="0" lang="en-US" sz="1200" spc="-1" strike="noStrike">
              <a:latin typeface="Arial"/>
            </a:endParaRPr>
          </a:p>
        </p:txBody>
      </p:sp>
      <p:sp>
        <p:nvSpPr>
          <p:cNvPr id="656" name="PlaceHolder 2"/>
          <p:cNvSpPr>
            <a:spLocks noGrp="1"/>
          </p:cNvSpPr>
          <p:nvPr>
            <p:ph type="title"/>
          </p:nvPr>
        </p:nvSpPr>
        <p:spPr>
          <a:xfrm>
            <a:off x="2474280" y="1686240"/>
            <a:ext cx="2102400" cy="2248200"/>
          </a:xfrm>
          <a:prstGeom prst="rect">
            <a:avLst/>
          </a:prstGeom>
          <a:noFill/>
          <a:ln w="0">
            <a:noFill/>
          </a:ln>
        </p:spPr>
        <p:txBody>
          <a:bodyPr lIns="0" rIns="0" tIns="0" bIns="0" anchor="ctr">
            <a:noAutofit/>
          </a:bodyPr>
          <a:p>
            <a:r>
              <a:rPr b="0" lang="en-US" sz="13000" spc="-1" strike="noStrike">
                <a:solidFill>
                  <a:srgbClr val="000000"/>
                </a:solidFill>
                <a:latin typeface="Noto Sans"/>
              </a:rPr>
              <a:t>01</a:t>
            </a:r>
            <a:endParaRPr b="0" lang="en-US" sz="13000" spc="-1" strike="noStrike">
              <a:latin typeface="Noto San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7" name="PlaceHolder 1"/>
          <p:cNvSpPr>
            <a:spLocks noGrp="1"/>
          </p:cNvSpPr>
          <p:nvPr>
            <p:ph type="title"/>
          </p:nvPr>
        </p:nvSpPr>
        <p:spPr>
          <a:xfrm>
            <a:off x="2412720" y="640080"/>
            <a:ext cx="2884320" cy="311400"/>
          </a:xfrm>
          <a:prstGeom prst="rect">
            <a:avLst/>
          </a:prstGeom>
          <a:noFill/>
          <a:ln w="0">
            <a:noFill/>
          </a:ln>
        </p:spPr>
        <p:txBody>
          <a:bodyPr lIns="0" rIns="0" tIns="0" bIns="0" anchor="ctr">
            <a:noAutofit/>
          </a:bodyPr>
          <a:p>
            <a:r>
              <a:rPr b="0" lang="en-US" sz="1800" spc="-1" strike="noStrike">
                <a:latin typeface="Noto Sans"/>
              </a:rPr>
              <a:t>Lorem</a:t>
            </a:r>
            <a:endParaRPr b="0" lang="en-US" sz="1800" spc="-1" strike="noStrike">
              <a:latin typeface="Noto Sans"/>
            </a:endParaRPr>
          </a:p>
        </p:txBody>
      </p:sp>
      <p:sp>
        <p:nvSpPr>
          <p:cNvPr id="658" name=""/>
          <p:cNvSpPr txBox="1"/>
          <p:nvPr/>
        </p:nvSpPr>
        <p:spPr>
          <a:xfrm>
            <a:off x="2412720" y="895680"/>
            <a:ext cx="2975760" cy="1116000"/>
          </a:xfrm>
          <a:prstGeom prst="rect">
            <a:avLst/>
          </a:prstGeom>
          <a:noFill/>
          <a:ln w="0">
            <a:noFill/>
          </a:ln>
        </p:spPr>
        <p:txBody>
          <a:bodyPr lIns="0" rIns="0" tIns="0" bIns="0" anchor="ctr">
            <a:noAutofit/>
          </a:bodyPr>
          <a:p>
            <a:r>
              <a:rPr b="0" lang="en-US" sz="1100" spc="-1" strike="noStrike">
                <a:latin typeface="Noto Sans"/>
              </a:rPr>
              <a:t>Lorem ipsum dolor sit amet, consectetur adipiscing elit. In mollis dictum volutpat. Donec bibendum magna vel risus consectetur, sit amet aliquet est ullamcorper. Praesent ullamcorper faucibus imperdiet.</a:t>
            </a:r>
            <a:endParaRPr b="0" lang="en-US" sz="1100" spc="-1" strike="noStrike">
              <a:latin typeface="Arial"/>
            </a:endParaRPr>
          </a:p>
        </p:txBody>
      </p:sp>
      <p:sp>
        <p:nvSpPr>
          <p:cNvPr id="659" name="PlaceHolder 2"/>
          <p:cNvSpPr>
            <a:spLocks noGrp="1"/>
          </p:cNvSpPr>
          <p:nvPr>
            <p:ph type="title"/>
          </p:nvPr>
        </p:nvSpPr>
        <p:spPr>
          <a:xfrm>
            <a:off x="2402280" y="2286000"/>
            <a:ext cx="2884320" cy="311400"/>
          </a:xfrm>
          <a:prstGeom prst="rect">
            <a:avLst/>
          </a:prstGeom>
          <a:noFill/>
          <a:ln w="0">
            <a:noFill/>
          </a:ln>
        </p:spPr>
        <p:txBody>
          <a:bodyPr lIns="0" rIns="0" tIns="0" bIns="0" anchor="ctr">
            <a:noAutofit/>
          </a:bodyPr>
          <a:p>
            <a:r>
              <a:rPr b="0" lang="en-US" sz="1800" spc="-1" strike="noStrike">
                <a:latin typeface="Noto Sans"/>
              </a:rPr>
              <a:t>Ipsum</a:t>
            </a:r>
            <a:endParaRPr b="0" lang="en-US" sz="1800" spc="-1" strike="noStrike">
              <a:latin typeface="Noto Sans"/>
            </a:endParaRPr>
          </a:p>
        </p:txBody>
      </p:sp>
      <p:sp>
        <p:nvSpPr>
          <p:cNvPr id="660" name=""/>
          <p:cNvSpPr txBox="1"/>
          <p:nvPr/>
        </p:nvSpPr>
        <p:spPr>
          <a:xfrm>
            <a:off x="2402280" y="2541600"/>
            <a:ext cx="2986200" cy="1116000"/>
          </a:xfrm>
          <a:prstGeom prst="rect">
            <a:avLst/>
          </a:prstGeom>
          <a:noFill/>
          <a:ln w="0">
            <a:noFill/>
          </a:ln>
        </p:spPr>
        <p:txBody>
          <a:bodyPr lIns="0" rIns="0" tIns="0" bIns="0" anchor="ctr">
            <a:noAutofit/>
          </a:bodyPr>
          <a:p>
            <a:r>
              <a:rPr b="0" lang="en-US" sz="1100" spc="-1" strike="noStrike">
                <a:latin typeface="Noto Sans"/>
              </a:rPr>
              <a:t>Lorem ipsum dolor sit amet, consectetur adipiscing elit. In mollis dictum volutpat. Donec bibendum magna vel risus consectetur, sit amet aliquet est ullamcorper. Praesent ullamcorper faucibus imperdiet.</a:t>
            </a:r>
            <a:endParaRPr b="0" lang="en-US" sz="1100" spc="-1" strike="noStrike">
              <a:latin typeface="Arial"/>
            </a:endParaRPr>
          </a:p>
        </p:txBody>
      </p:sp>
      <p:sp>
        <p:nvSpPr>
          <p:cNvPr id="661" name="PlaceHolder 3"/>
          <p:cNvSpPr>
            <a:spLocks noGrp="1"/>
          </p:cNvSpPr>
          <p:nvPr>
            <p:ph type="title"/>
          </p:nvPr>
        </p:nvSpPr>
        <p:spPr>
          <a:xfrm>
            <a:off x="6668640" y="2250000"/>
            <a:ext cx="2884320" cy="311400"/>
          </a:xfrm>
          <a:prstGeom prst="rect">
            <a:avLst/>
          </a:prstGeom>
          <a:noFill/>
          <a:ln w="0">
            <a:noFill/>
          </a:ln>
        </p:spPr>
        <p:txBody>
          <a:bodyPr lIns="0" rIns="0" tIns="0" bIns="0" anchor="ctr">
            <a:noAutofit/>
          </a:bodyPr>
          <a:p>
            <a:r>
              <a:rPr b="0" lang="en-US" sz="1800" spc="-1" strike="noStrike">
                <a:latin typeface="Noto Sans"/>
              </a:rPr>
              <a:t>Dolor</a:t>
            </a:r>
            <a:endParaRPr b="0" lang="en-US" sz="1800" spc="-1" strike="noStrike">
              <a:latin typeface="Noto Sans"/>
            </a:endParaRPr>
          </a:p>
        </p:txBody>
      </p:sp>
      <p:sp>
        <p:nvSpPr>
          <p:cNvPr id="662" name=""/>
          <p:cNvSpPr txBox="1"/>
          <p:nvPr/>
        </p:nvSpPr>
        <p:spPr>
          <a:xfrm>
            <a:off x="6668640" y="2564280"/>
            <a:ext cx="2926080" cy="1143000"/>
          </a:xfrm>
          <a:prstGeom prst="rect">
            <a:avLst/>
          </a:prstGeom>
          <a:noFill/>
          <a:ln w="0">
            <a:noFill/>
          </a:ln>
        </p:spPr>
        <p:txBody>
          <a:bodyPr lIns="0" rIns="0" tIns="0" bIns="0" anchor="ctr">
            <a:noAutofit/>
          </a:bodyPr>
          <a:p>
            <a:r>
              <a:rPr b="0" lang="en-US" sz="1100" spc="-1" strike="noStrike">
                <a:latin typeface="Noto Sans"/>
              </a:rPr>
              <a:t>Lorem ipsum dolor sit amet, consectetur adipiscing elit. In mollis dictum volutpat. Donec bibendum magna vel risus consectetur, sit amet aliquet est ullamcorper. Praesent ullamcorper faucibus imperdiet.</a:t>
            </a:r>
            <a:endParaRPr b="0" lang="en-US" sz="1100" spc="-1" strike="noStrike">
              <a:latin typeface="Arial"/>
            </a:endParaRPr>
          </a:p>
        </p:txBody>
      </p:sp>
      <p:sp>
        <p:nvSpPr>
          <p:cNvPr id="663" name="PlaceHolder 4"/>
          <p:cNvSpPr>
            <a:spLocks noGrp="1"/>
          </p:cNvSpPr>
          <p:nvPr>
            <p:ph type="title"/>
          </p:nvPr>
        </p:nvSpPr>
        <p:spPr>
          <a:xfrm>
            <a:off x="6668640" y="3859920"/>
            <a:ext cx="2884320" cy="311400"/>
          </a:xfrm>
          <a:prstGeom prst="rect">
            <a:avLst/>
          </a:prstGeom>
          <a:noFill/>
          <a:ln w="0">
            <a:noFill/>
          </a:ln>
        </p:spPr>
        <p:txBody>
          <a:bodyPr lIns="0" rIns="0" tIns="0" bIns="0" anchor="ctr">
            <a:noAutofit/>
          </a:bodyPr>
          <a:p>
            <a:r>
              <a:rPr b="0" lang="en-US" sz="1800" spc="-1" strike="noStrike">
                <a:latin typeface="Noto Sans"/>
              </a:rPr>
              <a:t>Sit</a:t>
            </a:r>
            <a:endParaRPr b="0" lang="en-US" sz="1800" spc="-1" strike="noStrike">
              <a:latin typeface="Noto Sans"/>
            </a:endParaRPr>
          </a:p>
        </p:txBody>
      </p:sp>
      <p:sp>
        <p:nvSpPr>
          <p:cNvPr id="664" name=""/>
          <p:cNvSpPr txBox="1"/>
          <p:nvPr/>
        </p:nvSpPr>
        <p:spPr>
          <a:xfrm>
            <a:off x="6668640" y="4210200"/>
            <a:ext cx="2926080" cy="1143000"/>
          </a:xfrm>
          <a:prstGeom prst="rect">
            <a:avLst/>
          </a:prstGeom>
          <a:noFill/>
          <a:ln w="0">
            <a:noFill/>
          </a:ln>
        </p:spPr>
        <p:txBody>
          <a:bodyPr lIns="0" rIns="0" tIns="0" bIns="0" anchor="ctr">
            <a:noAutofit/>
          </a:bodyPr>
          <a:p>
            <a:r>
              <a:rPr b="0" lang="en-US" sz="1100" spc="-1" strike="noStrike">
                <a:latin typeface="Noto Sans"/>
              </a:rPr>
              <a:t>Lorem ipsum dolor sit amet, consectetur adipiscing elit. In mollis dictum volutpat. Donec bibendum magna vel risus consectetur, sit amet aliquet est ullamcorper. Praesent ullamcorper faucibus imperdiet.</a:t>
            </a:r>
            <a:endParaRPr b="0" lang="en-US" sz="11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5" name="PlaceHolder 1"/>
          <p:cNvSpPr>
            <a:spLocks noGrp="1"/>
          </p:cNvSpPr>
          <p:nvPr>
            <p:ph type="title"/>
          </p:nvPr>
        </p:nvSpPr>
        <p:spPr>
          <a:xfrm>
            <a:off x="802800" y="101880"/>
            <a:ext cx="2717640" cy="483480"/>
          </a:xfrm>
          <a:prstGeom prst="rect">
            <a:avLst/>
          </a:prstGeom>
          <a:noFill/>
          <a:ln w="0">
            <a:noFill/>
          </a:ln>
        </p:spPr>
        <p:txBody>
          <a:bodyPr lIns="0" rIns="0" tIns="0" bIns="0" anchor="ctr">
            <a:noAutofit/>
          </a:bodyPr>
          <a:p>
            <a:r>
              <a:rPr b="0" lang="en-US" sz="2200" spc="-1" strike="noStrike">
                <a:latin typeface="Noto Sans"/>
              </a:rPr>
              <a:t>Dolor Sit</a:t>
            </a:r>
            <a:endParaRPr b="0" lang="en-US" sz="2200" spc="-1" strike="noStrike">
              <a:latin typeface="Noto Sans"/>
            </a:endParaRPr>
          </a:p>
        </p:txBody>
      </p:sp>
      <p:sp>
        <p:nvSpPr>
          <p:cNvPr id="666" name="PlaceHolder 2"/>
          <p:cNvSpPr>
            <a:spLocks noGrp="1"/>
          </p:cNvSpPr>
          <p:nvPr>
            <p:ph type="title"/>
          </p:nvPr>
        </p:nvSpPr>
        <p:spPr>
          <a:xfrm>
            <a:off x="4206600" y="2616480"/>
            <a:ext cx="1920240" cy="311400"/>
          </a:xfrm>
          <a:prstGeom prst="rect">
            <a:avLst/>
          </a:prstGeom>
          <a:noFill/>
          <a:ln w="0">
            <a:noFill/>
          </a:ln>
        </p:spPr>
        <p:txBody>
          <a:bodyPr lIns="0" rIns="0" tIns="0" bIns="0" anchor="ctr">
            <a:noAutofit/>
          </a:bodyPr>
          <a:p>
            <a:r>
              <a:rPr b="0" lang="en-US" sz="1800" spc="-1" strike="noStrike">
                <a:latin typeface="Noto Sans"/>
              </a:rPr>
              <a:t>Ipsum</a:t>
            </a:r>
            <a:endParaRPr b="0" lang="en-US" sz="1800" spc="-1" strike="noStrike">
              <a:latin typeface="Noto Sans"/>
            </a:endParaRPr>
          </a:p>
        </p:txBody>
      </p:sp>
      <p:sp>
        <p:nvSpPr>
          <p:cNvPr id="667" name=""/>
          <p:cNvSpPr txBox="1"/>
          <p:nvPr/>
        </p:nvSpPr>
        <p:spPr>
          <a:xfrm>
            <a:off x="3932280" y="2955240"/>
            <a:ext cx="2377440" cy="1451880"/>
          </a:xfrm>
          <a:prstGeom prst="rect">
            <a:avLst/>
          </a:prstGeom>
          <a:noFill/>
          <a:ln w="0">
            <a:noFill/>
          </a:ln>
        </p:spPr>
        <p:txBody>
          <a:bodyPr lIns="0" rIns="0" tIns="0" bIns="0" anchor="ctr">
            <a:noAutofit/>
          </a:bodyPr>
          <a:p>
            <a:pPr algn="ctr">
              <a:buNone/>
            </a:pPr>
            <a:r>
              <a:rPr b="0" lang="en-US" sz="1200" spc="-1" strike="noStrike">
                <a:latin typeface="Noto Sans"/>
              </a:rPr>
              <a:t>Lorem ipsum dolor sit amet, consectetur adipiscing elit. In mollis dictum volutpat. Donec bibendum magna vel risus consectetur, sit amet aliquet est ullamcorper. Praesent ullamcorper faucibus imperdiet.</a:t>
            </a:r>
            <a:endParaRPr b="0" lang="en-US" sz="1200" spc="-1" strike="noStrike">
              <a:latin typeface="Arial"/>
            </a:endParaRPr>
          </a:p>
        </p:txBody>
      </p:sp>
      <p:sp>
        <p:nvSpPr>
          <p:cNvPr id="668" name="PlaceHolder 3"/>
          <p:cNvSpPr>
            <a:spLocks noGrp="1"/>
          </p:cNvSpPr>
          <p:nvPr>
            <p:ph type="title"/>
          </p:nvPr>
        </p:nvSpPr>
        <p:spPr>
          <a:xfrm>
            <a:off x="6766920" y="2591280"/>
            <a:ext cx="1920240" cy="311400"/>
          </a:xfrm>
          <a:prstGeom prst="rect">
            <a:avLst/>
          </a:prstGeom>
          <a:noFill/>
          <a:ln w="0">
            <a:noFill/>
          </a:ln>
        </p:spPr>
        <p:txBody>
          <a:bodyPr lIns="0" rIns="0" tIns="0" bIns="0" anchor="ctr">
            <a:noAutofit/>
          </a:bodyPr>
          <a:p>
            <a:r>
              <a:rPr b="0" lang="en-US" sz="1800" spc="-1" strike="noStrike">
                <a:latin typeface="Noto Sans"/>
              </a:rPr>
              <a:t>Dolor</a:t>
            </a:r>
            <a:endParaRPr b="0" lang="en-US" sz="1800" spc="-1" strike="noStrike">
              <a:latin typeface="Noto Sans"/>
            </a:endParaRPr>
          </a:p>
        </p:txBody>
      </p:sp>
      <p:sp>
        <p:nvSpPr>
          <p:cNvPr id="669" name=""/>
          <p:cNvSpPr txBox="1"/>
          <p:nvPr/>
        </p:nvSpPr>
        <p:spPr>
          <a:xfrm>
            <a:off x="6492600" y="2930040"/>
            <a:ext cx="2377440" cy="1451880"/>
          </a:xfrm>
          <a:prstGeom prst="rect">
            <a:avLst/>
          </a:prstGeom>
          <a:noFill/>
          <a:ln w="0">
            <a:noFill/>
          </a:ln>
        </p:spPr>
        <p:txBody>
          <a:bodyPr lIns="0" rIns="0" tIns="0" bIns="0" anchor="ctr">
            <a:noAutofit/>
          </a:bodyPr>
          <a:p>
            <a:pPr algn="ctr">
              <a:buNone/>
            </a:pPr>
            <a:r>
              <a:rPr b="0" lang="en-US" sz="1200" spc="-1" strike="noStrike">
                <a:latin typeface="Noto Sans"/>
              </a:rPr>
              <a:t>Lorem ipsum dolor sit amet, consectetur adipiscing elit. In mollis dictum volutpat. Donec bibendum magna vel risus consectetur, sit amet aliquet est ullamcorper. Praesent ullamcorper faucibus imperdiet.</a:t>
            </a:r>
            <a:endParaRPr b="0" lang="en-US" sz="1200" spc="-1" strike="noStrike">
              <a:latin typeface="Arial"/>
            </a:endParaRPr>
          </a:p>
        </p:txBody>
      </p:sp>
      <p:sp>
        <p:nvSpPr>
          <p:cNvPr id="670" name="PlaceHolder 4"/>
          <p:cNvSpPr>
            <a:spLocks noGrp="1"/>
          </p:cNvSpPr>
          <p:nvPr>
            <p:ph type="title"/>
          </p:nvPr>
        </p:nvSpPr>
        <p:spPr>
          <a:xfrm>
            <a:off x="1554840" y="2616480"/>
            <a:ext cx="1920240" cy="311400"/>
          </a:xfrm>
          <a:prstGeom prst="rect">
            <a:avLst/>
          </a:prstGeom>
          <a:noFill/>
          <a:ln w="0">
            <a:noFill/>
          </a:ln>
        </p:spPr>
        <p:txBody>
          <a:bodyPr lIns="0" rIns="0" tIns="0" bIns="0" anchor="ctr">
            <a:noAutofit/>
          </a:bodyPr>
          <a:p>
            <a:r>
              <a:rPr b="0" lang="en-US" sz="1800" spc="-1" strike="noStrike">
                <a:latin typeface="Noto Sans"/>
              </a:rPr>
              <a:t>Lorem</a:t>
            </a:r>
            <a:endParaRPr b="0" lang="en-US" sz="1800" spc="-1" strike="noStrike">
              <a:latin typeface="Noto Sans"/>
            </a:endParaRPr>
          </a:p>
        </p:txBody>
      </p:sp>
      <p:sp>
        <p:nvSpPr>
          <p:cNvPr id="671" name=""/>
          <p:cNvSpPr txBox="1"/>
          <p:nvPr/>
        </p:nvSpPr>
        <p:spPr>
          <a:xfrm>
            <a:off x="1280520" y="2955240"/>
            <a:ext cx="2377440" cy="1451880"/>
          </a:xfrm>
          <a:prstGeom prst="rect">
            <a:avLst/>
          </a:prstGeom>
          <a:noFill/>
          <a:ln w="0">
            <a:noFill/>
          </a:ln>
        </p:spPr>
        <p:txBody>
          <a:bodyPr lIns="0" rIns="0" tIns="0" bIns="0" anchor="ctr">
            <a:noAutofit/>
          </a:bodyPr>
          <a:p>
            <a:pPr algn="ctr">
              <a:buNone/>
            </a:pPr>
            <a:r>
              <a:rPr b="0" lang="en-US" sz="1200" spc="-1" strike="noStrike">
                <a:latin typeface="Noto Sans"/>
              </a:rPr>
              <a:t>Lorem ipsum dolor sit amet, consectetur adipiscing elit. In mollis dictum volutpat. Donec bibendum magna vel risus consectetur, sit amet aliquet est ullamcorper. Praesent ullamcorper faucibus imperdiet.</a:t>
            </a:r>
            <a:endParaRPr b="0" lang="en-US" sz="1200" spc="-1" strike="noStrike">
              <a:latin typeface="Arial"/>
            </a:endParaRPr>
          </a:p>
        </p:txBody>
      </p:sp>
      <p:sp>
        <p:nvSpPr>
          <p:cNvPr id="672" name="PlaceHolder 5"/>
          <p:cNvSpPr>
            <a:spLocks noGrp="1"/>
          </p:cNvSpPr>
          <p:nvPr>
            <p:ph type="title"/>
          </p:nvPr>
        </p:nvSpPr>
        <p:spPr>
          <a:xfrm>
            <a:off x="1620000" y="540000"/>
            <a:ext cx="6794640" cy="966600"/>
          </a:xfrm>
          <a:prstGeom prst="rect">
            <a:avLst/>
          </a:prstGeom>
          <a:noFill/>
          <a:ln w="0">
            <a:noFill/>
          </a:ln>
          <a:effectLst>
            <a:outerShdw dist="36147" dir="2700000" blurRad="76320" rotWithShape="0">
              <a:srgbClr val="e8a202"/>
            </a:outerShdw>
          </a:effectLst>
        </p:spPr>
        <p:txBody>
          <a:bodyPr lIns="0" rIns="0" tIns="0" bIns="0" anchor="ctr">
            <a:noAutofit/>
          </a:bodyPr>
          <a:p>
            <a:pPr algn="ctr">
              <a:buNone/>
            </a:pPr>
            <a:r>
              <a:rPr b="0" lang="en-US" sz="5400" spc="-1" strike="noStrike">
                <a:latin typeface="Noto Sans"/>
              </a:rPr>
              <a:t>Lorem &amp; Ipsum</a:t>
            </a:r>
            <a:endParaRPr b="0" lang="en-US" sz="5400" spc="-1" strike="noStrike">
              <a:latin typeface="Noto San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3" name="PlaceHolder 1"/>
          <p:cNvSpPr>
            <a:spLocks noGrp="1"/>
          </p:cNvSpPr>
          <p:nvPr>
            <p:ph type="title"/>
          </p:nvPr>
        </p:nvSpPr>
        <p:spPr>
          <a:xfrm>
            <a:off x="1031400" y="1231920"/>
            <a:ext cx="1803240" cy="322560"/>
          </a:xfrm>
          <a:prstGeom prst="rect">
            <a:avLst/>
          </a:prstGeom>
          <a:noFill/>
          <a:ln w="0">
            <a:noFill/>
          </a:ln>
        </p:spPr>
        <p:txBody>
          <a:bodyPr lIns="0" rIns="0" tIns="0" bIns="0" anchor="ctr">
            <a:noAutofit/>
          </a:bodyPr>
          <a:p>
            <a:r>
              <a:rPr b="0" lang="en-US" sz="1800" spc="-1" strike="noStrike">
                <a:solidFill>
                  <a:srgbClr val="666666"/>
                </a:solidFill>
                <a:latin typeface="Noto Sans"/>
              </a:rPr>
              <a:t>Consectetur</a:t>
            </a:r>
            <a:endParaRPr b="0" lang="en-US" sz="1800" spc="-1" strike="noStrike">
              <a:latin typeface="Noto Sans"/>
            </a:endParaRPr>
          </a:p>
        </p:txBody>
      </p:sp>
      <p:sp>
        <p:nvSpPr>
          <p:cNvPr id="674" name="PlaceHolder 2"/>
          <p:cNvSpPr>
            <a:spLocks noGrp="1"/>
          </p:cNvSpPr>
          <p:nvPr>
            <p:ph type="title"/>
          </p:nvPr>
        </p:nvSpPr>
        <p:spPr>
          <a:xfrm>
            <a:off x="1005840" y="1764000"/>
            <a:ext cx="3885120" cy="541080"/>
          </a:xfrm>
          <a:prstGeom prst="rect">
            <a:avLst/>
          </a:prstGeom>
          <a:noFill/>
          <a:ln w="0">
            <a:noFill/>
          </a:ln>
        </p:spPr>
        <p:txBody>
          <a:bodyPr lIns="0" rIns="0" tIns="0" bIns="0" anchor="ctr">
            <a:noAutofit/>
          </a:bodyPr>
          <a:p>
            <a:r>
              <a:rPr b="0" lang="en-US" sz="2800" spc="-1" strike="noStrike">
                <a:latin typeface="Noto Sans"/>
              </a:rPr>
              <a:t>Lorem &amp; Ipsum</a:t>
            </a:r>
            <a:endParaRPr b="0" lang="en-US" sz="2800" spc="-1" strike="noStrike">
              <a:latin typeface="Noto Sans"/>
            </a:endParaRPr>
          </a:p>
        </p:txBody>
      </p:sp>
      <p:sp>
        <p:nvSpPr>
          <p:cNvPr id="675" name=""/>
          <p:cNvSpPr txBox="1"/>
          <p:nvPr/>
        </p:nvSpPr>
        <p:spPr>
          <a:xfrm>
            <a:off x="1047600" y="2400840"/>
            <a:ext cx="2975760" cy="1904760"/>
          </a:xfrm>
          <a:prstGeom prst="rect">
            <a:avLst/>
          </a:prstGeom>
          <a:noFill/>
          <a:ln w="0">
            <a:noFill/>
          </a:ln>
        </p:spPr>
        <p:txBody>
          <a:bodyPr lIns="0" rIns="0" tIns="0" bIns="0" anchor="ctr">
            <a:noAutofit/>
          </a:bodyPr>
          <a:p>
            <a:r>
              <a:rPr b="0" lang="en-US" sz="1100" spc="-1" strike="noStrike">
                <a:latin typeface="Noto Sans"/>
              </a:rPr>
              <a:t>Lorem ipsum dolor sit amet, consectetur adipiscing elit. In mollis dictum volutpat. Donec bibendum magna vel risus consectetur, sit amet aliquet est ullamcorper. Praesent ullamcorper faucibus imperdiet. Donec ex velit, dapibus a euismod rhoncus, pharetra id tellus. Aliquam erat volutpat. In non porta sem, non aliquet enim. Interdum et malesuada fames ac ante ipsum primis in faucibus.</a:t>
            </a:r>
            <a:endParaRPr b="0" lang="en-US" sz="1100" spc="-1" strike="noStrike">
              <a:latin typeface="Arial"/>
            </a:endParaRPr>
          </a:p>
        </p:txBody>
      </p:sp>
      <p:sp>
        <p:nvSpPr>
          <p:cNvPr id="676" name=""/>
          <p:cNvSpPr txBox="1"/>
          <p:nvPr/>
        </p:nvSpPr>
        <p:spPr>
          <a:xfrm>
            <a:off x="4480560" y="2305440"/>
            <a:ext cx="3108960" cy="2856960"/>
          </a:xfrm>
          <a:prstGeom prst="rect">
            <a:avLst/>
          </a:prstGeom>
          <a:noFill/>
          <a:ln w="0">
            <a:noFill/>
          </a:ln>
        </p:spPr>
        <p:txBody>
          <a:bodyPr lIns="0" rIns="0" tIns="0" bIns="0" anchor="ctr">
            <a:noAutofit/>
          </a:bodyPr>
          <a:p>
            <a:r>
              <a:rPr b="0" lang="en-US" sz="1100" spc="-1" strike="noStrike">
                <a:latin typeface="Noto Sans"/>
              </a:rPr>
              <a:t>Lorem ipsum dolor sit amet, consectetur adipiscing elit. In mollis dictum volutpat. Donec bibendum magna vel risus consectetur, sit amet aliquet est ullamcorper. </a:t>
            </a:r>
            <a:endParaRPr b="0" lang="en-US" sz="1100" spc="-1" strike="noStrike">
              <a:latin typeface="Arial"/>
            </a:endParaRPr>
          </a:p>
          <a:p>
            <a:endParaRPr b="0" lang="en-US" sz="1100" spc="-1" strike="noStrike">
              <a:latin typeface="Arial"/>
            </a:endParaRPr>
          </a:p>
          <a:p>
            <a:r>
              <a:rPr b="0" lang="en-US" sz="1100" spc="-1" strike="noStrike">
                <a:latin typeface="Noto Sans"/>
              </a:rPr>
              <a:t>Praesent ullamcorper faucibus imperdiet. Donec ex velit, dapibus a euismod rhoncus, pharetra id tellus.</a:t>
            </a:r>
            <a:endParaRPr b="0" lang="en-US" sz="1100" spc="-1" strike="noStrike">
              <a:latin typeface="Arial"/>
            </a:endParaRPr>
          </a:p>
          <a:p>
            <a:endParaRPr b="0" lang="en-US" sz="1100" spc="-1" strike="noStrike">
              <a:latin typeface="Arial"/>
            </a:endParaRPr>
          </a:p>
          <a:p>
            <a:r>
              <a:rPr b="0" lang="en-US" sz="1100" spc="-1" strike="noStrike">
                <a:latin typeface="Noto Sans"/>
              </a:rPr>
              <a:t>Aliquam erat volutpat. In non porta sem, non aliquet enim. Interdum et malesuada fames ac ante ipsum primis in faucibus. Curabitur efficitur sed arcu eget ornare. Fusce sodales, nisi a porttitor cursus, purus quam pretium velit, non euismod nisi lacus vel purus.</a:t>
            </a:r>
            <a:endParaRPr b="0" lang="en-US" sz="1100" spc="-1" strike="noStrike">
              <a:latin typeface="Arial"/>
            </a:endParaRPr>
          </a:p>
        </p:txBody>
      </p:sp>
      <p:sp>
        <p:nvSpPr>
          <p:cNvPr id="677" name="PlaceHolder 3"/>
          <p:cNvSpPr>
            <a:spLocks noGrp="1"/>
          </p:cNvSpPr>
          <p:nvPr>
            <p:ph type="title"/>
          </p:nvPr>
        </p:nvSpPr>
        <p:spPr>
          <a:xfrm>
            <a:off x="803160" y="102240"/>
            <a:ext cx="2717640" cy="483480"/>
          </a:xfrm>
          <a:prstGeom prst="rect">
            <a:avLst/>
          </a:prstGeom>
          <a:noFill/>
          <a:ln w="0">
            <a:noFill/>
          </a:ln>
        </p:spPr>
        <p:txBody>
          <a:bodyPr lIns="0" rIns="0" tIns="0" bIns="0" anchor="ctr">
            <a:noAutofit/>
          </a:bodyPr>
          <a:p>
            <a:r>
              <a:rPr b="0" lang="en-US" sz="2200" spc="-1" strike="noStrike">
                <a:latin typeface="Noto Sans"/>
              </a:rPr>
              <a:t>Dolor Sit</a:t>
            </a:r>
            <a:endParaRPr b="0" lang="en-US" sz="2200" spc="-1" strike="noStrike">
              <a:latin typeface="Noto San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8" name=""/>
          <p:cNvSpPr/>
          <p:nvPr/>
        </p:nvSpPr>
        <p:spPr>
          <a:xfrm>
            <a:off x="1192680" y="1387800"/>
            <a:ext cx="1050120" cy="1049760"/>
          </a:xfrm>
          <a:custGeom>
            <a:avLst/>
            <a:gdLst/>
            <a:ahLst/>
            <a:rect l="0" t="0" r="r" b="b"/>
            <a:pathLst>
              <a:path w="2917" h="2916">
                <a:moveTo>
                  <a:pt x="729" y="2187"/>
                </a:moveTo>
                <a:lnTo>
                  <a:pt x="0" y="1458"/>
                </a:lnTo>
                <a:lnTo>
                  <a:pt x="1458" y="0"/>
                </a:lnTo>
                <a:lnTo>
                  <a:pt x="2917" y="1458"/>
                </a:lnTo>
                <a:lnTo>
                  <a:pt x="1458" y="2916"/>
                </a:lnTo>
                <a:lnTo>
                  <a:pt x="729" y="2187"/>
                </a:lnTo>
                <a:close/>
              </a:path>
            </a:pathLst>
          </a:custGeom>
          <a:solidFill>
            <a:srgbClr val="f2c02c"/>
          </a:solidFill>
          <a:ln w="0">
            <a:noFill/>
          </a:ln>
        </p:spPr>
      </p:sp>
      <p:sp>
        <p:nvSpPr>
          <p:cNvPr id="679" name=""/>
          <p:cNvSpPr/>
          <p:nvPr/>
        </p:nvSpPr>
        <p:spPr>
          <a:xfrm>
            <a:off x="1192680" y="1265760"/>
            <a:ext cx="1050120" cy="1050120"/>
          </a:xfrm>
          <a:custGeom>
            <a:avLst/>
            <a:gdLst/>
            <a:ahLst/>
            <a:rect l="0" t="0" r="r" b="b"/>
            <a:pathLst>
              <a:path w="2917" h="2917">
                <a:moveTo>
                  <a:pt x="729" y="2188"/>
                </a:moveTo>
                <a:lnTo>
                  <a:pt x="0" y="1458"/>
                </a:lnTo>
                <a:lnTo>
                  <a:pt x="1458" y="0"/>
                </a:lnTo>
                <a:lnTo>
                  <a:pt x="2917" y="1458"/>
                </a:lnTo>
                <a:lnTo>
                  <a:pt x="1458" y="2917"/>
                </a:lnTo>
                <a:lnTo>
                  <a:pt x="729" y="2188"/>
                </a:lnTo>
                <a:close/>
              </a:path>
            </a:pathLst>
          </a:custGeom>
          <a:noFill/>
          <a:ln cap="rnd" w="52560">
            <a:solidFill>
              <a:srgbClr val="000000"/>
            </a:solidFill>
            <a:round/>
          </a:ln>
        </p:spPr>
      </p:sp>
      <p:sp>
        <p:nvSpPr>
          <p:cNvPr id="680" name=""/>
          <p:cNvSpPr/>
          <p:nvPr/>
        </p:nvSpPr>
        <p:spPr>
          <a:xfrm>
            <a:off x="2808720" y="1387800"/>
            <a:ext cx="1049760" cy="1049760"/>
          </a:xfrm>
          <a:custGeom>
            <a:avLst/>
            <a:gdLst/>
            <a:ahLst/>
            <a:rect l="0" t="0" r="r" b="b"/>
            <a:pathLst>
              <a:path w="2916" h="2916">
                <a:moveTo>
                  <a:pt x="729" y="2187"/>
                </a:moveTo>
                <a:lnTo>
                  <a:pt x="0" y="1458"/>
                </a:lnTo>
                <a:lnTo>
                  <a:pt x="1458" y="0"/>
                </a:lnTo>
                <a:lnTo>
                  <a:pt x="2916" y="1458"/>
                </a:lnTo>
                <a:lnTo>
                  <a:pt x="1458" y="2916"/>
                </a:lnTo>
                <a:lnTo>
                  <a:pt x="729" y="2187"/>
                </a:lnTo>
                <a:close/>
              </a:path>
            </a:pathLst>
          </a:custGeom>
          <a:solidFill>
            <a:srgbClr val="f2c02c"/>
          </a:solidFill>
          <a:ln w="0">
            <a:noFill/>
          </a:ln>
        </p:spPr>
      </p:sp>
      <p:sp>
        <p:nvSpPr>
          <p:cNvPr id="681" name=""/>
          <p:cNvSpPr/>
          <p:nvPr/>
        </p:nvSpPr>
        <p:spPr>
          <a:xfrm>
            <a:off x="2808720" y="1265760"/>
            <a:ext cx="1049760" cy="1050120"/>
          </a:xfrm>
          <a:custGeom>
            <a:avLst/>
            <a:gdLst/>
            <a:ahLst/>
            <a:rect l="0" t="0" r="r" b="b"/>
            <a:pathLst>
              <a:path w="2916" h="2917">
                <a:moveTo>
                  <a:pt x="729" y="2188"/>
                </a:moveTo>
                <a:lnTo>
                  <a:pt x="0" y="1458"/>
                </a:lnTo>
                <a:lnTo>
                  <a:pt x="1458" y="0"/>
                </a:lnTo>
                <a:lnTo>
                  <a:pt x="2916" y="1458"/>
                </a:lnTo>
                <a:lnTo>
                  <a:pt x="1458" y="2917"/>
                </a:lnTo>
                <a:lnTo>
                  <a:pt x="729" y="2188"/>
                </a:lnTo>
                <a:close/>
              </a:path>
            </a:pathLst>
          </a:custGeom>
          <a:noFill/>
          <a:ln cap="rnd" w="52560">
            <a:solidFill>
              <a:srgbClr val="000000"/>
            </a:solidFill>
            <a:round/>
          </a:ln>
        </p:spPr>
      </p:sp>
      <p:sp>
        <p:nvSpPr>
          <p:cNvPr id="682" name=""/>
          <p:cNvSpPr/>
          <p:nvPr/>
        </p:nvSpPr>
        <p:spPr>
          <a:xfrm>
            <a:off x="4514760" y="1387800"/>
            <a:ext cx="1050120" cy="1049760"/>
          </a:xfrm>
          <a:custGeom>
            <a:avLst/>
            <a:gdLst/>
            <a:ahLst/>
            <a:rect l="0" t="0" r="r" b="b"/>
            <a:pathLst>
              <a:path w="2917" h="2916">
                <a:moveTo>
                  <a:pt x="729" y="2187"/>
                </a:moveTo>
                <a:lnTo>
                  <a:pt x="0" y="1458"/>
                </a:lnTo>
                <a:lnTo>
                  <a:pt x="1458" y="0"/>
                </a:lnTo>
                <a:lnTo>
                  <a:pt x="2917" y="1458"/>
                </a:lnTo>
                <a:lnTo>
                  <a:pt x="1458" y="2916"/>
                </a:lnTo>
                <a:lnTo>
                  <a:pt x="729" y="2187"/>
                </a:lnTo>
                <a:close/>
              </a:path>
            </a:pathLst>
          </a:custGeom>
          <a:solidFill>
            <a:srgbClr val="f2c02c"/>
          </a:solidFill>
          <a:ln w="0">
            <a:noFill/>
          </a:ln>
        </p:spPr>
      </p:sp>
      <p:sp>
        <p:nvSpPr>
          <p:cNvPr id="683" name=""/>
          <p:cNvSpPr/>
          <p:nvPr/>
        </p:nvSpPr>
        <p:spPr>
          <a:xfrm>
            <a:off x="4514760" y="1265760"/>
            <a:ext cx="1050120" cy="1050120"/>
          </a:xfrm>
          <a:custGeom>
            <a:avLst/>
            <a:gdLst/>
            <a:ahLst/>
            <a:rect l="0" t="0" r="r" b="b"/>
            <a:pathLst>
              <a:path w="2917" h="2917">
                <a:moveTo>
                  <a:pt x="729" y="2188"/>
                </a:moveTo>
                <a:lnTo>
                  <a:pt x="0" y="1458"/>
                </a:lnTo>
                <a:lnTo>
                  <a:pt x="1458" y="0"/>
                </a:lnTo>
                <a:lnTo>
                  <a:pt x="2917" y="1458"/>
                </a:lnTo>
                <a:lnTo>
                  <a:pt x="1458" y="2917"/>
                </a:lnTo>
                <a:lnTo>
                  <a:pt x="729" y="2188"/>
                </a:lnTo>
                <a:close/>
              </a:path>
            </a:pathLst>
          </a:custGeom>
          <a:noFill/>
          <a:ln cap="rnd" w="52560">
            <a:solidFill>
              <a:srgbClr val="000000"/>
            </a:solidFill>
            <a:round/>
          </a:ln>
        </p:spPr>
      </p:sp>
      <p:sp>
        <p:nvSpPr>
          <p:cNvPr id="684" name=""/>
          <p:cNvSpPr/>
          <p:nvPr/>
        </p:nvSpPr>
        <p:spPr>
          <a:xfrm>
            <a:off x="6204240" y="1387800"/>
            <a:ext cx="1050120" cy="1049760"/>
          </a:xfrm>
          <a:custGeom>
            <a:avLst/>
            <a:gdLst/>
            <a:ahLst/>
            <a:rect l="0" t="0" r="r" b="b"/>
            <a:pathLst>
              <a:path w="2917" h="2916">
                <a:moveTo>
                  <a:pt x="729" y="2187"/>
                </a:moveTo>
                <a:lnTo>
                  <a:pt x="0" y="1458"/>
                </a:lnTo>
                <a:lnTo>
                  <a:pt x="1458" y="0"/>
                </a:lnTo>
                <a:lnTo>
                  <a:pt x="2917" y="1458"/>
                </a:lnTo>
                <a:lnTo>
                  <a:pt x="1458" y="2916"/>
                </a:lnTo>
                <a:lnTo>
                  <a:pt x="729" y="2187"/>
                </a:lnTo>
                <a:close/>
              </a:path>
            </a:pathLst>
          </a:custGeom>
          <a:solidFill>
            <a:srgbClr val="f2c02c"/>
          </a:solidFill>
          <a:ln w="0">
            <a:noFill/>
          </a:ln>
        </p:spPr>
      </p:sp>
      <p:sp>
        <p:nvSpPr>
          <p:cNvPr id="685" name=""/>
          <p:cNvSpPr/>
          <p:nvPr/>
        </p:nvSpPr>
        <p:spPr>
          <a:xfrm>
            <a:off x="6204240" y="1265760"/>
            <a:ext cx="1050120" cy="1050120"/>
          </a:xfrm>
          <a:custGeom>
            <a:avLst/>
            <a:gdLst/>
            <a:ahLst/>
            <a:rect l="0" t="0" r="r" b="b"/>
            <a:pathLst>
              <a:path w="2917" h="2917">
                <a:moveTo>
                  <a:pt x="729" y="2188"/>
                </a:moveTo>
                <a:lnTo>
                  <a:pt x="0" y="1458"/>
                </a:lnTo>
                <a:lnTo>
                  <a:pt x="1458" y="0"/>
                </a:lnTo>
                <a:lnTo>
                  <a:pt x="2917" y="1458"/>
                </a:lnTo>
                <a:lnTo>
                  <a:pt x="1458" y="2917"/>
                </a:lnTo>
                <a:lnTo>
                  <a:pt x="729" y="2188"/>
                </a:lnTo>
                <a:close/>
              </a:path>
            </a:pathLst>
          </a:custGeom>
          <a:noFill/>
          <a:ln cap="rnd" w="52560">
            <a:solidFill>
              <a:srgbClr val="000000"/>
            </a:solidFill>
            <a:round/>
          </a:ln>
        </p:spPr>
      </p:sp>
      <p:sp>
        <p:nvSpPr>
          <p:cNvPr id="686" name=""/>
          <p:cNvSpPr/>
          <p:nvPr/>
        </p:nvSpPr>
        <p:spPr>
          <a:xfrm>
            <a:off x="7943400" y="1387800"/>
            <a:ext cx="1049760" cy="1049760"/>
          </a:xfrm>
          <a:custGeom>
            <a:avLst/>
            <a:gdLst/>
            <a:ahLst/>
            <a:rect l="0" t="0" r="r" b="b"/>
            <a:pathLst>
              <a:path w="2916" h="2916">
                <a:moveTo>
                  <a:pt x="729" y="2187"/>
                </a:moveTo>
                <a:lnTo>
                  <a:pt x="0" y="1458"/>
                </a:lnTo>
                <a:lnTo>
                  <a:pt x="1458" y="0"/>
                </a:lnTo>
                <a:lnTo>
                  <a:pt x="2916" y="1458"/>
                </a:lnTo>
                <a:lnTo>
                  <a:pt x="1458" y="2916"/>
                </a:lnTo>
                <a:lnTo>
                  <a:pt x="729" y="2187"/>
                </a:lnTo>
                <a:close/>
              </a:path>
            </a:pathLst>
          </a:custGeom>
          <a:solidFill>
            <a:srgbClr val="f2c02c"/>
          </a:solidFill>
          <a:ln w="0">
            <a:noFill/>
          </a:ln>
        </p:spPr>
      </p:sp>
      <p:sp>
        <p:nvSpPr>
          <p:cNvPr id="687" name=""/>
          <p:cNvSpPr/>
          <p:nvPr/>
        </p:nvSpPr>
        <p:spPr>
          <a:xfrm>
            <a:off x="7943400" y="1265760"/>
            <a:ext cx="1049760" cy="1050120"/>
          </a:xfrm>
          <a:custGeom>
            <a:avLst/>
            <a:gdLst/>
            <a:ahLst/>
            <a:rect l="0" t="0" r="r" b="b"/>
            <a:pathLst>
              <a:path w="2916" h="2917">
                <a:moveTo>
                  <a:pt x="729" y="2188"/>
                </a:moveTo>
                <a:lnTo>
                  <a:pt x="0" y="1458"/>
                </a:lnTo>
                <a:lnTo>
                  <a:pt x="1458" y="0"/>
                </a:lnTo>
                <a:lnTo>
                  <a:pt x="2916" y="1458"/>
                </a:lnTo>
                <a:lnTo>
                  <a:pt x="1458" y="2917"/>
                </a:lnTo>
                <a:lnTo>
                  <a:pt x="729" y="2188"/>
                </a:lnTo>
                <a:close/>
              </a:path>
            </a:pathLst>
          </a:custGeom>
          <a:noFill/>
          <a:ln cap="rnd" w="52560">
            <a:solidFill>
              <a:srgbClr val="000000"/>
            </a:solidFill>
            <a:round/>
          </a:ln>
        </p:spPr>
      </p:sp>
      <p:sp>
        <p:nvSpPr>
          <p:cNvPr id="688" name=""/>
          <p:cNvSpPr/>
          <p:nvPr/>
        </p:nvSpPr>
        <p:spPr>
          <a:xfrm>
            <a:off x="1717560" y="2785680"/>
            <a:ext cx="6750720" cy="0"/>
          </a:xfrm>
          <a:prstGeom prst="line">
            <a:avLst/>
          </a:prstGeom>
          <a:ln cap="rnd" w="52560">
            <a:solidFill>
              <a:srgbClr val="f2c02c"/>
            </a:solidFill>
            <a:round/>
          </a:ln>
        </p:spPr>
        <p:style>
          <a:lnRef idx="0"/>
          <a:fillRef idx="0"/>
          <a:effectRef idx="0"/>
          <a:fontRef idx="minor"/>
        </p:style>
      </p:sp>
      <p:sp>
        <p:nvSpPr>
          <p:cNvPr id="689" name=""/>
          <p:cNvSpPr/>
          <p:nvPr/>
        </p:nvSpPr>
        <p:spPr>
          <a:xfrm>
            <a:off x="1625040" y="2692800"/>
            <a:ext cx="185400" cy="185400"/>
          </a:xfrm>
          <a:custGeom>
            <a:avLst/>
            <a:gdLst/>
            <a:ahLst/>
            <a:rect l="0" t="0" r="r" b="b"/>
            <a:pathLst>
              <a:path w="515" h="515">
                <a:moveTo>
                  <a:pt x="515" y="258"/>
                </a:moveTo>
                <a:lnTo>
                  <a:pt x="514" y="275"/>
                </a:lnTo>
                <a:lnTo>
                  <a:pt x="513" y="292"/>
                </a:lnTo>
                <a:lnTo>
                  <a:pt x="510" y="309"/>
                </a:lnTo>
                <a:lnTo>
                  <a:pt x="507" y="325"/>
                </a:lnTo>
                <a:lnTo>
                  <a:pt x="502" y="341"/>
                </a:lnTo>
                <a:lnTo>
                  <a:pt x="496" y="356"/>
                </a:lnTo>
                <a:lnTo>
                  <a:pt x="489" y="372"/>
                </a:lnTo>
                <a:lnTo>
                  <a:pt x="481" y="387"/>
                </a:lnTo>
                <a:lnTo>
                  <a:pt x="472" y="402"/>
                </a:lnTo>
                <a:lnTo>
                  <a:pt x="462" y="416"/>
                </a:lnTo>
                <a:lnTo>
                  <a:pt x="451" y="428"/>
                </a:lnTo>
                <a:lnTo>
                  <a:pt x="440" y="440"/>
                </a:lnTo>
                <a:lnTo>
                  <a:pt x="428" y="451"/>
                </a:lnTo>
                <a:lnTo>
                  <a:pt x="415" y="462"/>
                </a:lnTo>
                <a:lnTo>
                  <a:pt x="401" y="472"/>
                </a:lnTo>
                <a:lnTo>
                  <a:pt x="386" y="481"/>
                </a:lnTo>
                <a:lnTo>
                  <a:pt x="371" y="489"/>
                </a:lnTo>
                <a:lnTo>
                  <a:pt x="355" y="496"/>
                </a:lnTo>
                <a:lnTo>
                  <a:pt x="340" y="502"/>
                </a:lnTo>
                <a:lnTo>
                  <a:pt x="324" y="507"/>
                </a:lnTo>
                <a:lnTo>
                  <a:pt x="308" y="511"/>
                </a:lnTo>
                <a:lnTo>
                  <a:pt x="291" y="513"/>
                </a:lnTo>
                <a:lnTo>
                  <a:pt x="274" y="514"/>
                </a:lnTo>
                <a:lnTo>
                  <a:pt x="257" y="515"/>
                </a:lnTo>
                <a:lnTo>
                  <a:pt x="240" y="514"/>
                </a:lnTo>
                <a:lnTo>
                  <a:pt x="223" y="513"/>
                </a:lnTo>
                <a:lnTo>
                  <a:pt x="206" y="511"/>
                </a:lnTo>
                <a:lnTo>
                  <a:pt x="190" y="507"/>
                </a:lnTo>
                <a:lnTo>
                  <a:pt x="175" y="502"/>
                </a:lnTo>
                <a:lnTo>
                  <a:pt x="159" y="496"/>
                </a:lnTo>
                <a:lnTo>
                  <a:pt x="144" y="489"/>
                </a:lnTo>
                <a:lnTo>
                  <a:pt x="128" y="481"/>
                </a:lnTo>
                <a:lnTo>
                  <a:pt x="113" y="472"/>
                </a:lnTo>
                <a:lnTo>
                  <a:pt x="99" y="462"/>
                </a:lnTo>
                <a:lnTo>
                  <a:pt x="86" y="451"/>
                </a:lnTo>
                <a:lnTo>
                  <a:pt x="74" y="440"/>
                </a:lnTo>
                <a:lnTo>
                  <a:pt x="63" y="428"/>
                </a:lnTo>
                <a:lnTo>
                  <a:pt x="53" y="416"/>
                </a:lnTo>
                <a:lnTo>
                  <a:pt x="43" y="402"/>
                </a:lnTo>
                <a:lnTo>
                  <a:pt x="34" y="387"/>
                </a:lnTo>
                <a:lnTo>
                  <a:pt x="26" y="372"/>
                </a:lnTo>
                <a:lnTo>
                  <a:pt x="19" y="356"/>
                </a:lnTo>
                <a:lnTo>
                  <a:pt x="13" y="341"/>
                </a:lnTo>
                <a:lnTo>
                  <a:pt x="8" y="325"/>
                </a:lnTo>
                <a:lnTo>
                  <a:pt x="4" y="309"/>
                </a:lnTo>
                <a:lnTo>
                  <a:pt x="2" y="292"/>
                </a:lnTo>
                <a:lnTo>
                  <a:pt x="0" y="275"/>
                </a:lnTo>
                <a:lnTo>
                  <a:pt x="0" y="258"/>
                </a:lnTo>
                <a:lnTo>
                  <a:pt x="0" y="240"/>
                </a:lnTo>
                <a:lnTo>
                  <a:pt x="2" y="224"/>
                </a:lnTo>
                <a:lnTo>
                  <a:pt x="4" y="207"/>
                </a:lnTo>
                <a:lnTo>
                  <a:pt x="8" y="191"/>
                </a:lnTo>
                <a:lnTo>
                  <a:pt x="13" y="175"/>
                </a:lnTo>
                <a:lnTo>
                  <a:pt x="19" y="160"/>
                </a:lnTo>
                <a:lnTo>
                  <a:pt x="26" y="144"/>
                </a:lnTo>
                <a:lnTo>
                  <a:pt x="34" y="129"/>
                </a:lnTo>
                <a:lnTo>
                  <a:pt x="43" y="114"/>
                </a:lnTo>
                <a:lnTo>
                  <a:pt x="53" y="100"/>
                </a:lnTo>
                <a:lnTo>
                  <a:pt x="63" y="87"/>
                </a:lnTo>
                <a:lnTo>
                  <a:pt x="74" y="75"/>
                </a:lnTo>
                <a:lnTo>
                  <a:pt x="86" y="64"/>
                </a:lnTo>
                <a:lnTo>
                  <a:pt x="99" y="53"/>
                </a:lnTo>
                <a:lnTo>
                  <a:pt x="113" y="43"/>
                </a:lnTo>
                <a:lnTo>
                  <a:pt x="128" y="34"/>
                </a:lnTo>
                <a:lnTo>
                  <a:pt x="144" y="26"/>
                </a:lnTo>
                <a:lnTo>
                  <a:pt x="159" y="19"/>
                </a:lnTo>
                <a:lnTo>
                  <a:pt x="175" y="13"/>
                </a:lnTo>
                <a:lnTo>
                  <a:pt x="190" y="8"/>
                </a:lnTo>
                <a:lnTo>
                  <a:pt x="206" y="5"/>
                </a:lnTo>
                <a:lnTo>
                  <a:pt x="223" y="2"/>
                </a:lnTo>
                <a:lnTo>
                  <a:pt x="240" y="0"/>
                </a:lnTo>
                <a:lnTo>
                  <a:pt x="257" y="0"/>
                </a:lnTo>
                <a:lnTo>
                  <a:pt x="275" y="0"/>
                </a:lnTo>
                <a:lnTo>
                  <a:pt x="292" y="2"/>
                </a:lnTo>
                <a:lnTo>
                  <a:pt x="308" y="5"/>
                </a:lnTo>
                <a:lnTo>
                  <a:pt x="324" y="8"/>
                </a:lnTo>
                <a:lnTo>
                  <a:pt x="340" y="13"/>
                </a:lnTo>
                <a:lnTo>
                  <a:pt x="355" y="19"/>
                </a:lnTo>
                <a:lnTo>
                  <a:pt x="371" y="26"/>
                </a:lnTo>
                <a:lnTo>
                  <a:pt x="386" y="34"/>
                </a:lnTo>
                <a:lnTo>
                  <a:pt x="401" y="43"/>
                </a:lnTo>
                <a:lnTo>
                  <a:pt x="415" y="53"/>
                </a:lnTo>
                <a:lnTo>
                  <a:pt x="428" y="64"/>
                </a:lnTo>
                <a:lnTo>
                  <a:pt x="440" y="75"/>
                </a:lnTo>
                <a:lnTo>
                  <a:pt x="451" y="87"/>
                </a:lnTo>
                <a:lnTo>
                  <a:pt x="462" y="100"/>
                </a:lnTo>
                <a:lnTo>
                  <a:pt x="472" y="114"/>
                </a:lnTo>
                <a:lnTo>
                  <a:pt x="481" y="129"/>
                </a:lnTo>
                <a:lnTo>
                  <a:pt x="489" y="144"/>
                </a:lnTo>
                <a:lnTo>
                  <a:pt x="496" y="160"/>
                </a:lnTo>
                <a:lnTo>
                  <a:pt x="502" y="175"/>
                </a:lnTo>
                <a:lnTo>
                  <a:pt x="507" y="191"/>
                </a:lnTo>
                <a:lnTo>
                  <a:pt x="510" y="207"/>
                </a:lnTo>
                <a:lnTo>
                  <a:pt x="513" y="223"/>
                </a:lnTo>
                <a:lnTo>
                  <a:pt x="514" y="240"/>
                </a:lnTo>
                <a:lnTo>
                  <a:pt x="515" y="258"/>
                </a:lnTo>
                <a:close/>
              </a:path>
            </a:pathLst>
          </a:custGeom>
          <a:solidFill>
            <a:srgbClr val="000000"/>
          </a:solidFill>
          <a:ln w="0">
            <a:noFill/>
          </a:ln>
        </p:spPr>
      </p:sp>
      <p:sp>
        <p:nvSpPr>
          <p:cNvPr id="690" name=""/>
          <p:cNvSpPr/>
          <p:nvPr/>
        </p:nvSpPr>
        <p:spPr>
          <a:xfrm>
            <a:off x="8375400" y="2692800"/>
            <a:ext cx="185760" cy="185400"/>
          </a:xfrm>
          <a:custGeom>
            <a:avLst/>
            <a:gdLst/>
            <a:ahLst/>
            <a:rect l="0" t="0" r="r" b="b"/>
            <a:pathLst>
              <a:path w="516" h="515">
                <a:moveTo>
                  <a:pt x="516" y="258"/>
                </a:moveTo>
                <a:lnTo>
                  <a:pt x="515" y="275"/>
                </a:lnTo>
                <a:lnTo>
                  <a:pt x="514" y="292"/>
                </a:lnTo>
                <a:lnTo>
                  <a:pt x="511" y="309"/>
                </a:lnTo>
                <a:lnTo>
                  <a:pt x="507" y="325"/>
                </a:lnTo>
                <a:lnTo>
                  <a:pt x="503" y="340"/>
                </a:lnTo>
                <a:lnTo>
                  <a:pt x="497" y="356"/>
                </a:lnTo>
                <a:lnTo>
                  <a:pt x="489" y="371"/>
                </a:lnTo>
                <a:lnTo>
                  <a:pt x="481" y="387"/>
                </a:lnTo>
                <a:lnTo>
                  <a:pt x="472" y="402"/>
                </a:lnTo>
                <a:lnTo>
                  <a:pt x="462" y="416"/>
                </a:lnTo>
                <a:lnTo>
                  <a:pt x="452" y="429"/>
                </a:lnTo>
                <a:lnTo>
                  <a:pt x="440" y="441"/>
                </a:lnTo>
                <a:lnTo>
                  <a:pt x="428" y="452"/>
                </a:lnTo>
                <a:lnTo>
                  <a:pt x="416" y="462"/>
                </a:lnTo>
                <a:lnTo>
                  <a:pt x="402" y="472"/>
                </a:lnTo>
                <a:lnTo>
                  <a:pt x="387" y="481"/>
                </a:lnTo>
                <a:lnTo>
                  <a:pt x="372" y="489"/>
                </a:lnTo>
                <a:lnTo>
                  <a:pt x="356" y="496"/>
                </a:lnTo>
                <a:lnTo>
                  <a:pt x="341" y="502"/>
                </a:lnTo>
                <a:lnTo>
                  <a:pt x="325" y="507"/>
                </a:lnTo>
                <a:lnTo>
                  <a:pt x="309" y="511"/>
                </a:lnTo>
                <a:lnTo>
                  <a:pt x="292" y="513"/>
                </a:lnTo>
                <a:lnTo>
                  <a:pt x="275" y="514"/>
                </a:lnTo>
                <a:lnTo>
                  <a:pt x="258" y="515"/>
                </a:lnTo>
                <a:lnTo>
                  <a:pt x="240" y="514"/>
                </a:lnTo>
                <a:lnTo>
                  <a:pt x="224" y="513"/>
                </a:lnTo>
                <a:lnTo>
                  <a:pt x="207" y="511"/>
                </a:lnTo>
                <a:lnTo>
                  <a:pt x="191" y="507"/>
                </a:lnTo>
                <a:lnTo>
                  <a:pt x="175" y="502"/>
                </a:lnTo>
                <a:lnTo>
                  <a:pt x="160" y="496"/>
                </a:lnTo>
                <a:lnTo>
                  <a:pt x="144" y="489"/>
                </a:lnTo>
                <a:lnTo>
                  <a:pt x="129" y="481"/>
                </a:lnTo>
                <a:lnTo>
                  <a:pt x="114" y="472"/>
                </a:lnTo>
                <a:lnTo>
                  <a:pt x="100" y="462"/>
                </a:lnTo>
                <a:lnTo>
                  <a:pt x="87" y="452"/>
                </a:lnTo>
                <a:lnTo>
                  <a:pt x="75" y="441"/>
                </a:lnTo>
                <a:lnTo>
                  <a:pt x="64" y="429"/>
                </a:lnTo>
                <a:lnTo>
                  <a:pt x="54" y="416"/>
                </a:lnTo>
                <a:lnTo>
                  <a:pt x="44" y="402"/>
                </a:lnTo>
                <a:lnTo>
                  <a:pt x="35" y="387"/>
                </a:lnTo>
                <a:lnTo>
                  <a:pt x="27" y="371"/>
                </a:lnTo>
                <a:lnTo>
                  <a:pt x="20" y="356"/>
                </a:lnTo>
                <a:lnTo>
                  <a:pt x="14" y="340"/>
                </a:lnTo>
                <a:lnTo>
                  <a:pt x="9" y="325"/>
                </a:lnTo>
                <a:lnTo>
                  <a:pt x="5" y="309"/>
                </a:lnTo>
                <a:lnTo>
                  <a:pt x="2" y="292"/>
                </a:lnTo>
                <a:lnTo>
                  <a:pt x="1" y="275"/>
                </a:lnTo>
                <a:lnTo>
                  <a:pt x="0" y="258"/>
                </a:lnTo>
                <a:lnTo>
                  <a:pt x="1" y="240"/>
                </a:lnTo>
                <a:lnTo>
                  <a:pt x="2" y="224"/>
                </a:lnTo>
                <a:lnTo>
                  <a:pt x="5" y="207"/>
                </a:lnTo>
                <a:lnTo>
                  <a:pt x="9" y="191"/>
                </a:lnTo>
                <a:lnTo>
                  <a:pt x="14" y="175"/>
                </a:lnTo>
                <a:lnTo>
                  <a:pt x="20" y="160"/>
                </a:lnTo>
                <a:lnTo>
                  <a:pt x="27" y="144"/>
                </a:lnTo>
                <a:lnTo>
                  <a:pt x="35" y="129"/>
                </a:lnTo>
                <a:lnTo>
                  <a:pt x="44" y="114"/>
                </a:lnTo>
                <a:lnTo>
                  <a:pt x="54" y="100"/>
                </a:lnTo>
                <a:lnTo>
                  <a:pt x="64" y="87"/>
                </a:lnTo>
                <a:lnTo>
                  <a:pt x="75" y="75"/>
                </a:lnTo>
                <a:lnTo>
                  <a:pt x="87" y="64"/>
                </a:lnTo>
                <a:lnTo>
                  <a:pt x="100" y="53"/>
                </a:lnTo>
                <a:lnTo>
                  <a:pt x="114" y="43"/>
                </a:lnTo>
                <a:lnTo>
                  <a:pt x="129" y="34"/>
                </a:lnTo>
                <a:lnTo>
                  <a:pt x="144" y="26"/>
                </a:lnTo>
                <a:lnTo>
                  <a:pt x="160" y="19"/>
                </a:lnTo>
                <a:lnTo>
                  <a:pt x="175" y="13"/>
                </a:lnTo>
                <a:lnTo>
                  <a:pt x="191" y="8"/>
                </a:lnTo>
                <a:lnTo>
                  <a:pt x="207" y="5"/>
                </a:lnTo>
                <a:lnTo>
                  <a:pt x="223" y="2"/>
                </a:lnTo>
                <a:lnTo>
                  <a:pt x="240" y="0"/>
                </a:lnTo>
                <a:lnTo>
                  <a:pt x="258" y="0"/>
                </a:lnTo>
                <a:lnTo>
                  <a:pt x="275" y="0"/>
                </a:lnTo>
                <a:lnTo>
                  <a:pt x="292" y="2"/>
                </a:lnTo>
                <a:lnTo>
                  <a:pt x="309" y="5"/>
                </a:lnTo>
                <a:lnTo>
                  <a:pt x="325" y="8"/>
                </a:lnTo>
                <a:lnTo>
                  <a:pt x="341" y="13"/>
                </a:lnTo>
                <a:lnTo>
                  <a:pt x="356" y="19"/>
                </a:lnTo>
                <a:lnTo>
                  <a:pt x="372" y="26"/>
                </a:lnTo>
                <a:lnTo>
                  <a:pt x="387" y="34"/>
                </a:lnTo>
                <a:lnTo>
                  <a:pt x="402" y="43"/>
                </a:lnTo>
                <a:lnTo>
                  <a:pt x="416" y="53"/>
                </a:lnTo>
                <a:lnTo>
                  <a:pt x="428" y="64"/>
                </a:lnTo>
                <a:lnTo>
                  <a:pt x="440" y="75"/>
                </a:lnTo>
                <a:lnTo>
                  <a:pt x="452" y="87"/>
                </a:lnTo>
                <a:lnTo>
                  <a:pt x="462" y="100"/>
                </a:lnTo>
                <a:lnTo>
                  <a:pt x="472" y="114"/>
                </a:lnTo>
                <a:lnTo>
                  <a:pt x="481" y="129"/>
                </a:lnTo>
                <a:lnTo>
                  <a:pt x="489" y="144"/>
                </a:lnTo>
                <a:lnTo>
                  <a:pt x="497" y="160"/>
                </a:lnTo>
                <a:lnTo>
                  <a:pt x="503" y="175"/>
                </a:lnTo>
                <a:lnTo>
                  <a:pt x="507" y="191"/>
                </a:lnTo>
                <a:lnTo>
                  <a:pt x="511" y="207"/>
                </a:lnTo>
                <a:lnTo>
                  <a:pt x="514" y="223"/>
                </a:lnTo>
                <a:lnTo>
                  <a:pt x="515" y="240"/>
                </a:lnTo>
                <a:lnTo>
                  <a:pt x="516" y="258"/>
                </a:lnTo>
                <a:close/>
              </a:path>
            </a:pathLst>
          </a:custGeom>
          <a:solidFill>
            <a:srgbClr val="000000"/>
          </a:solidFill>
          <a:ln w="0">
            <a:noFill/>
          </a:ln>
        </p:spPr>
      </p:sp>
      <p:sp>
        <p:nvSpPr>
          <p:cNvPr id="691" name=""/>
          <p:cNvSpPr/>
          <p:nvPr/>
        </p:nvSpPr>
        <p:spPr>
          <a:xfrm>
            <a:off x="3333600" y="2785680"/>
            <a:ext cx="0" cy="970200"/>
          </a:xfrm>
          <a:prstGeom prst="line">
            <a:avLst/>
          </a:prstGeom>
          <a:ln cap="rnd" w="52560">
            <a:solidFill>
              <a:srgbClr val="f2c02c"/>
            </a:solidFill>
            <a:round/>
          </a:ln>
        </p:spPr>
        <p:style>
          <a:lnRef idx="0"/>
          <a:fillRef idx="0"/>
          <a:effectRef idx="0"/>
          <a:fontRef idx="minor"/>
        </p:style>
      </p:sp>
      <p:sp>
        <p:nvSpPr>
          <p:cNvPr id="692" name=""/>
          <p:cNvSpPr/>
          <p:nvPr/>
        </p:nvSpPr>
        <p:spPr>
          <a:xfrm>
            <a:off x="6729120" y="2785680"/>
            <a:ext cx="0" cy="970200"/>
          </a:xfrm>
          <a:prstGeom prst="line">
            <a:avLst/>
          </a:prstGeom>
          <a:ln cap="rnd" w="52560">
            <a:solidFill>
              <a:srgbClr val="f2c02c"/>
            </a:solidFill>
            <a:round/>
          </a:ln>
        </p:spPr>
        <p:style>
          <a:lnRef idx="0"/>
          <a:fillRef idx="0"/>
          <a:effectRef idx="0"/>
          <a:fontRef idx="minor"/>
        </p:style>
      </p:sp>
      <p:sp>
        <p:nvSpPr>
          <p:cNvPr id="693" name=""/>
          <p:cNvSpPr/>
          <p:nvPr/>
        </p:nvSpPr>
        <p:spPr>
          <a:xfrm>
            <a:off x="3240720" y="2692800"/>
            <a:ext cx="185760" cy="185400"/>
          </a:xfrm>
          <a:custGeom>
            <a:avLst/>
            <a:gdLst/>
            <a:ahLst/>
            <a:rect l="0" t="0" r="r" b="b"/>
            <a:pathLst>
              <a:path w="516" h="515">
                <a:moveTo>
                  <a:pt x="516" y="258"/>
                </a:moveTo>
                <a:lnTo>
                  <a:pt x="515" y="275"/>
                </a:lnTo>
                <a:lnTo>
                  <a:pt x="514" y="292"/>
                </a:lnTo>
                <a:lnTo>
                  <a:pt x="511" y="309"/>
                </a:lnTo>
                <a:lnTo>
                  <a:pt x="507" y="325"/>
                </a:lnTo>
                <a:lnTo>
                  <a:pt x="502" y="341"/>
                </a:lnTo>
                <a:lnTo>
                  <a:pt x="496" y="356"/>
                </a:lnTo>
                <a:lnTo>
                  <a:pt x="489" y="372"/>
                </a:lnTo>
                <a:lnTo>
                  <a:pt x="481" y="387"/>
                </a:lnTo>
                <a:lnTo>
                  <a:pt x="472" y="402"/>
                </a:lnTo>
                <a:lnTo>
                  <a:pt x="462" y="416"/>
                </a:lnTo>
                <a:lnTo>
                  <a:pt x="452" y="428"/>
                </a:lnTo>
                <a:lnTo>
                  <a:pt x="441" y="440"/>
                </a:lnTo>
                <a:lnTo>
                  <a:pt x="429" y="451"/>
                </a:lnTo>
                <a:lnTo>
                  <a:pt x="416" y="462"/>
                </a:lnTo>
                <a:lnTo>
                  <a:pt x="402" y="472"/>
                </a:lnTo>
                <a:lnTo>
                  <a:pt x="387" y="481"/>
                </a:lnTo>
                <a:lnTo>
                  <a:pt x="372" y="489"/>
                </a:lnTo>
                <a:lnTo>
                  <a:pt x="356" y="496"/>
                </a:lnTo>
                <a:lnTo>
                  <a:pt x="341" y="502"/>
                </a:lnTo>
                <a:lnTo>
                  <a:pt x="325" y="507"/>
                </a:lnTo>
                <a:lnTo>
                  <a:pt x="309" y="511"/>
                </a:lnTo>
                <a:lnTo>
                  <a:pt x="292" y="513"/>
                </a:lnTo>
                <a:lnTo>
                  <a:pt x="275" y="514"/>
                </a:lnTo>
                <a:lnTo>
                  <a:pt x="258" y="515"/>
                </a:lnTo>
                <a:lnTo>
                  <a:pt x="240" y="514"/>
                </a:lnTo>
                <a:lnTo>
                  <a:pt x="224" y="513"/>
                </a:lnTo>
                <a:lnTo>
                  <a:pt x="207" y="511"/>
                </a:lnTo>
                <a:lnTo>
                  <a:pt x="191" y="507"/>
                </a:lnTo>
                <a:lnTo>
                  <a:pt x="175" y="502"/>
                </a:lnTo>
                <a:lnTo>
                  <a:pt x="160" y="496"/>
                </a:lnTo>
                <a:lnTo>
                  <a:pt x="144" y="489"/>
                </a:lnTo>
                <a:lnTo>
                  <a:pt x="129" y="481"/>
                </a:lnTo>
                <a:lnTo>
                  <a:pt x="114" y="472"/>
                </a:lnTo>
                <a:lnTo>
                  <a:pt x="100" y="462"/>
                </a:lnTo>
                <a:lnTo>
                  <a:pt x="88" y="451"/>
                </a:lnTo>
                <a:lnTo>
                  <a:pt x="76" y="440"/>
                </a:lnTo>
                <a:lnTo>
                  <a:pt x="64" y="428"/>
                </a:lnTo>
                <a:lnTo>
                  <a:pt x="54" y="416"/>
                </a:lnTo>
                <a:lnTo>
                  <a:pt x="44" y="402"/>
                </a:lnTo>
                <a:lnTo>
                  <a:pt x="35" y="387"/>
                </a:lnTo>
                <a:lnTo>
                  <a:pt x="27" y="372"/>
                </a:lnTo>
                <a:lnTo>
                  <a:pt x="19" y="356"/>
                </a:lnTo>
                <a:lnTo>
                  <a:pt x="13" y="341"/>
                </a:lnTo>
                <a:lnTo>
                  <a:pt x="8" y="325"/>
                </a:lnTo>
                <a:lnTo>
                  <a:pt x="5" y="309"/>
                </a:lnTo>
                <a:lnTo>
                  <a:pt x="2" y="292"/>
                </a:lnTo>
                <a:lnTo>
                  <a:pt x="1" y="275"/>
                </a:lnTo>
                <a:lnTo>
                  <a:pt x="0" y="258"/>
                </a:lnTo>
                <a:lnTo>
                  <a:pt x="1" y="240"/>
                </a:lnTo>
                <a:lnTo>
                  <a:pt x="2" y="224"/>
                </a:lnTo>
                <a:lnTo>
                  <a:pt x="5" y="207"/>
                </a:lnTo>
                <a:lnTo>
                  <a:pt x="8" y="191"/>
                </a:lnTo>
                <a:lnTo>
                  <a:pt x="13" y="175"/>
                </a:lnTo>
                <a:lnTo>
                  <a:pt x="19" y="160"/>
                </a:lnTo>
                <a:lnTo>
                  <a:pt x="27" y="144"/>
                </a:lnTo>
                <a:lnTo>
                  <a:pt x="35" y="129"/>
                </a:lnTo>
                <a:lnTo>
                  <a:pt x="44" y="114"/>
                </a:lnTo>
                <a:lnTo>
                  <a:pt x="54" y="100"/>
                </a:lnTo>
                <a:lnTo>
                  <a:pt x="64" y="87"/>
                </a:lnTo>
                <a:lnTo>
                  <a:pt x="76" y="75"/>
                </a:lnTo>
                <a:lnTo>
                  <a:pt x="88" y="64"/>
                </a:lnTo>
                <a:lnTo>
                  <a:pt x="100" y="53"/>
                </a:lnTo>
                <a:lnTo>
                  <a:pt x="114" y="43"/>
                </a:lnTo>
                <a:lnTo>
                  <a:pt x="129" y="34"/>
                </a:lnTo>
                <a:lnTo>
                  <a:pt x="144" y="26"/>
                </a:lnTo>
                <a:lnTo>
                  <a:pt x="160" y="19"/>
                </a:lnTo>
                <a:lnTo>
                  <a:pt x="175" y="13"/>
                </a:lnTo>
                <a:lnTo>
                  <a:pt x="191" y="8"/>
                </a:lnTo>
                <a:lnTo>
                  <a:pt x="207" y="5"/>
                </a:lnTo>
                <a:lnTo>
                  <a:pt x="224" y="2"/>
                </a:lnTo>
                <a:lnTo>
                  <a:pt x="241" y="0"/>
                </a:lnTo>
                <a:lnTo>
                  <a:pt x="258" y="0"/>
                </a:lnTo>
                <a:lnTo>
                  <a:pt x="276" y="0"/>
                </a:lnTo>
                <a:lnTo>
                  <a:pt x="293" y="2"/>
                </a:lnTo>
                <a:lnTo>
                  <a:pt x="309" y="5"/>
                </a:lnTo>
                <a:lnTo>
                  <a:pt x="325" y="8"/>
                </a:lnTo>
                <a:lnTo>
                  <a:pt x="341" y="13"/>
                </a:lnTo>
                <a:lnTo>
                  <a:pt x="356" y="19"/>
                </a:lnTo>
                <a:lnTo>
                  <a:pt x="372" y="26"/>
                </a:lnTo>
                <a:lnTo>
                  <a:pt x="387" y="34"/>
                </a:lnTo>
                <a:lnTo>
                  <a:pt x="402" y="43"/>
                </a:lnTo>
                <a:lnTo>
                  <a:pt x="416" y="53"/>
                </a:lnTo>
                <a:lnTo>
                  <a:pt x="429" y="64"/>
                </a:lnTo>
                <a:lnTo>
                  <a:pt x="441" y="75"/>
                </a:lnTo>
                <a:lnTo>
                  <a:pt x="452" y="87"/>
                </a:lnTo>
                <a:lnTo>
                  <a:pt x="462" y="100"/>
                </a:lnTo>
                <a:lnTo>
                  <a:pt x="472" y="114"/>
                </a:lnTo>
                <a:lnTo>
                  <a:pt x="481" y="129"/>
                </a:lnTo>
                <a:lnTo>
                  <a:pt x="489" y="144"/>
                </a:lnTo>
                <a:lnTo>
                  <a:pt x="496" y="160"/>
                </a:lnTo>
                <a:lnTo>
                  <a:pt x="502" y="175"/>
                </a:lnTo>
                <a:lnTo>
                  <a:pt x="507" y="191"/>
                </a:lnTo>
                <a:lnTo>
                  <a:pt x="511" y="207"/>
                </a:lnTo>
                <a:lnTo>
                  <a:pt x="514" y="223"/>
                </a:lnTo>
                <a:lnTo>
                  <a:pt x="515" y="240"/>
                </a:lnTo>
                <a:lnTo>
                  <a:pt x="516" y="258"/>
                </a:lnTo>
                <a:close/>
              </a:path>
            </a:pathLst>
          </a:custGeom>
          <a:solidFill>
            <a:srgbClr val="000000"/>
          </a:solidFill>
          <a:ln w="0">
            <a:noFill/>
          </a:ln>
        </p:spPr>
      </p:sp>
      <p:sp>
        <p:nvSpPr>
          <p:cNvPr id="694" name=""/>
          <p:cNvSpPr/>
          <p:nvPr/>
        </p:nvSpPr>
        <p:spPr>
          <a:xfrm>
            <a:off x="4947120" y="2692800"/>
            <a:ext cx="185400" cy="185400"/>
          </a:xfrm>
          <a:custGeom>
            <a:avLst/>
            <a:gdLst/>
            <a:ahLst/>
            <a:rect l="0" t="0" r="r" b="b"/>
            <a:pathLst>
              <a:path w="515" h="515">
                <a:moveTo>
                  <a:pt x="515" y="258"/>
                </a:moveTo>
                <a:lnTo>
                  <a:pt x="514" y="275"/>
                </a:lnTo>
                <a:lnTo>
                  <a:pt x="513" y="292"/>
                </a:lnTo>
                <a:lnTo>
                  <a:pt x="510" y="309"/>
                </a:lnTo>
                <a:lnTo>
                  <a:pt x="507" y="325"/>
                </a:lnTo>
                <a:lnTo>
                  <a:pt x="502" y="340"/>
                </a:lnTo>
                <a:lnTo>
                  <a:pt x="496" y="356"/>
                </a:lnTo>
                <a:lnTo>
                  <a:pt x="489" y="371"/>
                </a:lnTo>
                <a:lnTo>
                  <a:pt x="481" y="387"/>
                </a:lnTo>
                <a:lnTo>
                  <a:pt x="472" y="402"/>
                </a:lnTo>
                <a:lnTo>
                  <a:pt x="462" y="416"/>
                </a:lnTo>
                <a:lnTo>
                  <a:pt x="451" y="429"/>
                </a:lnTo>
                <a:lnTo>
                  <a:pt x="440" y="441"/>
                </a:lnTo>
                <a:lnTo>
                  <a:pt x="428" y="452"/>
                </a:lnTo>
                <a:lnTo>
                  <a:pt x="415" y="462"/>
                </a:lnTo>
                <a:lnTo>
                  <a:pt x="401" y="472"/>
                </a:lnTo>
                <a:lnTo>
                  <a:pt x="386" y="481"/>
                </a:lnTo>
                <a:lnTo>
                  <a:pt x="371" y="489"/>
                </a:lnTo>
                <a:lnTo>
                  <a:pt x="355" y="496"/>
                </a:lnTo>
                <a:lnTo>
                  <a:pt x="340" y="502"/>
                </a:lnTo>
                <a:lnTo>
                  <a:pt x="324" y="507"/>
                </a:lnTo>
                <a:lnTo>
                  <a:pt x="308" y="511"/>
                </a:lnTo>
                <a:lnTo>
                  <a:pt x="291" y="513"/>
                </a:lnTo>
                <a:lnTo>
                  <a:pt x="274" y="514"/>
                </a:lnTo>
                <a:lnTo>
                  <a:pt x="257" y="515"/>
                </a:lnTo>
                <a:lnTo>
                  <a:pt x="240" y="514"/>
                </a:lnTo>
                <a:lnTo>
                  <a:pt x="223" y="513"/>
                </a:lnTo>
                <a:lnTo>
                  <a:pt x="206" y="511"/>
                </a:lnTo>
                <a:lnTo>
                  <a:pt x="191" y="507"/>
                </a:lnTo>
                <a:lnTo>
                  <a:pt x="175" y="502"/>
                </a:lnTo>
                <a:lnTo>
                  <a:pt x="160" y="496"/>
                </a:lnTo>
                <a:lnTo>
                  <a:pt x="144" y="489"/>
                </a:lnTo>
                <a:lnTo>
                  <a:pt x="129" y="481"/>
                </a:lnTo>
                <a:lnTo>
                  <a:pt x="114" y="472"/>
                </a:lnTo>
                <a:lnTo>
                  <a:pt x="100" y="462"/>
                </a:lnTo>
                <a:lnTo>
                  <a:pt x="87" y="452"/>
                </a:lnTo>
                <a:lnTo>
                  <a:pt x="75" y="441"/>
                </a:lnTo>
                <a:lnTo>
                  <a:pt x="64" y="429"/>
                </a:lnTo>
                <a:lnTo>
                  <a:pt x="53" y="416"/>
                </a:lnTo>
                <a:lnTo>
                  <a:pt x="43" y="402"/>
                </a:lnTo>
                <a:lnTo>
                  <a:pt x="34" y="387"/>
                </a:lnTo>
                <a:lnTo>
                  <a:pt x="26" y="371"/>
                </a:lnTo>
                <a:lnTo>
                  <a:pt x="19" y="356"/>
                </a:lnTo>
                <a:lnTo>
                  <a:pt x="13" y="340"/>
                </a:lnTo>
                <a:lnTo>
                  <a:pt x="8" y="325"/>
                </a:lnTo>
                <a:lnTo>
                  <a:pt x="5" y="309"/>
                </a:lnTo>
                <a:lnTo>
                  <a:pt x="2" y="292"/>
                </a:lnTo>
                <a:lnTo>
                  <a:pt x="0" y="275"/>
                </a:lnTo>
                <a:lnTo>
                  <a:pt x="0" y="258"/>
                </a:lnTo>
                <a:lnTo>
                  <a:pt x="0" y="240"/>
                </a:lnTo>
                <a:lnTo>
                  <a:pt x="2" y="224"/>
                </a:lnTo>
                <a:lnTo>
                  <a:pt x="5" y="207"/>
                </a:lnTo>
                <a:lnTo>
                  <a:pt x="8" y="191"/>
                </a:lnTo>
                <a:lnTo>
                  <a:pt x="13" y="175"/>
                </a:lnTo>
                <a:lnTo>
                  <a:pt x="19" y="160"/>
                </a:lnTo>
                <a:lnTo>
                  <a:pt x="26" y="144"/>
                </a:lnTo>
                <a:lnTo>
                  <a:pt x="34" y="129"/>
                </a:lnTo>
                <a:lnTo>
                  <a:pt x="43" y="114"/>
                </a:lnTo>
                <a:lnTo>
                  <a:pt x="53" y="100"/>
                </a:lnTo>
                <a:lnTo>
                  <a:pt x="64" y="87"/>
                </a:lnTo>
                <a:lnTo>
                  <a:pt x="75" y="75"/>
                </a:lnTo>
                <a:lnTo>
                  <a:pt x="87" y="64"/>
                </a:lnTo>
                <a:lnTo>
                  <a:pt x="100" y="53"/>
                </a:lnTo>
                <a:lnTo>
                  <a:pt x="114" y="43"/>
                </a:lnTo>
                <a:lnTo>
                  <a:pt x="129" y="34"/>
                </a:lnTo>
                <a:lnTo>
                  <a:pt x="144" y="26"/>
                </a:lnTo>
                <a:lnTo>
                  <a:pt x="160" y="19"/>
                </a:lnTo>
                <a:lnTo>
                  <a:pt x="175" y="13"/>
                </a:lnTo>
                <a:lnTo>
                  <a:pt x="191" y="8"/>
                </a:lnTo>
                <a:lnTo>
                  <a:pt x="207" y="5"/>
                </a:lnTo>
                <a:lnTo>
                  <a:pt x="223" y="2"/>
                </a:lnTo>
                <a:lnTo>
                  <a:pt x="240" y="0"/>
                </a:lnTo>
                <a:lnTo>
                  <a:pt x="257" y="0"/>
                </a:lnTo>
                <a:lnTo>
                  <a:pt x="275" y="0"/>
                </a:lnTo>
                <a:lnTo>
                  <a:pt x="292" y="2"/>
                </a:lnTo>
                <a:lnTo>
                  <a:pt x="308" y="5"/>
                </a:lnTo>
                <a:lnTo>
                  <a:pt x="324" y="8"/>
                </a:lnTo>
                <a:lnTo>
                  <a:pt x="340" y="13"/>
                </a:lnTo>
                <a:lnTo>
                  <a:pt x="355" y="19"/>
                </a:lnTo>
                <a:lnTo>
                  <a:pt x="371" y="26"/>
                </a:lnTo>
                <a:lnTo>
                  <a:pt x="386" y="34"/>
                </a:lnTo>
                <a:lnTo>
                  <a:pt x="401" y="43"/>
                </a:lnTo>
                <a:lnTo>
                  <a:pt x="415" y="53"/>
                </a:lnTo>
                <a:lnTo>
                  <a:pt x="428" y="64"/>
                </a:lnTo>
                <a:lnTo>
                  <a:pt x="440" y="75"/>
                </a:lnTo>
                <a:lnTo>
                  <a:pt x="451" y="87"/>
                </a:lnTo>
                <a:lnTo>
                  <a:pt x="462" y="100"/>
                </a:lnTo>
                <a:lnTo>
                  <a:pt x="472" y="114"/>
                </a:lnTo>
                <a:lnTo>
                  <a:pt x="481" y="129"/>
                </a:lnTo>
                <a:lnTo>
                  <a:pt x="489" y="144"/>
                </a:lnTo>
                <a:lnTo>
                  <a:pt x="496" y="160"/>
                </a:lnTo>
                <a:lnTo>
                  <a:pt x="502" y="175"/>
                </a:lnTo>
                <a:lnTo>
                  <a:pt x="507" y="191"/>
                </a:lnTo>
                <a:lnTo>
                  <a:pt x="510" y="207"/>
                </a:lnTo>
                <a:lnTo>
                  <a:pt x="513" y="223"/>
                </a:lnTo>
                <a:lnTo>
                  <a:pt x="514" y="240"/>
                </a:lnTo>
                <a:lnTo>
                  <a:pt x="515" y="258"/>
                </a:lnTo>
                <a:close/>
              </a:path>
            </a:pathLst>
          </a:custGeom>
          <a:solidFill>
            <a:srgbClr val="000000"/>
          </a:solidFill>
          <a:ln w="0">
            <a:noFill/>
          </a:ln>
        </p:spPr>
      </p:sp>
      <p:sp>
        <p:nvSpPr>
          <p:cNvPr id="695" name=""/>
          <p:cNvSpPr/>
          <p:nvPr/>
        </p:nvSpPr>
        <p:spPr>
          <a:xfrm>
            <a:off x="6636600" y="2692800"/>
            <a:ext cx="185400" cy="185400"/>
          </a:xfrm>
          <a:custGeom>
            <a:avLst/>
            <a:gdLst/>
            <a:ahLst/>
            <a:rect l="0" t="0" r="r" b="b"/>
            <a:pathLst>
              <a:path w="515" h="515">
                <a:moveTo>
                  <a:pt x="515" y="258"/>
                </a:moveTo>
                <a:lnTo>
                  <a:pt x="514" y="275"/>
                </a:lnTo>
                <a:lnTo>
                  <a:pt x="513" y="292"/>
                </a:lnTo>
                <a:lnTo>
                  <a:pt x="510" y="309"/>
                </a:lnTo>
                <a:lnTo>
                  <a:pt x="507" y="325"/>
                </a:lnTo>
                <a:lnTo>
                  <a:pt x="502" y="340"/>
                </a:lnTo>
                <a:lnTo>
                  <a:pt x="496" y="356"/>
                </a:lnTo>
                <a:lnTo>
                  <a:pt x="489" y="371"/>
                </a:lnTo>
                <a:lnTo>
                  <a:pt x="481" y="387"/>
                </a:lnTo>
                <a:lnTo>
                  <a:pt x="472" y="402"/>
                </a:lnTo>
                <a:lnTo>
                  <a:pt x="462" y="416"/>
                </a:lnTo>
                <a:lnTo>
                  <a:pt x="451" y="429"/>
                </a:lnTo>
                <a:lnTo>
                  <a:pt x="440" y="441"/>
                </a:lnTo>
                <a:lnTo>
                  <a:pt x="428" y="452"/>
                </a:lnTo>
                <a:lnTo>
                  <a:pt x="415" y="462"/>
                </a:lnTo>
                <a:lnTo>
                  <a:pt x="401" y="472"/>
                </a:lnTo>
                <a:lnTo>
                  <a:pt x="386" y="481"/>
                </a:lnTo>
                <a:lnTo>
                  <a:pt x="371" y="489"/>
                </a:lnTo>
                <a:lnTo>
                  <a:pt x="355" y="496"/>
                </a:lnTo>
                <a:lnTo>
                  <a:pt x="340" y="502"/>
                </a:lnTo>
                <a:lnTo>
                  <a:pt x="324" y="507"/>
                </a:lnTo>
                <a:lnTo>
                  <a:pt x="308" y="511"/>
                </a:lnTo>
                <a:lnTo>
                  <a:pt x="291" y="513"/>
                </a:lnTo>
                <a:lnTo>
                  <a:pt x="274" y="514"/>
                </a:lnTo>
                <a:lnTo>
                  <a:pt x="257" y="515"/>
                </a:lnTo>
                <a:lnTo>
                  <a:pt x="240" y="514"/>
                </a:lnTo>
                <a:lnTo>
                  <a:pt x="223" y="513"/>
                </a:lnTo>
                <a:lnTo>
                  <a:pt x="206" y="511"/>
                </a:lnTo>
                <a:lnTo>
                  <a:pt x="190" y="507"/>
                </a:lnTo>
                <a:lnTo>
                  <a:pt x="175" y="502"/>
                </a:lnTo>
                <a:lnTo>
                  <a:pt x="159" y="496"/>
                </a:lnTo>
                <a:lnTo>
                  <a:pt x="144" y="489"/>
                </a:lnTo>
                <a:lnTo>
                  <a:pt x="128" y="481"/>
                </a:lnTo>
                <a:lnTo>
                  <a:pt x="113" y="472"/>
                </a:lnTo>
                <a:lnTo>
                  <a:pt x="99" y="462"/>
                </a:lnTo>
                <a:lnTo>
                  <a:pt x="86" y="452"/>
                </a:lnTo>
                <a:lnTo>
                  <a:pt x="74" y="441"/>
                </a:lnTo>
                <a:lnTo>
                  <a:pt x="63" y="429"/>
                </a:lnTo>
                <a:lnTo>
                  <a:pt x="53" y="416"/>
                </a:lnTo>
                <a:lnTo>
                  <a:pt x="43" y="402"/>
                </a:lnTo>
                <a:lnTo>
                  <a:pt x="34" y="387"/>
                </a:lnTo>
                <a:lnTo>
                  <a:pt x="26" y="371"/>
                </a:lnTo>
                <a:lnTo>
                  <a:pt x="19" y="356"/>
                </a:lnTo>
                <a:lnTo>
                  <a:pt x="13" y="340"/>
                </a:lnTo>
                <a:lnTo>
                  <a:pt x="8" y="325"/>
                </a:lnTo>
                <a:lnTo>
                  <a:pt x="4" y="309"/>
                </a:lnTo>
                <a:lnTo>
                  <a:pt x="2" y="292"/>
                </a:lnTo>
                <a:lnTo>
                  <a:pt x="0" y="275"/>
                </a:lnTo>
                <a:lnTo>
                  <a:pt x="0" y="258"/>
                </a:lnTo>
                <a:lnTo>
                  <a:pt x="0" y="240"/>
                </a:lnTo>
                <a:lnTo>
                  <a:pt x="2" y="224"/>
                </a:lnTo>
                <a:lnTo>
                  <a:pt x="4" y="207"/>
                </a:lnTo>
                <a:lnTo>
                  <a:pt x="8" y="191"/>
                </a:lnTo>
                <a:lnTo>
                  <a:pt x="13" y="175"/>
                </a:lnTo>
                <a:lnTo>
                  <a:pt x="19" y="160"/>
                </a:lnTo>
                <a:lnTo>
                  <a:pt x="26" y="144"/>
                </a:lnTo>
                <a:lnTo>
                  <a:pt x="34" y="129"/>
                </a:lnTo>
                <a:lnTo>
                  <a:pt x="43" y="114"/>
                </a:lnTo>
                <a:lnTo>
                  <a:pt x="53" y="100"/>
                </a:lnTo>
                <a:lnTo>
                  <a:pt x="63" y="87"/>
                </a:lnTo>
                <a:lnTo>
                  <a:pt x="74" y="75"/>
                </a:lnTo>
                <a:lnTo>
                  <a:pt x="86" y="64"/>
                </a:lnTo>
                <a:lnTo>
                  <a:pt x="99" y="53"/>
                </a:lnTo>
                <a:lnTo>
                  <a:pt x="113" y="43"/>
                </a:lnTo>
                <a:lnTo>
                  <a:pt x="128" y="34"/>
                </a:lnTo>
                <a:lnTo>
                  <a:pt x="144" y="26"/>
                </a:lnTo>
                <a:lnTo>
                  <a:pt x="159" y="19"/>
                </a:lnTo>
                <a:lnTo>
                  <a:pt x="175" y="13"/>
                </a:lnTo>
                <a:lnTo>
                  <a:pt x="190" y="8"/>
                </a:lnTo>
                <a:lnTo>
                  <a:pt x="206" y="5"/>
                </a:lnTo>
                <a:lnTo>
                  <a:pt x="223" y="2"/>
                </a:lnTo>
                <a:lnTo>
                  <a:pt x="240" y="0"/>
                </a:lnTo>
                <a:lnTo>
                  <a:pt x="257" y="0"/>
                </a:lnTo>
                <a:lnTo>
                  <a:pt x="275" y="0"/>
                </a:lnTo>
                <a:lnTo>
                  <a:pt x="292" y="2"/>
                </a:lnTo>
                <a:lnTo>
                  <a:pt x="308" y="5"/>
                </a:lnTo>
                <a:lnTo>
                  <a:pt x="324" y="8"/>
                </a:lnTo>
                <a:lnTo>
                  <a:pt x="340" y="13"/>
                </a:lnTo>
                <a:lnTo>
                  <a:pt x="355" y="19"/>
                </a:lnTo>
                <a:lnTo>
                  <a:pt x="371" y="26"/>
                </a:lnTo>
                <a:lnTo>
                  <a:pt x="386" y="34"/>
                </a:lnTo>
                <a:lnTo>
                  <a:pt x="401" y="43"/>
                </a:lnTo>
                <a:lnTo>
                  <a:pt x="415" y="53"/>
                </a:lnTo>
                <a:lnTo>
                  <a:pt x="428" y="64"/>
                </a:lnTo>
                <a:lnTo>
                  <a:pt x="440" y="75"/>
                </a:lnTo>
                <a:lnTo>
                  <a:pt x="451" y="87"/>
                </a:lnTo>
                <a:lnTo>
                  <a:pt x="462" y="100"/>
                </a:lnTo>
                <a:lnTo>
                  <a:pt x="472" y="114"/>
                </a:lnTo>
                <a:lnTo>
                  <a:pt x="481" y="129"/>
                </a:lnTo>
                <a:lnTo>
                  <a:pt x="489" y="144"/>
                </a:lnTo>
                <a:lnTo>
                  <a:pt x="496" y="160"/>
                </a:lnTo>
                <a:lnTo>
                  <a:pt x="502" y="175"/>
                </a:lnTo>
                <a:lnTo>
                  <a:pt x="507" y="191"/>
                </a:lnTo>
                <a:lnTo>
                  <a:pt x="510" y="207"/>
                </a:lnTo>
                <a:lnTo>
                  <a:pt x="513" y="223"/>
                </a:lnTo>
                <a:lnTo>
                  <a:pt x="514" y="240"/>
                </a:lnTo>
                <a:lnTo>
                  <a:pt x="515" y="258"/>
                </a:lnTo>
                <a:close/>
              </a:path>
            </a:pathLst>
          </a:custGeom>
          <a:solidFill>
            <a:srgbClr val="000000"/>
          </a:solidFill>
          <a:ln w="0">
            <a:noFill/>
          </a:ln>
        </p:spPr>
      </p:sp>
      <p:sp>
        <p:nvSpPr>
          <p:cNvPr id="696" name=""/>
          <p:cNvSpPr/>
          <p:nvPr/>
        </p:nvSpPr>
        <p:spPr>
          <a:xfrm>
            <a:off x="4866120" y="1639800"/>
            <a:ext cx="316080" cy="315720"/>
          </a:xfrm>
          <a:custGeom>
            <a:avLst/>
            <a:gdLst/>
            <a:ahLst/>
            <a:rect l="0" t="0" r="r" b="b"/>
            <a:pathLst>
              <a:path w="878" h="877">
                <a:moveTo>
                  <a:pt x="780" y="0"/>
                </a:moveTo>
                <a:lnTo>
                  <a:pt x="98" y="0"/>
                </a:lnTo>
                <a:lnTo>
                  <a:pt x="88" y="1"/>
                </a:lnTo>
                <a:lnTo>
                  <a:pt x="78" y="2"/>
                </a:lnTo>
                <a:lnTo>
                  <a:pt x="69" y="4"/>
                </a:lnTo>
                <a:lnTo>
                  <a:pt x="60" y="8"/>
                </a:lnTo>
                <a:lnTo>
                  <a:pt x="51" y="12"/>
                </a:lnTo>
                <a:lnTo>
                  <a:pt x="43" y="17"/>
                </a:lnTo>
                <a:lnTo>
                  <a:pt x="36" y="22"/>
                </a:lnTo>
                <a:lnTo>
                  <a:pt x="29" y="29"/>
                </a:lnTo>
                <a:lnTo>
                  <a:pt x="22" y="36"/>
                </a:lnTo>
                <a:lnTo>
                  <a:pt x="17" y="43"/>
                </a:lnTo>
                <a:lnTo>
                  <a:pt x="12" y="51"/>
                </a:lnTo>
                <a:lnTo>
                  <a:pt x="8" y="60"/>
                </a:lnTo>
                <a:lnTo>
                  <a:pt x="4" y="69"/>
                </a:lnTo>
                <a:lnTo>
                  <a:pt x="2" y="78"/>
                </a:lnTo>
                <a:lnTo>
                  <a:pt x="1" y="88"/>
                </a:lnTo>
                <a:lnTo>
                  <a:pt x="0" y="98"/>
                </a:lnTo>
                <a:lnTo>
                  <a:pt x="0" y="780"/>
                </a:lnTo>
                <a:lnTo>
                  <a:pt x="1" y="790"/>
                </a:lnTo>
                <a:lnTo>
                  <a:pt x="2" y="800"/>
                </a:lnTo>
                <a:lnTo>
                  <a:pt x="4" y="809"/>
                </a:lnTo>
                <a:lnTo>
                  <a:pt x="8" y="818"/>
                </a:lnTo>
                <a:lnTo>
                  <a:pt x="12" y="826"/>
                </a:lnTo>
                <a:lnTo>
                  <a:pt x="17" y="834"/>
                </a:lnTo>
                <a:lnTo>
                  <a:pt x="22" y="842"/>
                </a:lnTo>
                <a:lnTo>
                  <a:pt x="29" y="849"/>
                </a:lnTo>
                <a:lnTo>
                  <a:pt x="36" y="855"/>
                </a:lnTo>
                <a:lnTo>
                  <a:pt x="43" y="860"/>
                </a:lnTo>
                <a:lnTo>
                  <a:pt x="51" y="865"/>
                </a:lnTo>
                <a:lnTo>
                  <a:pt x="60" y="869"/>
                </a:lnTo>
                <a:lnTo>
                  <a:pt x="69" y="873"/>
                </a:lnTo>
                <a:lnTo>
                  <a:pt x="78" y="875"/>
                </a:lnTo>
                <a:lnTo>
                  <a:pt x="88" y="876"/>
                </a:lnTo>
                <a:lnTo>
                  <a:pt x="98" y="877"/>
                </a:lnTo>
                <a:lnTo>
                  <a:pt x="780" y="877"/>
                </a:lnTo>
                <a:lnTo>
                  <a:pt x="790" y="876"/>
                </a:lnTo>
                <a:lnTo>
                  <a:pt x="800" y="875"/>
                </a:lnTo>
                <a:lnTo>
                  <a:pt x="809" y="873"/>
                </a:lnTo>
                <a:lnTo>
                  <a:pt x="818" y="869"/>
                </a:lnTo>
                <a:lnTo>
                  <a:pt x="827" y="865"/>
                </a:lnTo>
                <a:lnTo>
                  <a:pt x="835" y="860"/>
                </a:lnTo>
                <a:lnTo>
                  <a:pt x="842" y="855"/>
                </a:lnTo>
                <a:lnTo>
                  <a:pt x="849" y="849"/>
                </a:lnTo>
                <a:lnTo>
                  <a:pt x="856" y="842"/>
                </a:lnTo>
                <a:lnTo>
                  <a:pt x="861" y="834"/>
                </a:lnTo>
                <a:lnTo>
                  <a:pt x="866" y="826"/>
                </a:lnTo>
                <a:lnTo>
                  <a:pt x="870" y="818"/>
                </a:lnTo>
                <a:lnTo>
                  <a:pt x="874" y="809"/>
                </a:lnTo>
                <a:lnTo>
                  <a:pt x="876" y="800"/>
                </a:lnTo>
                <a:lnTo>
                  <a:pt x="877" y="790"/>
                </a:lnTo>
                <a:lnTo>
                  <a:pt x="878" y="780"/>
                </a:lnTo>
                <a:lnTo>
                  <a:pt x="878" y="98"/>
                </a:lnTo>
                <a:lnTo>
                  <a:pt x="877" y="88"/>
                </a:lnTo>
                <a:lnTo>
                  <a:pt x="876" y="78"/>
                </a:lnTo>
                <a:lnTo>
                  <a:pt x="874" y="69"/>
                </a:lnTo>
                <a:lnTo>
                  <a:pt x="870" y="60"/>
                </a:lnTo>
                <a:lnTo>
                  <a:pt x="866" y="51"/>
                </a:lnTo>
                <a:lnTo>
                  <a:pt x="861" y="43"/>
                </a:lnTo>
                <a:lnTo>
                  <a:pt x="856" y="36"/>
                </a:lnTo>
                <a:lnTo>
                  <a:pt x="849" y="29"/>
                </a:lnTo>
                <a:lnTo>
                  <a:pt x="842" y="22"/>
                </a:lnTo>
                <a:lnTo>
                  <a:pt x="835" y="17"/>
                </a:lnTo>
                <a:lnTo>
                  <a:pt x="827" y="12"/>
                </a:lnTo>
                <a:lnTo>
                  <a:pt x="818" y="8"/>
                </a:lnTo>
                <a:lnTo>
                  <a:pt x="809" y="4"/>
                </a:lnTo>
                <a:lnTo>
                  <a:pt x="800" y="2"/>
                </a:lnTo>
                <a:lnTo>
                  <a:pt x="790" y="1"/>
                </a:lnTo>
                <a:lnTo>
                  <a:pt x="780" y="0"/>
                </a:lnTo>
                <a:moveTo>
                  <a:pt x="780" y="780"/>
                </a:moveTo>
                <a:lnTo>
                  <a:pt x="98" y="780"/>
                </a:lnTo>
                <a:lnTo>
                  <a:pt x="98" y="98"/>
                </a:lnTo>
                <a:lnTo>
                  <a:pt x="780" y="98"/>
                </a:lnTo>
                <a:lnTo>
                  <a:pt x="780" y="780"/>
                </a:lnTo>
                <a:moveTo>
                  <a:pt x="195" y="341"/>
                </a:moveTo>
                <a:lnTo>
                  <a:pt x="293" y="341"/>
                </a:lnTo>
                <a:lnTo>
                  <a:pt x="293" y="682"/>
                </a:lnTo>
                <a:lnTo>
                  <a:pt x="195" y="682"/>
                </a:lnTo>
                <a:lnTo>
                  <a:pt x="195" y="341"/>
                </a:lnTo>
                <a:moveTo>
                  <a:pt x="390" y="195"/>
                </a:moveTo>
                <a:lnTo>
                  <a:pt x="488" y="195"/>
                </a:lnTo>
                <a:lnTo>
                  <a:pt x="488" y="682"/>
                </a:lnTo>
                <a:lnTo>
                  <a:pt x="390" y="682"/>
                </a:lnTo>
                <a:lnTo>
                  <a:pt x="390" y="195"/>
                </a:lnTo>
                <a:moveTo>
                  <a:pt x="585" y="488"/>
                </a:moveTo>
                <a:lnTo>
                  <a:pt x="683" y="488"/>
                </a:lnTo>
                <a:lnTo>
                  <a:pt x="683" y="682"/>
                </a:lnTo>
                <a:lnTo>
                  <a:pt x="585" y="682"/>
                </a:lnTo>
                <a:lnTo>
                  <a:pt x="585" y="488"/>
                </a:lnTo>
                <a:close/>
              </a:path>
            </a:pathLst>
          </a:custGeom>
          <a:solidFill>
            <a:srgbClr val="000000"/>
          </a:solidFill>
          <a:ln w="0">
            <a:noFill/>
          </a:ln>
        </p:spPr>
      </p:sp>
      <p:sp>
        <p:nvSpPr>
          <p:cNvPr id="697" name=""/>
          <p:cNvSpPr/>
          <p:nvPr/>
        </p:nvSpPr>
        <p:spPr>
          <a:xfrm>
            <a:off x="3127680" y="1612440"/>
            <a:ext cx="394920" cy="394920"/>
          </a:xfrm>
          <a:custGeom>
            <a:avLst/>
            <a:gdLst/>
            <a:ahLst/>
            <a:rect l="0" t="0" r="r" b="b"/>
            <a:pathLst>
              <a:path w="1097" h="1097">
                <a:moveTo>
                  <a:pt x="548" y="0"/>
                </a:moveTo>
                <a:lnTo>
                  <a:pt x="492" y="3"/>
                </a:lnTo>
                <a:lnTo>
                  <a:pt x="437" y="11"/>
                </a:lnTo>
                <a:lnTo>
                  <a:pt x="385" y="25"/>
                </a:lnTo>
                <a:lnTo>
                  <a:pt x="335" y="43"/>
                </a:lnTo>
                <a:lnTo>
                  <a:pt x="287" y="66"/>
                </a:lnTo>
                <a:lnTo>
                  <a:pt x="241" y="94"/>
                </a:lnTo>
                <a:lnTo>
                  <a:pt x="199" y="125"/>
                </a:lnTo>
                <a:lnTo>
                  <a:pt x="160" y="161"/>
                </a:lnTo>
                <a:lnTo>
                  <a:pt x="125" y="200"/>
                </a:lnTo>
                <a:lnTo>
                  <a:pt x="93" y="242"/>
                </a:lnTo>
                <a:lnTo>
                  <a:pt x="66" y="287"/>
                </a:lnTo>
                <a:lnTo>
                  <a:pt x="43" y="335"/>
                </a:lnTo>
                <a:lnTo>
                  <a:pt x="25" y="385"/>
                </a:lnTo>
                <a:lnTo>
                  <a:pt x="11" y="438"/>
                </a:lnTo>
                <a:lnTo>
                  <a:pt x="3" y="492"/>
                </a:lnTo>
                <a:lnTo>
                  <a:pt x="0" y="548"/>
                </a:lnTo>
                <a:lnTo>
                  <a:pt x="3" y="604"/>
                </a:lnTo>
                <a:lnTo>
                  <a:pt x="11" y="659"/>
                </a:lnTo>
                <a:lnTo>
                  <a:pt x="25" y="711"/>
                </a:lnTo>
                <a:lnTo>
                  <a:pt x="43" y="762"/>
                </a:lnTo>
                <a:lnTo>
                  <a:pt x="66" y="810"/>
                </a:lnTo>
                <a:lnTo>
                  <a:pt x="93" y="855"/>
                </a:lnTo>
                <a:lnTo>
                  <a:pt x="125" y="897"/>
                </a:lnTo>
                <a:lnTo>
                  <a:pt x="160" y="936"/>
                </a:lnTo>
                <a:lnTo>
                  <a:pt x="199" y="972"/>
                </a:lnTo>
                <a:lnTo>
                  <a:pt x="241" y="1003"/>
                </a:lnTo>
                <a:lnTo>
                  <a:pt x="287" y="1031"/>
                </a:lnTo>
                <a:lnTo>
                  <a:pt x="335" y="1054"/>
                </a:lnTo>
                <a:lnTo>
                  <a:pt x="385" y="1072"/>
                </a:lnTo>
                <a:lnTo>
                  <a:pt x="437" y="1086"/>
                </a:lnTo>
                <a:lnTo>
                  <a:pt x="492" y="1094"/>
                </a:lnTo>
                <a:lnTo>
                  <a:pt x="548" y="1097"/>
                </a:lnTo>
                <a:lnTo>
                  <a:pt x="604" y="1094"/>
                </a:lnTo>
                <a:lnTo>
                  <a:pt x="659" y="1086"/>
                </a:lnTo>
                <a:lnTo>
                  <a:pt x="711" y="1072"/>
                </a:lnTo>
                <a:lnTo>
                  <a:pt x="762" y="1054"/>
                </a:lnTo>
                <a:lnTo>
                  <a:pt x="810" y="1031"/>
                </a:lnTo>
                <a:lnTo>
                  <a:pt x="855" y="1003"/>
                </a:lnTo>
                <a:lnTo>
                  <a:pt x="897" y="972"/>
                </a:lnTo>
                <a:lnTo>
                  <a:pt x="936" y="936"/>
                </a:lnTo>
                <a:lnTo>
                  <a:pt x="972" y="897"/>
                </a:lnTo>
                <a:lnTo>
                  <a:pt x="1003" y="855"/>
                </a:lnTo>
                <a:lnTo>
                  <a:pt x="1031" y="810"/>
                </a:lnTo>
                <a:lnTo>
                  <a:pt x="1054" y="762"/>
                </a:lnTo>
                <a:lnTo>
                  <a:pt x="1072" y="711"/>
                </a:lnTo>
                <a:lnTo>
                  <a:pt x="1086" y="659"/>
                </a:lnTo>
                <a:lnTo>
                  <a:pt x="1094" y="604"/>
                </a:lnTo>
                <a:lnTo>
                  <a:pt x="1097" y="548"/>
                </a:lnTo>
                <a:lnTo>
                  <a:pt x="1094" y="492"/>
                </a:lnTo>
                <a:lnTo>
                  <a:pt x="1086" y="438"/>
                </a:lnTo>
                <a:lnTo>
                  <a:pt x="1072" y="385"/>
                </a:lnTo>
                <a:lnTo>
                  <a:pt x="1054" y="335"/>
                </a:lnTo>
                <a:lnTo>
                  <a:pt x="1031" y="287"/>
                </a:lnTo>
                <a:lnTo>
                  <a:pt x="1003" y="242"/>
                </a:lnTo>
                <a:lnTo>
                  <a:pt x="972" y="200"/>
                </a:lnTo>
                <a:lnTo>
                  <a:pt x="936" y="161"/>
                </a:lnTo>
                <a:lnTo>
                  <a:pt x="897" y="125"/>
                </a:lnTo>
                <a:lnTo>
                  <a:pt x="855" y="94"/>
                </a:lnTo>
                <a:lnTo>
                  <a:pt x="810" y="66"/>
                </a:lnTo>
                <a:lnTo>
                  <a:pt x="762" y="43"/>
                </a:lnTo>
                <a:lnTo>
                  <a:pt x="711" y="25"/>
                </a:lnTo>
                <a:lnTo>
                  <a:pt x="659" y="11"/>
                </a:lnTo>
                <a:lnTo>
                  <a:pt x="604" y="3"/>
                </a:lnTo>
                <a:lnTo>
                  <a:pt x="548" y="0"/>
                </a:lnTo>
                <a:moveTo>
                  <a:pt x="109" y="548"/>
                </a:moveTo>
                <a:lnTo>
                  <a:pt x="109" y="536"/>
                </a:lnTo>
                <a:lnTo>
                  <a:pt x="110" y="523"/>
                </a:lnTo>
                <a:lnTo>
                  <a:pt x="112" y="499"/>
                </a:lnTo>
                <a:lnTo>
                  <a:pt x="116" y="475"/>
                </a:lnTo>
                <a:lnTo>
                  <a:pt x="121" y="451"/>
                </a:lnTo>
                <a:lnTo>
                  <a:pt x="383" y="713"/>
                </a:lnTo>
                <a:lnTo>
                  <a:pt x="383" y="768"/>
                </a:lnTo>
                <a:lnTo>
                  <a:pt x="384" y="779"/>
                </a:lnTo>
                <a:lnTo>
                  <a:pt x="385" y="790"/>
                </a:lnTo>
                <a:lnTo>
                  <a:pt x="388" y="800"/>
                </a:lnTo>
                <a:lnTo>
                  <a:pt x="392" y="810"/>
                </a:lnTo>
                <a:lnTo>
                  <a:pt x="396" y="820"/>
                </a:lnTo>
                <a:lnTo>
                  <a:pt x="402" y="829"/>
                </a:lnTo>
                <a:lnTo>
                  <a:pt x="408" y="837"/>
                </a:lnTo>
                <a:lnTo>
                  <a:pt x="415" y="845"/>
                </a:lnTo>
                <a:lnTo>
                  <a:pt x="423" y="852"/>
                </a:lnTo>
                <a:lnTo>
                  <a:pt x="432" y="858"/>
                </a:lnTo>
                <a:lnTo>
                  <a:pt x="441" y="864"/>
                </a:lnTo>
                <a:lnTo>
                  <a:pt x="450" y="868"/>
                </a:lnTo>
                <a:lnTo>
                  <a:pt x="461" y="872"/>
                </a:lnTo>
                <a:lnTo>
                  <a:pt x="471" y="875"/>
                </a:lnTo>
                <a:lnTo>
                  <a:pt x="482" y="876"/>
                </a:lnTo>
                <a:lnTo>
                  <a:pt x="493" y="877"/>
                </a:lnTo>
                <a:lnTo>
                  <a:pt x="493" y="983"/>
                </a:lnTo>
                <a:lnTo>
                  <a:pt x="453" y="976"/>
                </a:lnTo>
                <a:lnTo>
                  <a:pt x="415" y="966"/>
                </a:lnTo>
                <a:lnTo>
                  <a:pt x="377" y="952"/>
                </a:lnTo>
                <a:lnTo>
                  <a:pt x="342" y="935"/>
                </a:lnTo>
                <a:lnTo>
                  <a:pt x="308" y="915"/>
                </a:lnTo>
                <a:lnTo>
                  <a:pt x="277" y="892"/>
                </a:lnTo>
                <a:lnTo>
                  <a:pt x="248" y="867"/>
                </a:lnTo>
                <a:lnTo>
                  <a:pt x="220" y="839"/>
                </a:lnTo>
                <a:lnTo>
                  <a:pt x="196" y="809"/>
                </a:lnTo>
                <a:lnTo>
                  <a:pt x="174" y="776"/>
                </a:lnTo>
                <a:lnTo>
                  <a:pt x="155" y="742"/>
                </a:lnTo>
                <a:lnTo>
                  <a:pt x="139" y="706"/>
                </a:lnTo>
                <a:lnTo>
                  <a:pt x="127" y="669"/>
                </a:lnTo>
                <a:lnTo>
                  <a:pt x="118" y="630"/>
                </a:lnTo>
                <a:lnTo>
                  <a:pt x="112" y="589"/>
                </a:lnTo>
                <a:lnTo>
                  <a:pt x="110" y="548"/>
                </a:lnTo>
                <a:lnTo>
                  <a:pt x="109" y="548"/>
                </a:lnTo>
                <a:moveTo>
                  <a:pt x="767" y="768"/>
                </a:moveTo>
                <a:lnTo>
                  <a:pt x="712" y="768"/>
                </a:lnTo>
                <a:lnTo>
                  <a:pt x="712" y="603"/>
                </a:lnTo>
                <a:lnTo>
                  <a:pt x="712" y="597"/>
                </a:lnTo>
                <a:lnTo>
                  <a:pt x="711" y="592"/>
                </a:lnTo>
                <a:lnTo>
                  <a:pt x="709" y="587"/>
                </a:lnTo>
                <a:lnTo>
                  <a:pt x="708" y="582"/>
                </a:lnTo>
                <a:lnTo>
                  <a:pt x="705" y="577"/>
                </a:lnTo>
                <a:lnTo>
                  <a:pt x="702" y="572"/>
                </a:lnTo>
                <a:lnTo>
                  <a:pt x="699" y="568"/>
                </a:lnTo>
                <a:lnTo>
                  <a:pt x="696" y="564"/>
                </a:lnTo>
                <a:lnTo>
                  <a:pt x="692" y="561"/>
                </a:lnTo>
                <a:lnTo>
                  <a:pt x="688" y="557"/>
                </a:lnTo>
                <a:lnTo>
                  <a:pt x="683" y="555"/>
                </a:lnTo>
                <a:lnTo>
                  <a:pt x="678" y="552"/>
                </a:lnTo>
                <a:lnTo>
                  <a:pt x="673" y="550"/>
                </a:lnTo>
                <a:lnTo>
                  <a:pt x="668" y="549"/>
                </a:lnTo>
                <a:lnTo>
                  <a:pt x="663" y="548"/>
                </a:lnTo>
                <a:lnTo>
                  <a:pt x="657" y="548"/>
                </a:lnTo>
                <a:lnTo>
                  <a:pt x="328" y="548"/>
                </a:lnTo>
                <a:lnTo>
                  <a:pt x="328" y="439"/>
                </a:lnTo>
                <a:lnTo>
                  <a:pt x="438" y="439"/>
                </a:lnTo>
                <a:lnTo>
                  <a:pt x="444" y="439"/>
                </a:lnTo>
                <a:lnTo>
                  <a:pt x="449" y="438"/>
                </a:lnTo>
                <a:lnTo>
                  <a:pt x="454" y="436"/>
                </a:lnTo>
                <a:lnTo>
                  <a:pt x="459" y="435"/>
                </a:lnTo>
                <a:lnTo>
                  <a:pt x="464" y="432"/>
                </a:lnTo>
                <a:lnTo>
                  <a:pt x="469" y="429"/>
                </a:lnTo>
                <a:lnTo>
                  <a:pt x="473" y="426"/>
                </a:lnTo>
                <a:lnTo>
                  <a:pt x="477" y="423"/>
                </a:lnTo>
                <a:lnTo>
                  <a:pt x="480" y="419"/>
                </a:lnTo>
                <a:lnTo>
                  <a:pt x="483" y="415"/>
                </a:lnTo>
                <a:lnTo>
                  <a:pt x="486" y="410"/>
                </a:lnTo>
                <a:lnTo>
                  <a:pt x="489" y="405"/>
                </a:lnTo>
                <a:lnTo>
                  <a:pt x="490" y="400"/>
                </a:lnTo>
                <a:lnTo>
                  <a:pt x="492" y="395"/>
                </a:lnTo>
                <a:lnTo>
                  <a:pt x="493" y="390"/>
                </a:lnTo>
                <a:lnTo>
                  <a:pt x="493" y="384"/>
                </a:lnTo>
                <a:lnTo>
                  <a:pt x="493" y="274"/>
                </a:lnTo>
                <a:lnTo>
                  <a:pt x="602" y="274"/>
                </a:lnTo>
                <a:lnTo>
                  <a:pt x="613" y="273"/>
                </a:lnTo>
                <a:lnTo>
                  <a:pt x="624" y="272"/>
                </a:lnTo>
                <a:lnTo>
                  <a:pt x="635" y="269"/>
                </a:lnTo>
                <a:lnTo>
                  <a:pt x="645" y="265"/>
                </a:lnTo>
                <a:lnTo>
                  <a:pt x="655" y="261"/>
                </a:lnTo>
                <a:lnTo>
                  <a:pt x="664" y="255"/>
                </a:lnTo>
                <a:lnTo>
                  <a:pt x="672" y="249"/>
                </a:lnTo>
                <a:lnTo>
                  <a:pt x="680" y="242"/>
                </a:lnTo>
                <a:lnTo>
                  <a:pt x="687" y="234"/>
                </a:lnTo>
                <a:lnTo>
                  <a:pt x="693" y="226"/>
                </a:lnTo>
                <a:lnTo>
                  <a:pt x="699" y="217"/>
                </a:lnTo>
                <a:lnTo>
                  <a:pt x="703" y="207"/>
                </a:lnTo>
                <a:lnTo>
                  <a:pt x="707" y="197"/>
                </a:lnTo>
                <a:lnTo>
                  <a:pt x="710" y="186"/>
                </a:lnTo>
                <a:lnTo>
                  <a:pt x="711" y="175"/>
                </a:lnTo>
                <a:lnTo>
                  <a:pt x="712" y="164"/>
                </a:lnTo>
                <a:lnTo>
                  <a:pt x="712" y="142"/>
                </a:lnTo>
                <a:lnTo>
                  <a:pt x="742" y="155"/>
                </a:lnTo>
                <a:lnTo>
                  <a:pt x="770" y="171"/>
                </a:lnTo>
                <a:lnTo>
                  <a:pt x="797" y="188"/>
                </a:lnTo>
                <a:lnTo>
                  <a:pt x="823" y="207"/>
                </a:lnTo>
                <a:lnTo>
                  <a:pt x="847" y="228"/>
                </a:lnTo>
                <a:lnTo>
                  <a:pt x="870" y="251"/>
                </a:lnTo>
                <a:lnTo>
                  <a:pt x="891" y="275"/>
                </a:lnTo>
                <a:lnTo>
                  <a:pt x="910" y="301"/>
                </a:lnTo>
                <a:lnTo>
                  <a:pt x="927" y="328"/>
                </a:lnTo>
                <a:lnTo>
                  <a:pt x="942" y="356"/>
                </a:lnTo>
                <a:lnTo>
                  <a:pt x="956" y="386"/>
                </a:lnTo>
                <a:lnTo>
                  <a:pt x="967" y="416"/>
                </a:lnTo>
                <a:lnTo>
                  <a:pt x="975" y="448"/>
                </a:lnTo>
                <a:lnTo>
                  <a:pt x="982" y="481"/>
                </a:lnTo>
                <a:lnTo>
                  <a:pt x="986" y="514"/>
                </a:lnTo>
                <a:lnTo>
                  <a:pt x="987" y="548"/>
                </a:lnTo>
                <a:lnTo>
                  <a:pt x="985" y="590"/>
                </a:lnTo>
                <a:lnTo>
                  <a:pt x="979" y="631"/>
                </a:lnTo>
                <a:lnTo>
                  <a:pt x="969" y="671"/>
                </a:lnTo>
                <a:lnTo>
                  <a:pt x="956" y="710"/>
                </a:lnTo>
                <a:lnTo>
                  <a:pt x="939" y="747"/>
                </a:lnTo>
                <a:lnTo>
                  <a:pt x="919" y="781"/>
                </a:lnTo>
                <a:lnTo>
                  <a:pt x="896" y="814"/>
                </a:lnTo>
                <a:lnTo>
                  <a:pt x="871" y="844"/>
                </a:lnTo>
                <a:lnTo>
                  <a:pt x="868" y="836"/>
                </a:lnTo>
                <a:lnTo>
                  <a:pt x="864" y="828"/>
                </a:lnTo>
                <a:lnTo>
                  <a:pt x="860" y="821"/>
                </a:lnTo>
                <a:lnTo>
                  <a:pt x="856" y="814"/>
                </a:lnTo>
                <a:lnTo>
                  <a:pt x="851" y="807"/>
                </a:lnTo>
                <a:lnTo>
                  <a:pt x="845" y="801"/>
                </a:lnTo>
                <a:lnTo>
                  <a:pt x="839" y="795"/>
                </a:lnTo>
                <a:lnTo>
                  <a:pt x="832" y="789"/>
                </a:lnTo>
                <a:lnTo>
                  <a:pt x="825" y="785"/>
                </a:lnTo>
                <a:lnTo>
                  <a:pt x="818" y="780"/>
                </a:lnTo>
                <a:lnTo>
                  <a:pt x="810" y="777"/>
                </a:lnTo>
                <a:lnTo>
                  <a:pt x="802" y="774"/>
                </a:lnTo>
                <a:lnTo>
                  <a:pt x="794" y="771"/>
                </a:lnTo>
                <a:lnTo>
                  <a:pt x="785" y="769"/>
                </a:lnTo>
                <a:lnTo>
                  <a:pt x="776" y="768"/>
                </a:lnTo>
                <a:lnTo>
                  <a:pt x="767" y="768"/>
                </a:lnTo>
                <a:close/>
              </a:path>
            </a:pathLst>
          </a:custGeom>
          <a:solidFill>
            <a:srgbClr val="000000"/>
          </a:solidFill>
          <a:ln w="0">
            <a:noFill/>
          </a:ln>
        </p:spPr>
      </p:sp>
      <p:sp>
        <p:nvSpPr>
          <p:cNvPr id="698" name=""/>
          <p:cNvSpPr/>
          <p:nvPr/>
        </p:nvSpPr>
        <p:spPr>
          <a:xfrm>
            <a:off x="8269560" y="1594800"/>
            <a:ext cx="356760" cy="394560"/>
          </a:xfrm>
          <a:custGeom>
            <a:avLst/>
            <a:gdLst/>
            <a:ahLst/>
            <a:rect l="0" t="0" r="r" b="b"/>
            <a:pathLst>
              <a:path w="991" h="1096">
                <a:moveTo>
                  <a:pt x="825" y="775"/>
                </a:moveTo>
                <a:lnTo>
                  <a:pt x="817" y="775"/>
                </a:lnTo>
                <a:lnTo>
                  <a:pt x="810" y="776"/>
                </a:lnTo>
                <a:lnTo>
                  <a:pt x="795" y="778"/>
                </a:lnTo>
                <a:lnTo>
                  <a:pt x="780" y="782"/>
                </a:lnTo>
                <a:lnTo>
                  <a:pt x="767" y="787"/>
                </a:lnTo>
                <a:lnTo>
                  <a:pt x="753" y="793"/>
                </a:lnTo>
                <a:lnTo>
                  <a:pt x="741" y="800"/>
                </a:lnTo>
                <a:lnTo>
                  <a:pt x="729" y="808"/>
                </a:lnTo>
                <a:lnTo>
                  <a:pt x="718" y="817"/>
                </a:lnTo>
                <a:lnTo>
                  <a:pt x="325" y="589"/>
                </a:lnTo>
                <a:lnTo>
                  <a:pt x="327" y="579"/>
                </a:lnTo>
                <a:lnTo>
                  <a:pt x="329" y="570"/>
                </a:lnTo>
                <a:lnTo>
                  <a:pt x="329" y="565"/>
                </a:lnTo>
                <a:lnTo>
                  <a:pt x="330" y="560"/>
                </a:lnTo>
                <a:lnTo>
                  <a:pt x="330" y="555"/>
                </a:lnTo>
                <a:lnTo>
                  <a:pt x="330" y="550"/>
                </a:lnTo>
                <a:lnTo>
                  <a:pt x="330" y="545"/>
                </a:lnTo>
                <a:lnTo>
                  <a:pt x="330" y="540"/>
                </a:lnTo>
                <a:lnTo>
                  <a:pt x="329" y="535"/>
                </a:lnTo>
                <a:lnTo>
                  <a:pt x="329" y="531"/>
                </a:lnTo>
                <a:lnTo>
                  <a:pt x="327" y="521"/>
                </a:lnTo>
                <a:lnTo>
                  <a:pt x="325" y="512"/>
                </a:lnTo>
                <a:lnTo>
                  <a:pt x="713" y="286"/>
                </a:lnTo>
                <a:lnTo>
                  <a:pt x="725" y="296"/>
                </a:lnTo>
                <a:lnTo>
                  <a:pt x="737" y="304"/>
                </a:lnTo>
                <a:lnTo>
                  <a:pt x="750" y="312"/>
                </a:lnTo>
                <a:lnTo>
                  <a:pt x="764" y="318"/>
                </a:lnTo>
                <a:lnTo>
                  <a:pt x="779" y="323"/>
                </a:lnTo>
                <a:lnTo>
                  <a:pt x="794" y="327"/>
                </a:lnTo>
                <a:lnTo>
                  <a:pt x="809" y="329"/>
                </a:lnTo>
                <a:lnTo>
                  <a:pt x="825" y="330"/>
                </a:lnTo>
                <a:lnTo>
                  <a:pt x="842" y="329"/>
                </a:lnTo>
                <a:lnTo>
                  <a:pt x="859" y="327"/>
                </a:lnTo>
                <a:lnTo>
                  <a:pt x="874" y="323"/>
                </a:lnTo>
                <a:lnTo>
                  <a:pt x="890" y="317"/>
                </a:lnTo>
                <a:lnTo>
                  <a:pt x="904" y="310"/>
                </a:lnTo>
                <a:lnTo>
                  <a:pt x="918" y="302"/>
                </a:lnTo>
                <a:lnTo>
                  <a:pt x="931" y="292"/>
                </a:lnTo>
                <a:lnTo>
                  <a:pt x="942" y="282"/>
                </a:lnTo>
                <a:lnTo>
                  <a:pt x="953" y="270"/>
                </a:lnTo>
                <a:lnTo>
                  <a:pt x="963" y="257"/>
                </a:lnTo>
                <a:lnTo>
                  <a:pt x="971" y="244"/>
                </a:lnTo>
                <a:lnTo>
                  <a:pt x="978" y="229"/>
                </a:lnTo>
                <a:lnTo>
                  <a:pt x="984" y="214"/>
                </a:lnTo>
                <a:lnTo>
                  <a:pt x="988" y="198"/>
                </a:lnTo>
                <a:lnTo>
                  <a:pt x="990" y="182"/>
                </a:lnTo>
                <a:lnTo>
                  <a:pt x="991" y="165"/>
                </a:lnTo>
                <a:lnTo>
                  <a:pt x="990" y="148"/>
                </a:lnTo>
                <a:lnTo>
                  <a:pt x="988" y="132"/>
                </a:lnTo>
                <a:lnTo>
                  <a:pt x="984" y="116"/>
                </a:lnTo>
                <a:lnTo>
                  <a:pt x="978" y="101"/>
                </a:lnTo>
                <a:lnTo>
                  <a:pt x="971" y="86"/>
                </a:lnTo>
                <a:lnTo>
                  <a:pt x="963" y="73"/>
                </a:lnTo>
                <a:lnTo>
                  <a:pt x="953" y="60"/>
                </a:lnTo>
                <a:lnTo>
                  <a:pt x="942" y="48"/>
                </a:lnTo>
                <a:lnTo>
                  <a:pt x="931" y="38"/>
                </a:lnTo>
                <a:lnTo>
                  <a:pt x="918" y="28"/>
                </a:lnTo>
                <a:lnTo>
                  <a:pt x="904" y="20"/>
                </a:lnTo>
                <a:lnTo>
                  <a:pt x="890" y="13"/>
                </a:lnTo>
                <a:lnTo>
                  <a:pt x="874" y="7"/>
                </a:lnTo>
                <a:lnTo>
                  <a:pt x="859" y="3"/>
                </a:lnTo>
                <a:lnTo>
                  <a:pt x="842" y="1"/>
                </a:lnTo>
                <a:lnTo>
                  <a:pt x="825" y="0"/>
                </a:lnTo>
                <a:lnTo>
                  <a:pt x="808" y="1"/>
                </a:lnTo>
                <a:lnTo>
                  <a:pt x="792" y="3"/>
                </a:lnTo>
                <a:lnTo>
                  <a:pt x="776" y="7"/>
                </a:lnTo>
                <a:lnTo>
                  <a:pt x="761" y="13"/>
                </a:lnTo>
                <a:lnTo>
                  <a:pt x="746" y="20"/>
                </a:lnTo>
                <a:lnTo>
                  <a:pt x="733" y="28"/>
                </a:lnTo>
                <a:lnTo>
                  <a:pt x="720" y="38"/>
                </a:lnTo>
                <a:lnTo>
                  <a:pt x="708" y="48"/>
                </a:lnTo>
                <a:lnTo>
                  <a:pt x="698" y="60"/>
                </a:lnTo>
                <a:lnTo>
                  <a:pt x="688" y="73"/>
                </a:lnTo>
                <a:lnTo>
                  <a:pt x="680" y="86"/>
                </a:lnTo>
                <a:lnTo>
                  <a:pt x="673" y="101"/>
                </a:lnTo>
                <a:lnTo>
                  <a:pt x="667" y="116"/>
                </a:lnTo>
                <a:lnTo>
                  <a:pt x="663" y="132"/>
                </a:lnTo>
                <a:lnTo>
                  <a:pt x="661" y="148"/>
                </a:lnTo>
                <a:lnTo>
                  <a:pt x="660" y="165"/>
                </a:lnTo>
                <a:lnTo>
                  <a:pt x="660" y="170"/>
                </a:lnTo>
                <a:lnTo>
                  <a:pt x="660" y="175"/>
                </a:lnTo>
                <a:lnTo>
                  <a:pt x="662" y="184"/>
                </a:lnTo>
                <a:lnTo>
                  <a:pt x="665" y="204"/>
                </a:lnTo>
                <a:lnTo>
                  <a:pt x="277" y="430"/>
                </a:lnTo>
                <a:lnTo>
                  <a:pt x="265" y="420"/>
                </a:lnTo>
                <a:lnTo>
                  <a:pt x="253" y="411"/>
                </a:lnTo>
                <a:lnTo>
                  <a:pt x="240" y="403"/>
                </a:lnTo>
                <a:lnTo>
                  <a:pt x="226" y="397"/>
                </a:lnTo>
                <a:lnTo>
                  <a:pt x="211" y="392"/>
                </a:lnTo>
                <a:lnTo>
                  <a:pt x="196" y="388"/>
                </a:lnTo>
                <a:lnTo>
                  <a:pt x="181" y="386"/>
                </a:lnTo>
                <a:lnTo>
                  <a:pt x="165" y="385"/>
                </a:lnTo>
                <a:lnTo>
                  <a:pt x="148" y="386"/>
                </a:lnTo>
                <a:lnTo>
                  <a:pt x="131" y="388"/>
                </a:lnTo>
                <a:lnTo>
                  <a:pt x="116" y="392"/>
                </a:lnTo>
                <a:lnTo>
                  <a:pt x="100" y="398"/>
                </a:lnTo>
                <a:lnTo>
                  <a:pt x="86" y="405"/>
                </a:lnTo>
                <a:lnTo>
                  <a:pt x="72" y="413"/>
                </a:lnTo>
                <a:lnTo>
                  <a:pt x="60" y="423"/>
                </a:lnTo>
                <a:lnTo>
                  <a:pt x="48" y="433"/>
                </a:lnTo>
                <a:lnTo>
                  <a:pt x="37" y="445"/>
                </a:lnTo>
                <a:lnTo>
                  <a:pt x="28" y="458"/>
                </a:lnTo>
                <a:lnTo>
                  <a:pt x="20" y="471"/>
                </a:lnTo>
                <a:lnTo>
                  <a:pt x="13" y="486"/>
                </a:lnTo>
                <a:lnTo>
                  <a:pt x="7" y="501"/>
                </a:lnTo>
                <a:lnTo>
                  <a:pt x="3" y="517"/>
                </a:lnTo>
                <a:lnTo>
                  <a:pt x="1" y="533"/>
                </a:lnTo>
                <a:lnTo>
                  <a:pt x="0" y="550"/>
                </a:lnTo>
                <a:lnTo>
                  <a:pt x="1" y="567"/>
                </a:lnTo>
                <a:lnTo>
                  <a:pt x="3" y="584"/>
                </a:lnTo>
                <a:lnTo>
                  <a:pt x="7" y="599"/>
                </a:lnTo>
                <a:lnTo>
                  <a:pt x="13" y="615"/>
                </a:lnTo>
                <a:lnTo>
                  <a:pt x="20" y="629"/>
                </a:lnTo>
                <a:lnTo>
                  <a:pt x="28" y="643"/>
                </a:lnTo>
                <a:lnTo>
                  <a:pt x="37" y="656"/>
                </a:lnTo>
                <a:lnTo>
                  <a:pt x="48" y="667"/>
                </a:lnTo>
                <a:lnTo>
                  <a:pt x="60" y="678"/>
                </a:lnTo>
                <a:lnTo>
                  <a:pt x="72" y="688"/>
                </a:lnTo>
                <a:lnTo>
                  <a:pt x="86" y="696"/>
                </a:lnTo>
                <a:lnTo>
                  <a:pt x="100" y="703"/>
                </a:lnTo>
                <a:lnTo>
                  <a:pt x="116" y="709"/>
                </a:lnTo>
                <a:lnTo>
                  <a:pt x="131" y="713"/>
                </a:lnTo>
                <a:lnTo>
                  <a:pt x="148" y="715"/>
                </a:lnTo>
                <a:lnTo>
                  <a:pt x="165" y="716"/>
                </a:lnTo>
                <a:lnTo>
                  <a:pt x="173" y="716"/>
                </a:lnTo>
                <a:lnTo>
                  <a:pt x="181" y="715"/>
                </a:lnTo>
                <a:lnTo>
                  <a:pt x="189" y="714"/>
                </a:lnTo>
                <a:lnTo>
                  <a:pt x="196" y="713"/>
                </a:lnTo>
                <a:lnTo>
                  <a:pt x="211" y="709"/>
                </a:lnTo>
                <a:lnTo>
                  <a:pt x="226" y="704"/>
                </a:lnTo>
                <a:lnTo>
                  <a:pt x="240" y="697"/>
                </a:lnTo>
                <a:lnTo>
                  <a:pt x="253" y="689"/>
                </a:lnTo>
                <a:lnTo>
                  <a:pt x="265" y="681"/>
                </a:lnTo>
                <a:lnTo>
                  <a:pt x="277" y="671"/>
                </a:lnTo>
                <a:lnTo>
                  <a:pt x="669" y="900"/>
                </a:lnTo>
                <a:lnTo>
                  <a:pt x="668" y="904"/>
                </a:lnTo>
                <a:lnTo>
                  <a:pt x="667" y="909"/>
                </a:lnTo>
                <a:lnTo>
                  <a:pt x="666" y="913"/>
                </a:lnTo>
                <a:lnTo>
                  <a:pt x="666" y="918"/>
                </a:lnTo>
                <a:lnTo>
                  <a:pt x="665" y="927"/>
                </a:lnTo>
                <a:lnTo>
                  <a:pt x="665" y="936"/>
                </a:lnTo>
                <a:lnTo>
                  <a:pt x="666" y="952"/>
                </a:lnTo>
                <a:lnTo>
                  <a:pt x="668" y="968"/>
                </a:lnTo>
                <a:lnTo>
                  <a:pt x="672" y="983"/>
                </a:lnTo>
                <a:lnTo>
                  <a:pt x="678" y="998"/>
                </a:lnTo>
                <a:lnTo>
                  <a:pt x="684" y="1012"/>
                </a:lnTo>
                <a:lnTo>
                  <a:pt x="692" y="1025"/>
                </a:lnTo>
                <a:lnTo>
                  <a:pt x="702" y="1038"/>
                </a:lnTo>
                <a:lnTo>
                  <a:pt x="712" y="1049"/>
                </a:lnTo>
                <a:lnTo>
                  <a:pt x="724" y="1059"/>
                </a:lnTo>
                <a:lnTo>
                  <a:pt x="736" y="1069"/>
                </a:lnTo>
                <a:lnTo>
                  <a:pt x="749" y="1077"/>
                </a:lnTo>
                <a:lnTo>
                  <a:pt x="763" y="1083"/>
                </a:lnTo>
                <a:lnTo>
                  <a:pt x="778" y="1089"/>
                </a:lnTo>
                <a:lnTo>
                  <a:pt x="794" y="1093"/>
                </a:lnTo>
                <a:lnTo>
                  <a:pt x="809" y="1095"/>
                </a:lnTo>
                <a:lnTo>
                  <a:pt x="826" y="1096"/>
                </a:lnTo>
                <a:lnTo>
                  <a:pt x="842" y="1095"/>
                </a:lnTo>
                <a:lnTo>
                  <a:pt x="858" y="1093"/>
                </a:lnTo>
                <a:lnTo>
                  <a:pt x="873" y="1089"/>
                </a:lnTo>
                <a:lnTo>
                  <a:pt x="888" y="1083"/>
                </a:lnTo>
                <a:lnTo>
                  <a:pt x="902" y="1077"/>
                </a:lnTo>
                <a:lnTo>
                  <a:pt x="915" y="1069"/>
                </a:lnTo>
                <a:lnTo>
                  <a:pt x="928" y="1059"/>
                </a:lnTo>
                <a:lnTo>
                  <a:pt x="939" y="1049"/>
                </a:lnTo>
                <a:lnTo>
                  <a:pt x="949" y="1038"/>
                </a:lnTo>
                <a:lnTo>
                  <a:pt x="959" y="1025"/>
                </a:lnTo>
                <a:lnTo>
                  <a:pt x="967" y="1012"/>
                </a:lnTo>
                <a:lnTo>
                  <a:pt x="973" y="998"/>
                </a:lnTo>
                <a:lnTo>
                  <a:pt x="979" y="983"/>
                </a:lnTo>
                <a:lnTo>
                  <a:pt x="983" y="968"/>
                </a:lnTo>
                <a:lnTo>
                  <a:pt x="985" y="952"/>
                </a:lnTo>
                <a:lnTo>
                  <a:pt x="986" y="936"/>
                </a:lnTo>
                <a:lnTo>
                  <a:pt x="985" y="919"/>
                </a:lnTo>
                <a:lnTo>
                  <a:pt x="983" y="903"/>
                </a:lnTo>
                <a:lnTo>
                  <a:pt x="979" y="888"/>
                </a:lnTo>
                <a:lnTo>
                  <a:pt x="973" y="873"/>
                </a:lnTo>
                <a:lnTo>
                  <a:pt x="967" y="859"/>
                </a:lnTo>
                <a:lnTo>
                  <a:pt x="959" y="846"/>
                </a:lnTo>
                <a:lnTo>
                  <a:pt x="949" y="834"/>
                </a:lnTo>
                <a:lnTo>
                  <a:pt x="939" y="822"/>
                </a:lnTo>
                <a:lnTo>
                  <a:pt x="928" y="812"/>
                </a:lnTo>
                <a:lnTo>
                  <a:pt x="915" y="802"/>
                </a:lnTo>
                <a:lnTo>
                  <a:pt x="902" y="794"/>
                </a:lnTo>
                <a:lnTo>
                  <a:pt x="888" y="788"/>
                </a:lnTo>
                <a:lnTo>
                  <a:pt x="873" y="782"/>
                </a:lnTo>
                <a:lnTo>
                  <a:pt x="858" y="778"/>
                </a:lnTo>
                <a:lnTo>
                  <a:pt x="842" y="776"/>
                </a:lnTo>
                <a:lnTo>
                  <a:pt x="826" y="775"/>
                </a:lnTo>
                <a:lnTo>
                  <a:pt x="825" y="775"/>
                </a:lnTo>
                <a:moveTo>
                  <a:pt x="825" y="110"/>
                </a:moveTo>
                <a:lnTo>
                  <a:pt x="831" y="110"/>
                </a:lnTo>
                <a:lnTo>
                  <a:pt x="836" y="111"/>
                </a:lnTo>
                <a:lnTo>
                  <a:pt x="842" y="112"/>
                </a:lnTo>
                <a:lnTo>
                  <a:pt x="847" y="114"/>
                </a:lnTo>
                <a:lnTo>
                  <a:pt x="852" y="117"/>
                </a:lnTo>
                <a:lnTo>
                  <a:pt x="856" y="119"/>
                </a:lnTo>
                <a:lnTo>
                  <a:pt x="861" y="123"/>
                </a:lnTo>
                <a:lnTo>
                  <a:pt x="865" y="126"/>
                </a:lnTo>
                <a:lnTo>
                  <a:pt x="868" y="130"/>
                </a:lnTo>
                <a:lnTo>
                  <a:pt x="871" y="134"/>
                </a:lnTo>
                <a:lnTo>
                  <a:pt x="874" y="139"/>
                </a:lnTo>
                <a:lnTo>
                  <a:pt x="877" y="144"/>
                </a:lnTo>
                <a:lnTo>
                  <a:pt x="878" y="149"/>
                </a:lnTo>
                <a:lnTo>
                  <a:pt x="880" y="154"/>
                </a:lnTo>
                <a:lnTo>
                  <a:pt x="881" y="159"/>
                </a:lnTo>
                <a:lnTo>
                  <a:pt x="881" y="165"/>
                </a:lnTo>
                <a:lnTo>
                  <a:pt x="881" y="171"/>
                </a:lnTo>
                <a:lnTo>
                  <a:pt x="880" y="176"/>
                </a:lnTo>
                <a:lnTo>
                  <a:pt x="878" y="181"/>
                </a:lnTo>
                <a:lnTo>
                  <a:pt x="877" y="186"/>
                </a:lnTo>
                <a:lnTo>
                  <a:pt x="874" y="191"/>
                </a:lnTo>
                <a:lnTo>
                  <a:pt x="871" y="196"/>
                </a:lnTo>
                <a:lnTo>
                  <a:pt x="868" y="200"/>
                </a:lnTo>
                <a:lnTo>
                  <a:pt x="865" y="204"/>
                </a:lnTo>
                <a:lnTo>
                  <a:pt x="861" y="207"/>
                </a:lnTo>
                <a:lnTo>
                  <a:pt x="856" y="210"/>
                </a:lnTo>
                <a:lnTo>
                  <a:pt x="852" y="213"/>
                </a:lnTo>
                <a:lnTo>
                  <a:pt x="847" y="216"/>
                </a:lnTo>
                <a:lnTo>
                  <a:pt x="842" y="217"/>
                </a:lnTo>
                <a:lnTo>
                  <a:pt x="836" y="219"/>
                </a:lnTo>
                <a:lnTo>
                  <a:pt x="831" y="220"/>
                </a:lnTo>
                <a:lnTo>
                  <a:pt x="825" y="220"/>
                </a:lnTo>
                <a:lnTo>
                  <a:pt x="819" y="220"/>
                </a:lnTo>
                <a:lnTo>
                  <a:pt x="814" y="219"/>
                </a:lnTo>
                <a:lnTo>
                  <a:pt x="809" y="217"/>
                </a:lnTo>
                <a:lnTo>
                  <a:pt x="804" y="216"/>
                </a:lnTo>
                <a:lnTo>
                  <a:pt x="799" y="213"/>
                </a:lnTo>
                <a:lnTo>
                  <a:pt x="794" y="210"/>
                </a:lnTo>
                <a:lnTo>
                  <a:pt x="790" y="207"/>
                </a:lnTo>
                <a:lnTo>
                  <a:pt x="786" y="204"/>
                </a:lnTo>
                <a:lnTo>
                  <a:pt x="783" y="200"/>
                </a:lnTo>
                <a:lnTo>
                  <a:pt x="779" y="196"/>
                </a:lnTo>
                <a:lnTo>
                  <a:pt x="777" y="191"/>
                </a:lnTo>
                <a:lnTo>
                  <a:pt x="774" y="186"/>
                </a:lnTo>
                <a:lnTo>
                  <a:pt x="772" y="181"/>
                </a:lnTo>
                <a:lnTo>
                  <a:pt x="771" y="176"/>
                </a:lnTo>
                <a:lnTo>
                  <a:pt x="770" y="171"/>
                </a:lnTo>
                <a:lnTo>
                  <a:pt x="770" y="165"/>
                </a:lnTo>
                <a:lnTo>
                  <a:pt x="770" y="159"/>
                </a:lnTo>
                <a:lnTo>
                  <a:pt x="771" y="154"/>
                </a:lnTo>
                <a:lnTo>
                  <a:pt x="772" y="149"/>
                </a:lnTo>
                <a:lnTo>
                  <a:pt x="774" y="144"/>
                </a:lnTo>
                <a:lnTo>
                  <a:pt x="777" y="139"/>
                </a:lnTo>
                <a:lnTo>
                  <a:pt x="779" y="134"/>
                </a:lnTo>
                <a:lnTo>
                  <a:pt x="783" y="130"/>
                </a:lnTo>
                <a:lnTo>
                  <a:pt x="786" y="126"/>
                </a:lnTo>
                <a:lnTo>
                  <a:pt x="790" y="123"/>
                </a:lnTo>
                <a:lnTo>
                  <a:pt x="794" y="119"/>
                </a:lnTo>
                <a:lnTo>
                  <a:pt x="799" y="117"/>
                </a:lnTo>
                <a:lnTo>
                  <a:pt x="804" y="114"/>
                </a:lnTo>
                <a:lnTo>
                  <a:pt x="809" y="112"/>
                </a:lnTo>
                <a:lnTo>
                  <a:pt x="814" y="111"/>
                </a:lnTo>
                <a:lnTo>
                  <a:pt x="819" y="110"/>
                </a:lnTo>
                <a:lnTo>
                  <a:pt x="825" y="110"/>
                </a:lnTo>
                <a:moveTo>
                  <a:pt x="165" y="605"/>
                </a:moveTo>
                <a:lnTo>
                  <a:pt x="159" y="605"/>
                </a:lnTo>
                <a:lnTo>
                  <a:pt x="154" y="604"/>
                </a:lnTo>
                <a:lnTo>
                  <a:pt x="149" y="602"/>
                </a:lnTo>
                <a:lnTo>
                  <a:pt x="144" y="601"/>
                </a:lnTo>
                <a:lnTo>
                  <a:pt x="139" y="598"/>
                </a:lnTo>
                <a:lnTo>
                  <a:pt x="134" y="596"/>
                </a:lnTo>
                <a:lnTo>
                  <a:pt x="130" y="592"/>
                </a:lnTo>
                <a:lnTo>
                  <a:pt x="126" y="589"/>
                </a:lnTo>
                <a:lnTo>
                  <a:pt x="123" y="585"/>
                </a:lnTo>
                <a:lnTo>
                  <a:pt x="119" y="581"/>
                </a:lnTo>
                <a:lnTo>
                  <a:pt x="117" y="576"/>
                </a:lnTo>
                <a:lnTo>
                  <a:pt x="114" y="571"/>
                </a:lnTo>
                <a:lnTo>
                  <a:pt x="113" y="566"/>
                </a:lnTo>
                <a:lnTo>
                  <a:pt x="111" y="561"/>
                </a:lnTo>
                <a:lnTo>
                  <a:pt x="110" y="556"/>
                </a:lnTo>
                <a:lnTo>
                  <a:pt x="110" y="550"/>
                </a:lnTo>
                <a:lnTo>
                  <a:pt x="110" y="544"/>
                </a:lnTo>
                <a:lnTo>
                  <a:pt x="111" y="539"/>
                </a:lnTo>
                <a:lnTo>
                  <a:pt x="113" y="534"/>
                </a:lnTo>
                <a:lnTo>
                  <a:pt x="114" y="529"/>
                </a:lnTo>
                <a:lnTo>
                  <a:pt x="117" y="524"/>
                </a:lnTo>
                <a:lnTo>
                  <a:pt x="119" y="519"/>
                </a:lnTo>
                <a:lnTo>
                  <a:pt x="123" y="515"/>
                </a:lnTo>
                <a:lnTo>
                  <a:pt x="126" y="511"/>
                </a:lnTo>
                <a:lnTo>
                  <a:pt x="130" y="507"/>
                </a:lnTo>
                <a:lnTo>
                  <a:pt x="134" y="504"/>
                </a:lnTo>
                <a:lnTo>
                  <a:pt x="139" y="502"/>
                </a:lnTo>
                <a:lnTo>
                  <a:pt x="144" y="499"/>
                </a:lnTo>
                <a:lnTo>
                  <a:pt x="149" y="497"/>
                </a:lnTo>
                <a:lnTo>
                  <a:pt x="154" y="496"/>
                </a:lnTo>
                <a:lnTo>
                  <a:pt x="159" y="495"/>
                </a:lnTo>
                <a:lnTo>
                  <a:pt x="165" y="495"/>
                </a:lnTo>
                <a:lnTo>
                  <a:pt x="171" y="495"/>
                </a:lnTo>
                <a:lnTo>
                  <a:pt x="176" y="496"/>
                </a:lnTo>
                <a:lnTo>
                  <a:pt x="181" y="497"/>
                </a:lnTo>
                <a:lnTo>
                  <a:pt x="186" y="499"/>
                </a:lnTo>
                <a:lnTo>
                  <a:pt x="191" y="502"/>
                </a:lnTo>
                <a:lnTo>
                  <a:pt x="196" y="504"/>
                </a:lnTo>
                <a:lnTo>
                  <a:pt x="200" y="507"/>
                </a:lnTo>
                <a:lnTo>
                  <a:pt x="204" y="511"/>
                </a:lnTo>
                <a:lnTo>
                  <a:pt x="207" y="515"/>
                </a:lnTo>
                <a:lnTo>
                  <a:pt x="211" y="519"/>
                </a:lnTo>
                <a:lnTo>
                  <a:pt x="213" y="524"/>
                </a:lnTo>
                <a:lnTo>
                  <a:pt x="216" y="529"/>
                </a:lnTo>
                <a:lnTo>
                  <a:pt x="217" y="534"/>
                </a:lnTo>
                <a:lnTo>
                  <a:pt x="219" y="539"/>
                </a:lnTo>
                <a:lnTo>
                  <a:pt x="220" y="544"/>
                </a:lnTo>
                <a:lnTo>
                  <a:pt x="220" y="550"/>
                </a:lnTo>
                <a:lnTo>
                  <a:pt x="220" y="556"/>
                </a:lnTo>
                <a:lnTo>
                  <a:pt x="219" y="561"/>
                </a:lnTo>
                <a:lnTo>
                  <a:pt x="217" y="566"/>
                </a:lnTo>
                <a:lnTo>
                  <a:pt x="216" y="571"/>
                </a:lnTo>
                <a:lnTo>
                  <a:pt x="213" y="576"/>
                </a:lnTo>
                <a:lnTo>
                  <a:pt x="211" y="581"/>
                </a:lnTo>
                <a:lnTo>
                  <a:pt x="207" y="585"/>
                </a:lnTo>
                <a:lnTo>
                  <a:pt x="204" y="589"/>
                </a:lnTo>
                <a:lnTo>
                  <a:pt x="200" y="592"/>
                </a:lnTo>
                <a:lnTo>
                  <a:pt x="196" y="596"/>
                </a:lnTo>
                <a:lnTo>
                  <a:pt x="191" y="598"/>
                </a:lnTo>
                <a:lnTo>
                  <a:pt x="186" y="601"/>
                </a:lnTo>
                <a:lnTo>
                  <a:pt x="181" y="602"/>
                </a:lnTo>
                <a:lnTo>
                  <a:pt x="176" y="604"/>
                </a:lnTo>
                <a:lnTo>
                  <a:pt x="171" y="605"/>
                </a:lnTo>
                <a:lnTo>
                  <a:pt x="165" y="605"/>
                </a:lnTo>
                <a:moveTo>
                  <a:pt x="825" y="992"/>
                </a:moveTo>
                <a:lnTo>
                  <a:pt x="819" y="992"/>
                </a:lnTo>
                <a:lnTo>
                  <a:pt x="814" y="991"/>
                </a:lnTo>
                <a:lnTo>
                  <a:pt x="809" y="989"/>
                </a:lnTo>
                <a:lnTo>
                  <a:pt x="804" y="988"/>
                </a:lnTo>
                <a:lnTo>
                  <a:pt x="799" y="985"/>
                </a:lnTo>
                <a:lnTo>
                  <a:pt x="794" y="982"/>
                </a:lnTo>
                <a:lnTo>
                  <a:pt x="790" y="979"/>
                </a:lnTo>
                <a:lnTo>
                  <a:pt x="786" y="976"/>
                </a:lnTo>
                <a:lnTo>
                  <a:pt x="783" y="972"/>
                </a:lnTo>
                <a:lnTo>
                  <a:pt x="779" y="968"/>
                </a:lnTo>
                <a:lnTo>
                  <a:pt x="777" y="963"/>
                </a:lnTo>
                <a:lnTo>
                  <a:pt x="774" y="958"/>
                </a:lnTo>
                <a:lnTo>
                  <a:pt x="772" y="953"/>
                </a:lnTo>
                <a:lnTo>
                  <a:pt x="771" y="948"/>
                </a:lnTo>
                <a:lnTo>
                  <a:pt x="770" y="943"/>
                </a:lnTo>
                <a:lnTo>
                  <a:pt x="770" y="937"/>
                </a:lnTo>
                <a:lnTo>
                  <a:pt x="770" y="931"/>
                </a:lnTo>
                <a:lnTo>
                  <a:pt x="771" y="926"/>
                </a:lnTo>
                <a:lnTo>
                  <a:pt x="772" y="921"/>
                </a:lnTo>
                <a:lnTo>
                  <a:pt x="774" y="916"/>
                </a:lnTo>
                <a:lnTo>
                  <a:pt x="777" y="911"/>
                </a:lnTo>
                <a:lnTo>
                  <a:pt x="779" y="906"/>
                </a:lnTo>
                <a:lnTo>
                  <a:pt x="782" y="902"/>
                </a:lnTo>
                <a:lnTo>
                  <a:pt x="786" y="898"/>
                </a:lnTo>
                <a:lnTo>
                  <a:pt x="790" y="895"/>
                </a:lnTo>
                <a:lnTo>
                  <a:pt x="794" y="891"/>
                </a:lnTo>
                <a:lnTo>
                  <a:pt x="799" y="889"/>
                </a:lnTo>
                <a:lnTo>
                  <a:pt x="804" y="886"/>
                </a:lnTo>
                <a:lnTo>
                  <a:pt x="809" y="884"/>
                </a:lnTo>
                <a:lnTo>
                  <a:pt x="814" y="883"/>
                </a:lnTo>
                <a:lnTo>
                  <a:pt x="819" y="882"/>
                </a:lnTo>
                <a:lnTo>
                  <a:pt x="825" y="882"/>
                </a:lnTo>
                <a:lnTo>
                  <a:pt x="831" y="882"/>
                </a:lnTo>
                <a:lnTo>
                  <a:pt x="836" y="883"/>
                </a:lnTo>
                <a:lnTo>
                  <a:pt x="841" y="884"/>
                </a:lnTo>
                <a:lnTo>
                  <a:pt x="847" y="886"/>
                </a:lnTo>
                <a:lnTo>
                  <a:pt x="851" y="889"/>
                </a:lnTo>
                <a:lnTo>
                  <a:pt x="856" y="891"/>
                </a:lnTo>
                <a:lnTo>
                  <a:pt x="860" y="895"/>
                </a:lnTo>
                <a:lnTo>
                  <a:pt x="864" y="898"/>
                </a:lnTo>
                <a:lnTo>
                  <a:pt x="868" y="902"/>
                </a:lnTo>
                <a:lnTo>
                  <a:pt x="871" y="906"/>
                </a:lnTo>
                <a:lnTo>
                  <a:pt x="874" y="911"/>
                </a:lnTo>
                <a:lnTo>
                  <a:pt x="877" y="916"/>
                </a:lnTo>
                <a:lnTo>
                  <a:pt x="878" y="921"/>
                </a:lnTo>
                <a:lnTo>
                  <a:pt x="880" y="926"/>
                </a:lnTo>
                <a:lnTo>
                  <a:pt x="881" y="931"/>
                </a:lnTo>
                <a:lnTo>
                  <a:pt x="881" y="937"/>
                </a:lnTo>
                <a:lnTo>
                  <a:pt x="881" y="943"/>
                </a:lnTo>
                <a:lnTo>
                  <a:pt x="880" y="948"/>
                </a:lnTo>
                <a:lnTo>
                  <a:pt x="878" y="953"/>
                </a:lnTo>
                <a:lnTo>
                  <a:pt x="877" y="958"/>
                </a:lnTo>
                <a:lnTo>
                  <a:pt x="874" y="963"/>
                </a:lnTo>
                <a:lnTo>
                  <a:pt x="871" y="968"/>
                </a:lnTo>
                <a:lnTo>
                  <a:pt x="868" y="972"/>
                </a:lnTo>
                <a:lnTo>
                  <a:pt x="865" y="976"/>
                </a:lnTo>
                <a:lnTo>
                  <a:pt x="861" y="979"/>
                </a:lnTo>
                <a:lnTo>
                  <a:pt x="856" y="982"/>
                </a:lnTo>
                <a:lnTo>
                  <a:pt x="852" y="985"/>
                </a:lnTo>
                <a:lnTo>
                  <a:pt x="847" y="988"/>
                </a:lnTo>
                <a:lnTo>
                  <a:pt x="842" y="989"/>
                </a:lnTo>
                <a:lnTo>
                  <a:pt x="836" y="991"/>
                </a:lnTo>
                <a:lnTo>
                  <a:pt x="831" y="992"/>
                </a:lnTo>
                <a:lnTo>
                  <a:pt x="825" y="992"/>
                </a:lnTo>
                <a:close/>
              </a:path>
            </a:pathLst>
          </a:custGeom>
          <a:solidFill>
            <a:srgbClr val="000000"/>
          </a:solidFill>
          <a:ln w="0">
            <a:noFill/>
          </a:ln>
        </p:spPr>
      </p:sp>
      <p:sp>
        <p:nvSpPr>
          <p:cNvPr id="699" name=""/>
          <p:cNvSpPr/>
          <p:nvPr/>
        </p:nvSpPr>
        <p:spPr>
          <a:xfrm>
            <a:off x="1572840" y="1634040"/>
            <a:ext cx="290880" cy="394920"/>
          </a:xfrm>
          <a:custGeom>
            <a:avLst/>
            <a:gdLst/>
            <a:ahLst/>
            <a:rect l="0" t="0" r="r" b="b"/>
            <a:pathLst>
              <a:path w="808" h="1097">
                <a:moveTo>
                  <a:pt x="404" y="0"/>
                </a:moveTo>
                <a:lnTo>
                  <a:pt x="384" y="0"/>
                </a:lnTo>
                <a:lnTo>
                  <a:pt x="364" y="2"/>
                </a:lnTo>
                <a:lnTo>
                  <a:pt x="343" y="4"/>
                </a:lnTo>
                <a:lnTo>
                  <a:pt x="333" y="6"/>
                </a:lnTo>
                <a:lnTo>
                  <a:pt x="323" y="8"/>
                </a:lnTo>
                <a:lnTo>
                  <a:pt x="294" y="15"/>
                </a:lnTo>
                <a:lnTo>
                  <a:pt x="265" y="24"/>
                </a:lnTo>
                <a:lnTo>
                  <a:pt x="238" y="35"/>
                </a:lnTo>
                <a:lnTo>
                  <a:pt x="211" y="49"/>
                </a:lnTo>
                <a:lnTo>
                  <a:pt x="185" y="64"/>
                </a:lnTo>
                <a:lnTo>
                  <a:pt x="161" y="81"/>
                </a:lnTo>
                <a:lnTo>
                  <a:pt x="138" y="99"/>
                </a:lnTo>
                <a:lnTo>
                  <a:pt x="117" y="119"/>
                </a:lnTo>
                <a:lnTo>
                  <a:pt x="97" y="141"/>
                </a:lnTo>
                <a:lnTo>
                  <a:pt x="78" y="164"/>
                </a:lnTo>
                <a:lnTo>
                  <a:pt x="62" y="189"/>
                </a:lnTo>
                <a:lnTo>
                  <a:pt x="47" y="214"/>
                </a:lnTo>
                <a:lnTo>
                  <a:pt x="34" y="241"/>
                </a:lnTo>
                <a:lnTo>
                  <a:pt x="23" y="269"/>
                </a:lnTo>
                <a:lnTo>
                  <a:pt x="14" y="298"/>
                </a:lnTo>
                <a:lnTo>
                  <a:pt x="7" y="327"/>
                </a:lnTo>
                <a:lnTo>
                  <a:pt x="3" y="355"/>
                </a:lnTo>
                <a:lnTo>
                  <a:pt x="1" y="383"/>
                </a:lnTo>
                <a:lnTo>
                  <a:pt x="0" y="410"/>
                </a:lnTo>
                <a:lnTo>
                  <a:pt x="1" y="437"/>
                </a:lnTo>
                <a:lnTo>
                  <a:pt x="4" y="463"/>
                </a:lnTo>
                <a:lnTo>
                  <a:pt x="9" y="489"/>
                </a:lnTo>
                <a:lnTo>
                  <a:pt x="15" y="514"/>
                </a:lnTo>
                <a:lnTo>
                  <a:pt x="23" y="539"/>
                </a:lnTo>
                <a:lnTo>
                  <a:pt x="33" y="563"/>
                </a:lnTo>
                <a:lnTo>
                  <a:pt x="43" y="586"/>
                </a:lnTo>
                <a:lnTo>
                  <a:pt x="56" y="608"/>
                </a:lnTo>
                <a:lnTo>
                  <a:pt x="69" y="629"/>
                </a:lnTo>
                <a:lnTo>
                  <a:pt x="84" y="650"/>
                </a:lnTo>
                <a:lnTo>
                  <a:pt x="100" y="669"/>
                </a:lnTo>
                <a:lnTo>
                  <a:pt x="117" y="688"/>
                </a:lnTo>
                <a:lnTo>
                  <a:pt x="135" y="705"/>
                </a:lnTo>
                <a:lnTo>
                  <a:pt x="140" y="709"/>
                </a:lnTo>
                <a:lnTo>
                  <a:pt x="144" y="714"/>
                </a:lnTo>
                <a:lnTo>
                  <a:pt x="148" y="718"/>
                </a:lnTo>
                <a:lnTo>
                  <a:pt x="152" y="723"/>
                </a:lnTo>
                <a:lnTo>
                  <a:pt x="155" y="728"/>
                </a:lnTo>
                <a:lnTo>
                  <a:pt x="158" y="733"/>
                </a:lnTo>
                <a:lnTo>
                  <a:pt x="161" y="738"/>
                </a:lnTo>
                <a:lnTo>
                  <a:pt x="164" y="744"/>
                </a:lnTo>
                <a:lnTo>
                  <a:pt x="166" y="749"/>
                </a:lnTo>
                <a:lnTo>
                  <a:pt x="168" y="755"/>
                </a:lnTo>
                <a:lnTo>
                  <a:pt x="169" y="760"/>
                </a:lnTo>
                <a:lnTo>
                  <a:pt x="171" y="766"/>
                </a:lnTo>
                <a:lnTo>
                  <a:pt x="172" y="772"/>
                </a:lnTo>
                <a:lnTo>
                  <a:pt x="173" y="778"/>
                </a:lnTo>
                <a:lnTo>
                  <a:pt x="173" y="784"/>
                </a:lnTo>
                <a:lnTo>
                  <a:pt x="173" y="790"/>
                </a:lnTo>
                <a:lnTo>
                  <a:pt x="173" y="924"/>
                </a:lnTo>
                <a:lnTo>
                  <a:pt x="174" y="936"/>
                </a:lnTo>
                <a:lnTo>
                  <a:pt x="176" y="947"/>
                </a:lnTo>
                <a:lnTo>
                  <a:pt x="178" y="958"/>
                </a:lnTo>
                <a:lnTo>
                  <a:pt x="182" y="968"/>
                </a:lnTo>
                <a:lnTo>
                  <a:pt x="187" y="979"/>
                </a:lnTo>
                <a:lnTo>
                  <a:pt x="193" y="988"/>
                </a:lnTo>
                <a:lnTo>
                  <a:pt x="200" y="997"/>
                </a:lnTo>
                <a:lnTo>
                  <a:pt x="207" y="1005"/>
                </a:lnTo>
                <a:lnTo>
                  <a:pt x="215" y="1013"/>
                </a:lnTo>
                <a:lnTo>
                  <a:pt x="224" y="1019"/>
                </a:lnTo>
                <a:lnTo>
                  <a:pt x="234" y="1025"/>
                </a:lnTo>
                <a:lnTo>
                  <a:pt x="244" y="1030"/>
                </a:lnTo>
                <a:lnTo>
                  <a:pt x="255" y="1034"/>
                </a:lnTo>
                <a:lnTo>
                  <a:pt x="266" y="1037"/>
                </a:lnTo>
                <a:lnTo>
                  <a:pt x="277" y="1038"/>
                </a:lnTo>
                <a:lnTo>
                  <a:pt x="289" y="1039"/>
                </a:lnTo>
                <a:lnTo>
                  <a:pt x="305" y="1039"/>
                </a:lnTo>
                <a:lnTo>
                  <a:pt x="309" y="1045"/>
                </a:lnTo>
                <a:lnTo>
                  <a:pt x="313" y="1051"/>
                </a:lnTo>
                <a:lnTo>
                  <a:pt x="318" y="1057"/>
                </a:lnTo>
                <a:lnTo>
                  <a:pt x="323" y="1063"/>
                </a:lnTo>
                <a:lnTo>
                  <a:pt x="328" y="1068"/>
                </a:lnTo>
                <a:lnTo>
                  <a:pt x="334" y="1073"/>
                </a:lnTo>
                <a:lnTo>
                  <a:pt x="340" y="1077"/>
                </a:lnTo>
                <a:lnTo>
                  <a:pt x="346" y="1081"/>
                </a:lnTo>
                <a:lnTo>
                  <a:pt x="352" y="1085"/>
                </a:lnTo>
                <a:lnTo>
                  <a:pt x="359" y="1088"/>
                </a:lnTo>
                <a:lnTo>
                  <a:pt x="366" y="1091"/>
                </a:lnTo>
                <a:lnTo>
                  <a:pt x="373" y="1093"/>
                </a:lnTo>
                <a:lnTo>
                  <a:pt x="381" y="1095"/>
                </a:lnTo>
                <a:lnTo>
                  <a:pt x="388" y="1096"/>
                </a:lnTo>
                <a:lnTo>
                  <a:pt x="396" y="1097"/>
                </a:lnTo>
                <a:lnTo>
                  <a:pt x="404" y="1097"/>
                </a:lnTo>
                <a:lnTo>
                  <a:pt x="412" y="1097"/>
                </a:lnTo>
                <a:lnTo>
                  <a:pt x="420" y="1096"/>
                </a:lnTo>
                <a:lnTo>
                  <a:pt x="428" y="1095"/>
                </a:lnTo>
                <a:lnTo>
                  <a:pt x="435" y="1093"/>
                </a:lnTo>
                <a:lnTo>
                  <a:pt x="442" y="1091"/>
                </a:lnTo>
                <a:lnTo>
                  <a:pt x="449" y="1088"/>
                </a:lnTo>
                <a:lnTo>
                  <a:pt x="456" y="1085"/>
                </a:lnTo>
                <a:lnTo>
                  <a:pt x="463" y="1081"/>
                </a:lnTo>
                <a:lnTo>
                  <a:pt x="469" y="1077"/>
                </a:lnTo>
                <a:lnTo>
                  <a:pt x="475" y="1073"/>
                </a:lnTo>
                <a:lnTo>
                  <a:pt x="480" y="1068"/>
                </a:lnTo>
                <a:lnTo>
                  <a:pt x="486" y="1063"/>
                </a:lnTo>
                <a:lnTo>
                  <a:pt x="491" y="1057"/>
                </a:lnTo>
                <a:lnTo>
                  <a:pt x="495" y="1051"/>
                </a:lnTo>
                <a:lnTo>
                  <a:pt x="499" y="1045"/>
                </a:lnTo>
                <a:lnTo>
                  <a:pt x="503" y="1039"/>
                </a:lnTo>
                <a:lnTo>
                  <a:pt x="519" y="1039"/>
                </a:lnTo>
                <a:lnTo>
                  <a:pt x="531" y="1038"/>
                </a:lnTo>
                <a:lnTo>
                  <a:pt x="542" y="1037"/>
                </a:lnTo>
                <a:lnTo>
                  <a:pt x="554" y="1034"/>
                </a:lnTo>
                <a:lnTo>
                  <a:pt x="564" y="1030"/>
                </a:lnTo>
                <a:lnTo>
                  <a:pt x="574" y="1025"/>
                </a:lnTo>
                <a:lnTo>
                  <a:pt x="584" y="1019"/>
                </a:lnTo>
                <a:lnTo>
                  <a:pt x="593" y="1013"/>
                </a:lnTo>
                <a:lnTo>
                  <a:pt x="601" y="1005"/>
                </a:lnTo>
                <a:lnTo>
                  <a:pt x="609" y="997"/>
                </a:lnTo>
                <a:lnTo>
                  <a:pt x="615" y="988"/>
                </a:lnTo>
                <a:lnTo>
                  <a:pt x="621" y="979"/>
                </a:lnTo>
                <a:lnTo>
                  <a:pt x="626" y="968"/>
                </a:lnTo>
                <a:lnTo>
                  <a:pt x="630" y="958"/>
                </a:lnTo>
                <a:lnTo>
                  <a:pt x="633" y="947"/>
                </a:lnTo>
                <a:lnTo>
                  <a:pt x="635" y="936"/>
                </a:lnTo>
                <a:lnTo>
                  <a:pt x="635" y="924"/>
                </a:lnTo>
                <a:lnTo>
                  <a:pt x="635" y="790"/>
                </a:lnTo>
                <a:lnTo>
                  <a:pt x="635" y="784"/>
                </a:lnTo>
                <a:lnTo>
                  <a:pt x="636" y="778"/>
                </a:lnTo>
                <a:lnTo>
                  <a:pt x="636" y="772"/>
                </a:lnTo>
                <a:lnTo>
                  <a:pt x="638" y="767"/>
                </a:lnTo>
                <a:lnTo>
                  <a:pt x="639" y="761"/>
                </a:lnTo>
                <a:lnTo>
                  <a:pt x="641" y="755"/>
                </a:lnTo>
                <a:lnTo>
                  <a:pt x="642" y="750"/>
                </a:lnTo>
                <a:lnTo>
                  <a:pt x="645" y="744"/>
                </a:lnTo>
                <a:lnTo>
                  <a:pt x="647" y="739"/>
                </a:lnTo>
                <a:lnTo>
                  <a:pt x="650" y="734"/>
                </a:lnTo>
                <a:lnTo>
                  <a:pt x="653" y="728"/>
                </a:lnTo>
                <a:lnTo>
                  <a:pt x="656" y="724"/>
                </a:lnTo>
                <a:lnTo>
                  <a:pt x="660" y="719"/>
                </a:lnTo>
                <a:lnTo>
                  <a:pt x="664" y="714"/>
                </a:lnTo>
                <a:lnTo>
                  <a:pt x="668" y="710"/>
                </a:lnTo>
                <a:lnTo>
                  <a:pt x="672" y="706"/>
                </a:lnTo>
                <a:lnTo>
                  <a:pt x="687" y="692"/>
                </a:lnTo>
                <a:lnTo>
                  <a:pt x="702" y="677"/>
                </a:lnTo>
                <a:lnTo>
                  <a:pt x="716" y="661"/>
                </a:lnTo>
                <a:lnTo>
                  <a:pt x="729" y="644"/>
                </a:lnTo>
                <a:lnTo>
                  <a:pt x="741" y="627"/>
                </a:lnTo>
                <a:lnTo>
                  <a:pt x="752" y="610"/>
                </a:lnTo>
                <a:lnTo>
                  <a:pt x="762" y="591"/>
                </a:lnTo>
                <a:lnTo>
                  <a:pt x="772" y="572"/>
                </a:lnTo>
                <a:lnTo>
                  <a:pt x="780" y="553"/>
                </a:lnTo>
                <a:lnTo>
                  <a:pt x="787" y="533"/>
                </a:lnTo>
                <a:lnTo>
                  <a:pt x="794" y="512"/>
                </a:lnTo>
                <a:lnTo>
                  <a:pt x="799" y="491"/>
                </a:lnTo>
                <a:lnTo>
                  <a:pt x="803" y="470"/>
                </a:lnTo>
                <a:lnTo>
                  <a:pt x="806" y="448"/>
                </a:lnTo>
                <a:lnTo>
                  <a:pt x="808" y="426"/>
                </a:lnTo>
                <a:lnTo>
                  <a:pt x="808" y="404"/>
                </a:lnTo>
                <a:lnTo>
                  <a:pt x="806" y="363"/>
                </a:lnTo>
                <a:lnTo>
                  <a:pt x="800" y="323"/>
                </a:lnTo>
                <a:lnTo>
                  <a:pt x="790" y="284"/>
                </a:lnTo>
                <a:lnTo>
                  <a:pt x="776" y="247"/>
                </a:lnTo>
                <a:lnTo>
                  <a:pt x="759" y="211"/>
                </a:lnTo>
                <a:lnTo>
                  <a:pt x="739" y="178"/>
                </a:lnTo>
                <a:lnTo>
                  <a:pt x="716" y="147"/>
                </a:lnTo>
                <a:lnTo>
                  <a:pt x="690" y="118"/>
                </a:lnTo>
                <a:lnTo>
                  <a:pt x="661" y="92"/>
                </a:lnTo>
                <a:lnTo>
                  <a:pt x="630" y="69"/>
                </a:lnTo>
                <a:lnTo>
                  <a:pt x="597" y="49"/>
                </a:lnTo>
                <a:lnTo>
                  <a:pt x="561" y="32"/>
                </a:lnTo>
                <a:lnTo>
                  <a:pt x="524" y="18"/>
                </a:lnTo>
                <a:lnTo>
                  <a:pt x="486" y="8"/>
                </a:lnTo>
                <a:lnTo>
                  <a:pt x="445" y="2"/>
                </a:lnTo>
                <a:lnTo>
                  <a:pt x="404" y="0"/>
                </a:lnTo>
                <a:moveTo>
                  <a:pt x="519" y="808"/>
                </a:moveTo>
                <a:lnTo>
                  <a:pt x="289" y="808"/>
                </a:lnTo>
                <a:lnTo>
                  <a:pt x="289" y="750"/>
                </a:lnTo>
                <a:lnTo>
                  <a:pt x="519" y="750"/>
                </a:lnTo>
                <a:lnTo>
                  <a:pt x="519" y="808"/>
                </a:lnTo>
                <a:moveTo>
                  <a:pt x="289" y="924"/>
                </a:moveTo>
                <a:lnTo>
                  <a:pt x="289" y="866"/>
                </a:lnTo>
                <a:lnTo>
                  <a:pt x="519" y="866"/>
                </a:lnTo>
                <a:lnTo>
                  <a:pt x="519" y="924"/>
                </a:lnTo>
                <a:lnTo>
                  <a:pt x="289" y="924"/>
                </a:lnTo>
                <a:moveTo>
                  <a:pt x="581" y="635"/>
                </a:moveTo>
                <a:lnTo>
                  <a:pt x="226" y="635"/>
                </a:lnTo>
                <a:lnTo>
                  <a:pt x="220" y="627"/>
                </a:lnTo>
                <a:lnTo>
                  <a:pt x="218" y="625"/>
                </a:lnTo>
                <a:lnTo>
                  <a:pt x="216" y="623"/>
                </a:lnTo>
                <a:lnTo>
                  <a:pt x="214" y="621"/>
                </a:lnTo>
                <a:lnTo>
                  <a:pt x="212" y="619"/>
                </a:lnTo>
                <a:lnTo>
                  <a:pt x="198" y="606"/>
                </a:lnTo>
                <a:lnTo>
                  <a:pt x="186" y="592"/>
                </a:lnTo>
                <a:lnTo>
                  <a:pt x="174" y="577"/>
                </a:lnTo>
                <a:lnTo>
                  <a:pt x="163" y="562"/>
                </a:lnTo>
                <a:lnTo>
                  <a:pt x="154" y="547"/>
                </a:lnTo>
                <a:lnTo>
                  <a:pt x="145" y="530"/>
                </a:lnTo>
                <a:lnTo>
                  <a:pt x="137" y="513"/>
                </a:lnTo>
                <a:lnTo>
                  <a:pt x="131" y="496"/>
                </a:lnTo>
                <a:lnTo>
                  <a:pt x="126" y="479"/>
                </a:lnTo>
                <a:lnTo>
                  <a:pt x="122" y="461"/>
                </a:lnTo>
                <a:lnTo>
                  <a:pt x="119" y="442"/>
                </a:lnTo>
                <a:lnTo>
                  <a:pt x="117" y="424"/>
                </a:lnTo>
                <a:lnTo>
                  <a:pt x="116" y="405"/>
                </a:lnTo>
                <a:lnTo>
                  <a:pt x="116" y="386"/>
                </a:lnTo>
                <a:lnTo>
                  <a:pt x="118" y="367"/>
                </a:lnTo>
                <a:lnTo>
                  <a:pt x="121" y="348"/>
                </a:lnTo>
                <a:lnTo>
                  <a:pt x="126" y="327"/>
                </a:lnTo>
                <a:lnTo>
                  <a:pt x="132" y="307"/>
                </a:lnTo>
                <a:lnTo>
                  <a:pt x="140" y="287"/>
                </a:lnTo>
                <a:lnTo>
                  <a:pt x="149" y="268"/>
                </a:lnTo>
                <a:lnTo>
                  <a:pt x="160" y="250"/>
                </a:lnTo>
                <a:lnTo>
                  <a:pt x="172" y="233"/>
                </a:lnTo>
                <a:lnTo>
                  <a:pt x="185" y="216"/>
                </a:lnTo>
                <a:lnTo>
                  <a:pt x="199" y="201"/>
                </a:lnTo>
                <a:lnTo>
                  <a:pt x="214" y="186"/>
                </a:lnTo>
                <a:lnTo>
                  <a:pt x="231" y="173"/>
                </a:lnTo>
                <a:lnTo>
                  <a:pt x="248" y="161"/>
                </a:lnTo>
                <a:lnTo>
                  <a:pt x="266" y="150"/>
                </a:lnTo>
                <a:lnTo>
                  <a:pt x="285" y="141"/>
                </a:lnTo>
                <a:lnTo>
                  <a:pt x="304" y="132"/>
                </a:lnTo>
                <a:lnTo>
                  <a:pt x="325" y="126"/>
                </a:lnTo>
                <a:lnTo>
                  <a:pt x="345" y="121"/>
                </a:lnTo>
                <a:lnTo>
                  <a:pt x="353" y="120"/>
                </a:lnTo>
                <a:lnTo>
                  <a:pt x="360" y="119"/>
                </a:lnTo>
                <a:lnTo>
                  <a:pt x="375" y="117"/>
                </a:lnTo>
                <a:lnTo>
                  <a:pt x="389" y="116"/>
                </a:lnTo>
                <a:lnTo>
                  <a:pt x="404" y="116"/>
                </a:lnTo>
                <a:lnTo>
                  <a:pt x="434" y="117"/>
                </a:lnTo>
                <a:lnTo>
                  <a:pt x="462" y="122"/>
                </a:lnTo>
                <a:lnTo>
                  <a:pt x="490" y="129"/>
                </a:lnTo>
                <a:lnTo>
                  <a:pt x="516" y="139"/>
                </a:lnTo>
                <a:lnTo>
                  <a:pt x="542" y="151"/>
                </a:lnTo>
                <a:lnTo>
                  <a:pt x="565" y="165"/>
                </a:lnTo>
                <a:lnTo>
                  <a:pt x="588" y="182"/>
                </a:lnTo>
                <a:lnTo>
                  <a:pt x="608" y="200"/>
                </a:lnTo>
                <a:lnTo>
                  <a:pt x="627" y="221"/>
                </a:lnTo>
                <a:lnTo>
                  <a:pt x="644" y="243"/>
                </a:lnTo>
                <a:lnTo>
                  <a:pt x="658" y="267"/>
                </a:lnTo>
                <a:lnTo>
                  <a:pt x="670" y="292"/>
                </a:lnTo>
                <a:lnTo>
                  <a:pt x="680" y="318"/>
                </a:lnTo>
                <a:lnTo>
                  <a:pt x="687" y="346"/>
                </a:lnTo>
                <a:lnTo>
                  <a:pt x="692" y="375"/>
                </a:lnTo>
                <a:lnTo>
                  <a:pt x="693" y="404"/>
                </a:lnTo>
                <a:lnTo>
                  <a:pt x="693" y="419"/>
                </a:lnTo>
                <a:lnTo>
                  <a:pt x="691" y="435"/>
                </a:lnTo>
                <a:lnTo>
                  <a:pt x="689" y="450"/>
                </a:lnTo>
                <a:lnTo>
                  <a:pt x="687" y="465"/>
                </a:lnTo>
                <a:lnTo>
                  <a:pt x="683" y="480"/>
                </a:lnTo>
                <a:lnTo>
                  <a:pt x="678" y="494"/>
                </a:lnTo>
                <a:lnTo>
                  <a:pt x="673" y="509"/>
                </a:lnTo>
                <a:lnTo>
                  <a:pt x="667" y="522"/>
                </a:lnTo>
                <a:lnTo>
                  <a:pt x="661" y="536"/>
                </a:lnTo>
                <a:lnTo>
                  <a:pt x="653" y="549"/>
                </a:lnTo>
                <a:lnTo>
                  <a:pt x="645" y="562"/>
                </a:lnTo>
                <a:lnTo>
                  <a:pt x="637" y="575"/>
                </a:lnTo>
                <a:lnTo>
                  <a:pt x="627" y="587"/>
                </a:lnTo>
                <a:lnTo>
                  <a:pt x="617" y="598"/>
                </a:lnTo>
                <a:lnTo>
                  <a:pt x="606" y="609"/>
                </a:lnTo>
                <a:lnTo>
                  <a:pt x="595" y="620"/>
                </a:lnTo>
                <a:lnTo>
                  <a:pt x="592" y="624"/>
                </a:lnTo>
                <a:lnTo>
                  <a:pt x="588" y="627"/>
                </a:lnTo>
                <a:lnTo>
                  <a:pt x="585" y="631"/>
                </a:lnTo>
                <a:lnTo>
                  <a:pt x="581" y="635"/>
                </a:lnTo>
                <a:close/>
              </a:path>
            </a:pathLst>
          </a:custGeom>
          <a:solidFill>
            <a:srgbClr val="000000"/>
          </a:solidFill>
          <a:ln w="0">
            <a:noFill/>
          </a:ln>
        </p:spPr>
      </p:sp>
      <p:sp>
        <p:nvSpPr>
          <p:cNvPr id="700" name=""/>
          <p:cNvSpPr/>
          <p:nvPr/>
        </p:nvSpPr>
        <p:spPr>
          <a:xfrm>
            <a:off x="1707840" y="1800360"/>
            <a:ext cx="20880" cy="62280"/>
          </a:xfrm>
          <a:custGeom>
            <a:avLst/>
            <a:gdLst/>
            <a:ahLst/>
            <a:rect l="0" t="0" r="r" b="b"/>
            <a:pathLst>
              <a:path w="58" h="173">
                <a:moveTo>
                  <a:pt x="0" y="0"/>
                </a:moveTo>
                <a:lnTo>
                  <a:pt x="58" y="0"/>
                </a:lnTo>
                <a:lnTo>
                  <a:pt x="58" y="173"/>
                </a:lnTo>
                <a:lnTo>
                  <a:pt x="0" y="173"/>
                </a:lnTo>
                <a:lnTo>
                  <a:pt x="0" y="0"/>
                </a:lnTo>
                <a:close/>
              </a:path>
            </a:pathLst>
          </a:custGeom>
          <a:solidFill>
            <a:srgbClr val="000000"/>
          </a:solidFill>
          <a:ln w="0">
            <a:noFill/>
          </a:ln>
        </p:spPr>
      </p:sp>
      <p:sp>
        <p:nvSpPr>
          <p:cNvPr id="701" name=""/>
          <p:cNvSpPr/>
          <p:nvPr/>
        </p:nvSpPr>
        <p:spPr>
          <a:xfrm>
            <a:off x="1670040" y="1756080"/>
            <a:ext cx="58680" cy="58680"/>
          </a:xfrm>
          <a:custGeom>
            <a:avLst/>
            <a:gdLst/>
            <a:ahLst/>
            <a:rect l="0" t="0" r="r" b="b"/>
            <a:pathLst>
              <a:path w="163" h="163">
                <a:moveTo>
                  <a:pt x="143" y="143"/>
                </a:moveTo>
                <a:lnTo>
                  <a:pt x="122" y="163"/>
                </a:lnTo>
                <a:lnTo>
                  <a:pt x="0" y="41"/>
                </a:lnTo>
                <a:lnTo>
                  <a:pt x="40" y="0"/>
                </a:lnTo>
                <a:lnTo>
                  <a:pt x="163" y="123"/>
                </a:lnTo>
                <a:lnTo>
                  <a:pt x="143" y="143"/>
                </a:lnTo>
                <a:close/>
              </a:path>
            </a:pathLst>
          </a:custGeom>
          <a:solidFill>
            <a:srgbClr val="000000"/>
          </a:solidFill>
          <a:ln w="0">
            <a:noFill/>
          </a:ln>
        </p:spPr>
      </p:sp>
      <p:sp>
        <p:nvSpPr>
          <p:cNvPr id="702" name=""/>
          <p:cNvSpPr/>
          <p:nvPr/>
        </p:nvSpPr>
        <p:spPr>
          <a:xfrm>
            <a:off x="1707840" y="1756440"/>
            <a:ext cx="58680" cy="58680"/>
          </a:xfrm>
          <a:custGeom>
            <a:avLst/>
            <a:gdLst/>
            <a:ahLst/>
            <a:rect l="0" t="0" r="r" b="b"/>
            <a:pathLst>
              <a:path w="163" h="163">
                <a:moveTo>
                  <a:pt x="143" y="20"/>
                </a:moveTo>
                <a:lnTo>
                  <a:pt x="163" y="41"/>
                </a:lnTo>
                <a:lnTo>
                  <a:pt x="41" y="163"/>
                </a:lnTo>
                <a:lnTo>
                  <a:pt x="0" y="122"/>
                </a:lnTo>
                <a:lnTo>
                  <a:pt x="123" y="0"/>
                </a:lnTo>
                <a:lnTo>
                  <a:pt x="143" y="20"/>
                </a:lnTo>
                <a:close/>
              </a:path>
            </a:pathLst>
          </a:custGeom>
          <a:solidFill>
            <a:srgbClr val="000000"/>
          </a:solidFill>
          <a:ln w="0">
            <a:noFill/>
          </a:ln>
        </p:spPr>
      </p:sp>
      <p:sp>
        <p:nvSpPr>
          <p:cNvPr id="703" name=""/>
          <p:cNvSpPr/>
          <p:nvPr/>
        </p:nvSpPr>
        <p:spPr>
          <a:xfrm>
            <a:off x="6747120" y="1812600"/>
            <a:ext cx="145440" cy="145440"/>
          </a:xfrm>
          <a:custGeom>
            <a:avLst/>
            <a:gdLst/>
            <a:ahLst/>
            <a:rect l="0" t="0" r="r" b="b"/>
            <a:pathLst>
              <a:path w="404" h="404">
                <a:moveTo>
                  <a:pt x="351" y="351"/>
                </a:moveTo>
                <a:lnTo>
                  <a:pt x="299" y="404"/>
                </a:lnTo>
                <a:lnTo>
                  <a:pt x="0" y="105"/>
                </a:lnTo>
                <a:lnTo>
                  <a:pt x="105" y="0"/>
                </a:lnTo>
                <a:lnTo>
                  <a:pt x="404" y="299"/>
                </a:lnTo>
                <a:lnTo>
                  <a:pt x="351" y="351"/>
                </a:lnTo>
                <a:close/>
              </a:path>
            </a:pathLst>
          </a:custGeom>
          <a:solidFill>
            <a:srgbClr val="000000"/>
          </a:solidFill>
          <a:ln w="0">
            <a:noFill/>
          </a:ln>
        </p:spPr>
      </p:sp>
      <p:sp>
        <p:nvSpPr>
          <p:cNvPr id="704" name=""/>
          <p:cNvSpPr/>
          <p:nvPr/>
        </p:nvSpPr>
        <p:spPr>
          <a:xfrm>
            <a:off x="6537240" y="1625040"/>
            <a:ext cx="339120" cy="332640"/>
          </a:xfrm>
          <a:custGeom>
            <a:avLst/>
            <a:gdLst/>
            <a:ahLst/>
            <a:rect l="0" t="0" r="r" b="b"/>
            <a:pathLst>
              <a:path w="942" h="924">
                <a:moveTo>
                  <a:pt x="768" y="368"/>
                </a:moveTo>
                <a:lnTo>
                  <a:pt x="786" y="368"/>
                </a:lnTo>
                <a:lnTo>
                  <a:pt x="803" y="365"/>
                </a:lnTo>
                <a:lnTo>
                  <a:pt x="820" y="361"/>
                </a:lnTo>
                <a:lnTo>
                  <a:pt x="836" y="355"/>
                </a:lnTo>
                <a:lnTo>
                  <a:pt x="851" y="347"/>
                </a:lnTo>
                <a:lnTo>
                  <a:pt x="865" y="338"/>
                </a:lnTo>
                <a:lnTo>
                  <a:pt x="879" y="328"/>
                </a:lnTo>
                <a:lnTo>
                  <a:pt x="891" y="317"/>
                </a:lnTo>
                <a:lnTo>
                  <a:pt x="902" y="305"/>
                </a:lnTo>
                <a:lnTo>
                  <a:pt x="912" y="291"/>
                </a:lnTo>
                <a:lnTo>
                  <a:pt x="921" y="277"/>
                </a:lnTo>
                <a:lnTo>
                  <a:pt x="928" y="261"/>
                </a:lnTo>
                <a:lnTo>
                  <a:pt x="934" y="245"/>
                </a:lnTo>
                <a:lnTo>
                  <a:pt x="938" y="229"/>
                </a:lnTo>
                <a:lnTo>
                  <a:pt x="941" y="211"/>
                </a:lnTo>
                <a:lnTo>
                  <a:pt x="942" y="193"/>
                </a:lnTo>
                <a:lnTo>
                  <a:pt x="942" y="183"/>
                </a:lnTo>
                <a:lnTo>
                  <a:pt x="941" y="172"/>
                </a:lnTo>
                <a:lnTo>
                  <a:pt x="939" y="162"/>
                </a:lnTo>
                <a:lnTo>
                  <a:pt x="936" y="152"/>
                </a:lnTo>
                <a:lnTo>
                  <a:pt x="934" y="142"/>
                </a:lnTo>
                <a:lnTo>
                  <a:pt x="930" y="132"/>
                </a:lnTo>
                <a:lnTo>
                  <a:pt x="926" y="123"/>
                </a:lnTo>
                <a:lnTo>
                  <a:pt x="922" y="113"/>
                </a:lnTo>
                <a:lnTo>
                  <a:pt x="787" y="248"/>
                </a:lnTo>
                <a:lnTo>
                  <a:pt x="713" y="174"/>
                </a:lnTo>
                <a:lnTo>
                  <a:pt x="848" y="39"/>
                </a:lnTo>
                <a:lnTo>
                  <a:pt x="839" y="35"/>
                </a:lnTo>
                <a:lnTo>
                  <a:pt x="829" y="31"/>
                </a:lnTo>
                <a:lnTo>
                  <a:pt x="820" y="28"/>
                </a:lnTo>
                <a:lnTo>
                  <a:pt x="810" y="25"/>
                </a:lnTo>
                <a:lnTo>
                  <a:pt x="800" y="23"/>
                </a:lnTo>
                <a:lnTo>
                  <a:pt x="789" y="21"/>
                </a:lnTo>
                <a:lnTo>
                  <a:pt x="779" y="20"/>
                </a:lnTo>
                <a:lnTo>
                  <a:pt x="768" y="19"/>
                </a:lnTo>
                <a:lnTo>
                  <a:pt x="750" y="20"/>
                </a:lnTo>
                <a:lnTo>
                  <a:pt x="733" y="23"/>
                </a:lnTo>
                <a:lnTo>
                  <a:pt x="716" y="27"/>
                </a:lnTo>
                <a:lnTo>
                  <a:pt x="700" y="33"/>
                </a:lnTo>
                <a:lnTo>
                  <a:pt x="685" y="41"/>
                </a:lnTo>
                <a:lnTo>
                  <a:pt x="670" y="49"/>
                </a:lnTo>
                <a:lnTo>
                  <a:pt x="657" y="59"/>
                </a:lnTo>
                <a:lnTo>
                  <a:pt x="644" y="70"/>
                </a:lnTo>
                <a:lnTo>
                  <a:pt x="633" y="83"/>
                </a:lnTo>
                <a:lnTo>
                  <a:pt x="623" y="96"/>
                </a:lnTo>
                <a:lnTo>
                  <a:pt x="614" y="111"/>
                </a:lnTo>
                <a:lnTo>
                  <a:pt x="607" y="126"/>
                </a:lnTo>
                <a:lnTo>
                  <a:pt x="601" y="142"/>
                </a:lnTo>
                <a:lnTo>
                  <a:pt x="597" y="158"/>
                </a:lnTo>
                <a:lnTo>
                  <a:pt x="594" y="176"/>
                </a:lnTo>
                <a:lnTo>
                  <a:pt x="593" y="193"/>
                </a:lnTo>
                <a:lnTo>
                  <a:pt x="593" y="201"/>
                </a:lnTo>
                <a:lnTo>
                  <a:pt x="594" y="209"/>
                </a:lnTo>
                <a:lnTo>
                  <a:pt x="595" y="216"/>
                </a:lnTo>
                <a:lnTo>
                  <a:pt x="596" y="224"/>
                </a:lnTo>
                <a:lnTo>
                  <a:pt x="597" y="231"/>
                </a:lnTo>
                <a:lnTo>
                  <a:pt x="599" y="238"/>
                </a:lnTo>
                <a:lnTo>
                  <a:pt x="601" y="245"/>
                </a:lnTo>
                <a:lnTo>
                  <a:pt x="604" y="251"/>
                </a:lnTo>
                <a:lnTo>
                  <a:pt x="512" y="343"/>
                </a:lnTo>
                <a:lnTo>
                  <a:pt x="423" y="254"/>
                </a:lnTo>
                <a:lnTo>
                  <a:pt x="458" y="219"/>
                </a:lnTo>
                <a:lnTo>
                  <a:pt x="388" y="149"/>
                </a:lnTo>
                <a:lnTo>
                  <a:pt x="494" y="43"/>
                </a:lnTo>
                <a:lnTo>
                  <a:pt x="483" y="33"/>
                </a:lnTo>
                <a:lnTo>
                  <a:pt x="470" y="24"/>
                </a:lnTo>
                <a:lnTo>
                  <a:pt x="458" y="17"/>
                </a:lnTo>
                <a:lnTo>
                  <a:pt x="444" y="11"/>
                </a:lnTo>
                <a:lnTo>
                  <a:pt x="431" y="6"/>
                </a:lnTo>
                <a:lnTo>
                  <a:pt x="417" y="3"/>
                </a:lnTo>
                <a:lnTo>
                  <a:pt x="402" y="1"/>
                </a:lnTo>
                <a:lnTo>
                  <a:pt x="388" y="0"/>
                </a:lnTo>
                <a:lnTo>
                  <a:pt x="374" y="1"/>
                </a:lnTo>
                <a:lnTo>
                  <a:pt x="359" y="3"/>
                </a:lnTo>
                <a:lnTo>
                  <a:pt x="345" y="6"/>
                </a:lnTo>
                <a:lnTo>
                  <a:pt x="332" y="11"/>
                </a:lnTo>
                <a:lnTo>
                  <a:pt x="318" y="17"/>
                </a:lnTo>
                <a:lnTo>
                  <a:pt x="306" y="24"/>
                </a:lnTo>
                <a:lnTo>
                  <a:pt x="293" y="33"/>
                </a:lnTo>
                <a:lnTo>
                  <a:pt x="282" y="43"/>
                </a:lnTo>
                <a:lnTo>
                  <a:pt x="106" y="220"/>
                </a:lnTo>
                <a:lnTo>
                  <a:pt x="176" y="290"/>
                </a:lnTo>
                <a:lnTo>
                  <a:pt x="36" y="290"/>
                </a:lnTo>
                <a:lnTo>
                  <a:pt x="0" y="325"/>
                </a:lnTo>
                <a:lnTo>
                  <a:pt x="177" y="502"/>
                </a:lnTo>
                <a:lnTo>
                  <a:pt x="212" y="466"/>
                </a:lnTo>
                <a:lnTo>
                  <a:pt x="212" y="325"/>
                </a:lnTo>
                <a:lnTo>
                  <a:pt x="282" y="396"/>
                </a:lnTo>
                <a:lnTo>
                  <a:pt x="318" y="360"/>
                </a:lnTo>
                <a:lnTo>
                  <a:pt x="407" y="449"/>
                </a:lnTo>
                <a:lnTo>
                  <a:pt x="37" y="818"/>
                </a:lnTo>
                <a:lnTo>
                  <a:pt x="143" y="924"/>
                </a:lnTo>
                <a:lnTo>
                  <a:pt x="710" y="357"/>
                </a:lnTo>
                <a:lnTo>
                  <a:pt x="717" y="360"/>
                </a:lnTo>
                <a:lnTo>
                  <a:pt x="724" y="362"/>
                </a:lnTo>
                <a:lnTo>
                  <a:pt x="731" y="364"/>
                </a:lnTo>
                <a:lnTo>
                  <a:pt x="738" y="366"/>
                </a:lnTo>
                <a:lnTo>
                  <a:pt x="746" y="367"/>
                </a:lnTo>
                <a:lnTo>
                  <a:pt x="753" y="368"/>
                </a:lnTo>
                <a:lnTo>
                  <a:pt x="760" y="368"/>
                </a:lnTo>
                <a:lnTo>
                  <a:pt x="768" y="368"/>
                </a:lnTo>
                <a:close/>
              </a:path>
            </a:pathLst>
          </a:custGeom>
          <a:solidFill>
            <a:srgbClr val="000000"/>
          </a:solidFill>
          <a:ln w="0">
            <a:noFill/>
          </a:ln>
        </p:spPr>
      </p:sp>
      <p:sp>
        <p:nvSpPr>
          <p:cNvPr id="705" name=""/>
          <p:cNvSpPr txBox="1"/>
          <p:nvPr/>
        </p:nvSpPr>
        <p:spPr>
          <a:xfrm>
            <a:off x="1004040" y="2934360"/>
            <a:ext cx="1463040" cy="1800360"/>
          </a:xfrm>
          <a:prstGeom prst="rect">
            <a:avLst/>
          </a:prstGeom>
          <a:noFill/>
          <a:ln w="0">
            <a:noFill/>
          </a:ln>
        </p:spPr>
        <p:txBody>
          <a:bodyPr lIns="0" rIns="0" tIns="0" bIns="0" anchor="ctr">
            <a:noAutofit/>
          </a:bodyPr>
          <a:p>
            <a:r>
              <a:rPr b="0" lang="en-US" sz="1050" spc="-1" strike="noStrike">
                <a:latin typeface="Noto Sans"/>
              </a:rPr>
              <a:t>Lorem ipsum dolor sit amet, consectetur adipiscing elit. In mollis dictum volutpat. Donec bibendum magna vel risus consectetur, sit amet aliquet est ullamcorper. Praesent ullamcorper faucibus imperdiet.</a:t>
            </a:r>
            <a:endParaRPr b="0" lang="en-US" sz="1050" spc="-1" strike="noStrike">
              <a:latin typeface="Arial"/>
            </a:endParaRPr>
          </a:p>
        </p:txBody>
      </p:sp>
      <p:sp>
        <p:nvSpPr>
          <p:cNvPr id="706" name=""/>
          <p:cNvSpPr txBox="1"/>
          <p:nvPr/>
        </p:nvSpPr>
        <p:spPr>
          <a:xfrm>
            <a:off x="2649960" y="3751200"/>
            <a:ext cx="1463040" cy="1800360"/>
          </a:xfrm>
          <a:prstGeom prst="rect">
            <a:avLst/>
          </a:prstGeom>
          <a:noFill/>
          <a:ln w="0">
            <a:noFill/>
          </a:ln>
        </p:spPr>
        <p:txBody>
          <a:bodyPr lIns="0" rIns="0" tIns="0" bIns="0" anchor="ctr">
            <a:noAutofit/>
          </a:bodyPr>
          <a:p>
            <a:r>
              <a:rPr b="0" lang="en-US" sz="1050" spc="-1" strike="noStrike">
                <a:latin typeface="Noto Sans"/>
              </a:rPr>
              <a:t>Lorem ipsum dolor sit amet, consectetur adipiscing elit. In mollis dictum volutpat. Donec bibendum magna vel risus consectetur, sit amet aliquet est ullamcorper. Praesent ullamcorper faucibus imperdiet.</a:t>
            </a:r>
            <a:endParaRPr b="0" lang="en-US" sz="1050" spc="-1" strike="noStrike">
              <a:latin typeface="Arial"/>
            </a:endParaRPr>
          </a:p>
        </p:txBody>
      </p:sp>
      <p:sp>
        <p:nvSpPr>
          <p:cNvPr id="707" name=""/>
          <p:cNvSpPr txBox="1"/>
          <p:nvPr/>
        </p:nvSpPr>
        <p:spPr>
          <a:xfrm>
            <a:off x="4295880" y="2908800"/>
            <a:ext cx="1463040" cy="1800360"/>
          </a:xfrm>
          <a:prstGeom prst="rect">
            <a:avLst/>
          </a:prstGeom>
          <a:noFill/>
          <a:ln w="0">
            <a:noFill/>
          </a:ln>
        </p:spPr>
        <p:txBody>
          <a:bodyPr lIns="0" rIns="0" tIns="0" bIns="0" anchor="ctr">
            <a:noAutofit/>
          </a:bodyPr>
          <a:p>
            <a:r>
              <a:rPr b="0" lang="en-US" sz="1050" spc="-1" strike="noStrike">
                <a:latin typeface="Noto Sans"/>
              </a:rPr>
              <a:t>Lorem ipsum dolor sit amet, consectetur adipiscing elit. In mollis dictum volutpat. Donec bibendum magna vel risus consectetur, sit amet aliquet est ullamcorper. Praesent ullamcorper faucibus imperdiet.</a:t>
            </a:r>
            <a:endParaRPr b="0" lang="en-US" sz="1050" spc="-1" strike="noStrike">
              <a:latin typeface="Arial"/>
            </a:endParaRPr>
          </a:p>
        </p:txBody>
      </p:sp>
      <p:sp>
        <p:nvSpPr>
          <p:cNvPr id="708" name=""/>
          <p:cNvSpPr txBox="1"/>
          <p:nvPr/>
        </p:nvSpPr>
        <p:spPr>
          <a:xfrm>
            <a:off x="7770600" y="2908800"/>
            <a:ext cx="1463040" cy="1800360"/>
          </a:xfrm>
          <a:prstGeom prst="rect">
            <a:avLst/>
          </a:prstGeom>
          <a:noFill/>
          <a:ln w="0">
            <a:noFill/>
          </a:ln>
        </p:spPr>
        <p:txBody>
          <a:bodyPr lIns="0" rIns="0" tIns="0" bIns="0" anchor="ctr">
            <a:noAutofit/>
          </a:bodyPr>
          <a:p>
            <a:r>
              <a:rPr b="0" lang="en-US" sz="1050" spc="-1" strike="noStrike">
                <a:latin typeface="Noto Sans"/>
              </a:rPr>
              <a:t>Lorem ipsum dolor sit amet, consectetur adipiscing elit. In mollis dictum volutpat. Donec bibendum magna vel risus consectetur, sit amet aliquet est ullamcorper. Praesent ullamcorper faucibus imperdiet.</a:t>
            </a:r>
            <a:endParaRPr b="0" lang="en-US" sz="1050" spc="-1" strike="noStrike">
              <a:latin typeface="Arial"/>
            </a:endParaRPr>
          </a:p>
        </p:txBody>
      </p:sp>
      <p:sp>
        <p:nvSpPr>
          <p:cNvPr id="709" name=""/>
          <p:cNvSpPr txBox="1"/>
          <p:nvPr/>
        </p:nvSpPr>
        <p:spPr>
          <a:xfrm>
            <a:off x="6033240" y="3751200"/>
            <a:ext cx="1463040" cy="1800360"/>
          </a:xfrm>
          <a:prstGeom prst="rect">
            <a:avLst/>
          </a:prstGeom>
          <a:noFill/>
          <a:ln w="0">
            <a:noFill/>
          </a:ln>
        </p:spPr>
        <p:txBody>
          <a:bodyPr lIns="0" rIns="0" tIns="0" bIns="0" anchor="ctr">
            <a:noAutofit/>
          </a:bodyPr>
          <a:p>
            <a:r>
              <a:rPr b="0" lang="en-US" sz="1050" spc="-1" strike="noStrike">
                <a:latin typeface="Noto Sans"/>
              </a:rPr>
              <a:t>Lorem ipsum dolor sit amet, consectetur adipiscing elit. In mollis dictum volutpat. Donec bibendum magna vel risus consectetur, sit amet aliquet est ullamcorper. Praesent ullamcorper faucibus imperdiet.</a:t>
            </a:r>
            <a:endParaRPr b="0" lang="en-US" sz="1050" spc="-1" strike="noStrike">
              <a:latin typeface="Arial"/>
            </a:endParaRPr>
          </a:p>
        </p:txBody>
      </p:sp>
      <p:sp>
        <p:nvSpPr>
          <p:cNvPr id="710" name="PlaceHolder 1"/>
          <p:cNvSpPr>
            <a:spLocks noGrp="1"/>
          </p:cNvSpPr>
          <p:nvPr>
            <p:ph type="title"/>
          </p:nvPr>
        </p:nvSpPr>
        <p:spPr>
          <a:xfrm>
            <a:off x="799200" y="102600"/>
            <a:ext cx="2717640" cy="483480"/>
          </a:xfrm>
          <a:prstGeom prst="rect">
            <a:avLst/>
          </a:prstGeom>
          <a:noFill/>
          <a:ln w="0">
            <a:noFill/>
          </a:ln>
        </p:spPr>
        <p:txBody>
          <a:bodyPr lIns="0" rIns="0" tIns="0" bIns="0" anchor="ctr">
            <a:noAutofit/>
          </a:bodyPr>
          <a:p>
            <a:r>
              <a:rPr b="0" lang="en-US" sz="2200" spc="-1" strike="noStrike">
                <a:latin typeface="Noto Sans"/>
              </a:rPr>
              <a:t>Dolor Sit</a:t>
            </a:r>
            <a:endParaRPr b="0" lang="en-US" sz="2200" spc="-1" strike="noStrike">
              <a:latin typeface="Noto Sans"/>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1" name=""/>
          <p:cNvSpPr/>
          <p:nvPr/>
        </p:nvSpPr>
        <p:spPr>
          <a:xfrm>
            <a:off x="8963640" y="1525680"/>
            <a:ext cx="1115640" cy="1009080"/>
          </a:xfrm>
          <a:custGeom>
            <a:avLst/>
            <a:gdLst/>
            <a:ahLst/>
            <a:rect l="0" t="0" r="r" b="b"/>
            <a:pathLst>
              <a:path w="3099" h="2803">
                <a:moveTo>
                  <a:pt x="3099" y="0"/>
                </a:moveTo>
                <a:lnTo>
                  <a:pt x="3099" y="0"/>
                </a:lnTo>
                <a:lnTo>
                  <a:pt x="2798" y="9"/>
                </a:lnTo>
                <a:lnTo>
                  <a:pt x="2507" y="36"/>
                </a:lnTo>
                <a:lnTo>
                  <a:pt x="2225" y="82"/>
                </a:lnTo>
                <a:lnTo>
                  <a:pt x="1949" y="146"/>
                </a:lnTo>
                <a:lnTo>
                  <a:pt x="1678" y="229"/>
                </a:lnTo>
                <a:lnTo>
                  <a:pt x="1411" y="331"/>
                </a:lnTo>
                <a:lnTo>
                  <a:pt x="1145" y="454"/>
                </a:lnTo>
                <a:lnTo>
                  <a:pt x="880" y="597"/>
                </a:lnTo>
                <a:lnTo>
                  <a:pt x="640" y="745"/>
                </a:lnTo>
                <a:lnTo>
                  <a:pt x="527" y="821"/>
                </a:lnTo>
                <a:lnTo>
                  <a:pt x="418" y="901"/>
                </a:lnTo>
                <a:lnTo>
                  <a:pt x="312" y="984"/>
                </a:lnTo>
                <a:lnTo>
                  <a:pt x="208" y="1071"/>
                </a:lnTo>
                <a:lnTo>
                  <a:pt x="0" y="1263"/>
                </a:lnTo>
                <a:lnTo>
                  <a:pt x="1540" y="2803"/>
                </a:lnTo>
                <a:lnTo>
                  <a:pt x="1540" y="2803"/>
                </a:lnTo>
                <a:lnTo>
                  <a:pt x="1641" y="2712"/>
                </a:lnTo>
                <a:lnTo>
                  <a:pt x="1743" y="2631"/>
                </a:lnTo>
                <a:lnTo>
                  <a:pt x="1850" y="2557"/>
                </a:lnTo>
                <a:lnTo>
                  <a:pt x="1966" y="2486"/>
                </a:lnTo>
                <a:lnTo>
                  <a:pt x="2101" y="2413"/>
                </a:lnTo>
                <a:lnTo>
                  <a:pt x="2237" y="2350"/>
                </a:lnTo>
                <a:lnTo>
                  <a:pt x="2373" y="2298"/>
                </a:lnTo>
                <a:lnTo>
                  <a:pt x="2511" y="2256"/>
                </a:lnTo>
                <a:lnTo>
                  <a:pt x="2652" y="2223"/>
                </a:lnTo>
                <a:lnTo>
                  <a:pt x="2797" y="2200"/>
                </a:lnTo>
                <a:lnTo>
                  <a:pt x="2945" y="2186"/>
                </a:lnTo>
                <a:lnTo>
                  <a:pt x="3099" y="2182"/>
                </a:lnTo>
                <a:lnTo>
                  <a:pt x="3099" y="0"/>
                </a:lnTo>
                <a:close/>
              </a:path>
            </a:pathLst>
          </a:custGeom>
          <a:solidFill>
            <a:srgbClr val="ffffff">
              <a:alpha val="66000"/>
            </a:srgbClr>
          </a:solidFill>
          <a:ln w="0">
            <a:noFill/>
          </a:ln>
        </p:spPr>
      </p:sp>
      <p:sp>
        <p:nvSpPr>
          <p:cNvPr id="712" name=""/>
          <p:cNvSpPr/>
          <p:nvPr/>
        </p:nvSpPr>
        <p:spPr>
          <a:xfrm>
            <a:off x="8537760" y="2011320"/>
            <a:ext cx="948600" cy="883800"/>
          </a:xfrm>
          <a:custGeom>
            <a:avLst/>
            <a:gdLst/>
            <a:ahLst/>
            <a:rect l="0" t="0" r="r" b="b"/>
            <a:pathLst>
              <a:path w="2635" h="2455">
                <a:moveTo>
                  <a:pt x="1090" y="0"/>
                </a:moveTo>
                <a:lnTo>
                  <a:pt x="1090" y="0"/>
                </a:lnTo>
                <a:lnTo>
                  <a:pt x="900" y="207"/>
                </a:lnTo>
                <a:lnTo>
                  <a:pt x="813" y="311"/>
                </a:lnTo>
                <a:lnTo>
                  <a:pt x="730" y="416"/>
                </a:lnTo>
                <a:lnTo>
                  <a:pt x="651" y="524"/>
                </a:lnTo>
                <a:lnTo>
                  <a:pt x="575" y="636"/>
                </a:lnTo>
                <a:lnTo>
                  <a:pt x="428" y="875"/>
                </a:lnTo>
                <a:lnTo>
                  <a:pt x="294" y="1123"/>
                </a:lnTo>
                <a:lnTo>
                  <a:pt x="235" y="1245"/>
                </a:lnTo>
                <a:lnTo>
                  <a:pt x="181" y="1368"/>
                </a:lnTo>
                <a:lnTo>
                  <a:pt x="131" y="1493"/>
                </a:lnTo>
                <a:lnTo>
                  <a:pt x="84" y="1621"/>
                </a:lnTo>
                <a:lnTo>
                  <a:pt x="0" y="1890"/>
                </a:lnTo>
                <a:lnTo>
                  <a:pt x="2109" y="2455"/>
                </a:lnTo>
                <a:lnTo>
                  <a:pt x="2109" y="2455"/>
                </a:lnTo>
                <a:lnTo>
                  <a:pt x="2151" y="2326"/>
                </a:lnTo>
                <a:lnTo>
                  <a:pt x="2174" y="2265"/>
                </a:lnTo>
                <a:lnTo>
                  <a:pt x="2199" y="2206"/>
                </a:lnTo>
                <a:lnTo>
                  <a:pt x="2254" y="2088"/>
                </a:lnTo>
                <a:lnTo>
                  <a:pt x="2318" y="1970"/>
                </a:lnTo>
                <a:lnTo>
                  <a:pt x="2389" y="1854"/>
                </a:lnTo>
                <a:lnTo>
                  <a:pt x="2463" y="1748"/>
                </a:lnTo>
                <a:lnTo>
                  <a:pt x="2544" y="1646"/>
                </a:lnTo>
                <a:lnTo>
                  <a:pt x="2635" y="1545"/>
                </a:lnTo>
                <a:lnTo>
                  <a:pt x="1090" y="0"/>
                </a:lnTo>
                <a:close/>
              </a:path>
            </a:pathLst>
          </a:custGeom>
          <a:solidFill>
            <a:srgbClr val="ffffff"/>
          </a:solidFill>
          <a:ln w="0">
            <a:noFill/>
          </a:ln>
        </p:spPr>
      </p:sp>
      <p:sp>
        <p:nvSpPr>
          <p:cNvPr id="713" name=""/>
          <p:cNvSpPr/>
          <p:nvPr/>
        </p:nvSpPr>
        <p:spPr>
          <a:xfrm>
            <a:off x="8476920" y="2736000"/>
            <a:ext cx="1009080" cy="1508040"/>
          </a:xfrm>
          <a:custGeom>
            <a:avLst/>
            <a:gdLst/>
            <a:ahLst/>
            <a:rect l="0" t="0" r="r" b="b"/>
            <a:pathLst>
              <a:path w="2803" h="4189">
                <a:moveTo>
                  <a:pt x="139" y="0"/>
                </a:moveTo>
                <a:lnTo>
                  <a:pt x="139" y="0"/>
                </a:lnTo>
                <a:lnTo>
                  <a:pt x="77" y="274"/>
                </a:lnTo>
                <a:lnTo>
                  <a:pt x="53" y="407"/>
                </a:lnTo>
                <a:lnTo>
                  <a:pt x="34" y="540"/>
                </a:lnTo>
                <a:lnTo>
                  <a:pt x="19" y="673"/>
                </a:lnTo>
                <a:lnTo>
                  <a:pt x="9" y="809"/>
                </a:lnTo>
                <a:lnTo>
                  <a:pt x="0" y="1090"/>
                </a:lnTo>
                <a:lnTo>
                  <a:pt x="0" y="1090"/>
                </a:lnTo>
                <a:lnTo>
                  <a:pt x="9" y="1391"/>
                </a:lnTo>
                <a:lnTo>
                  <a:pt x="36" y="1682"/>
                </a:lnTo>
                <a:lnTo>
                  <a:pt x="81" y="1964"/>
                </a:lnTo>
                <a:lnTo>
                  <a:pt x="145" y="2240"/>
                </a:lnTo>
                <a:lnTo>
                  <a:pt x="228" y="2511"/>
                </a:lnTo>
                <a:lnTo>
                  <a:pt x="331" y="2778"/>
                </a:lnTo>
                <a:lnTo>
                  <a:pt x="453" y="3044"/>
                </a:lnTo>
                <a:lnTo>
                  <a:pt x="596" y="3309"/>
                </a:lnTo>
                <a:lnTo>
                  <a:pt x="744" y="3549"/>
                </a:lnTo>
                <a:lnTo>
                  <a:pt x="821" y="3662"/>
                </a:lnTo>
                <a:lnTo>
                  <a:pt x="900" y="3770"/>
                </a:lnTo>
                <a:lnTo>
                  <a:pt x="983" y="3877"/>
                </a:lnTo>
                <a:lnTo>
                  <a:pt x="1071" y="3981"/>
                </a:lnTo>
                <a:lnTo>
                  <a:pt x="1262" y="4189"/>
                </a:lnTo>
                <a:lnTo>
                  <a:pt x="2803" y="2648"/>
                </a:lnTo>
                <a:lnTo>
                  <a:pt x="2803" y="2648"/>
                </a:lnTo>
                <a:lnTo>
                  <a:pt x="2712" y="2547"/>
                </a:lnTo>
                <a:lnTo>
                  <a:pt x="2631" y="2445"/>
                </a:lnTo>
                <a:lnTo>
                  <a:pt x="2593" y="2393"/>
                </a:lnTo>
                <a:lnTo>
                  <a:pt x="2556" y="2339"/>
                </a:lnTo>
                <a:lnTo>
                  <a:pt x="2485" y="2223"/>
                </a:lnTo>
                <a:lnTo>
                  <a:pt x="2412" y="2087"/>
                </a:lnTo>
                <a:lnTo>
                  <a:pt x="2349" y="1952"/>
                </a:lnTo>
                <a:lnTo>
                  <a:pt x="2297" y="1815"/>
                </a:lnTo>
                <a:lnTo>
                  <a:pt x="2255" y="1677"/>
                </a:lnTo>
                <a:lnTo>
                  <a:pt x="2222" y="1536"/>
                </a:lnTo>
                <a:lnTo>
                  <a:pt x="2199" y="1392"/>
                </a:lnTo>
                <a:lnTo>
                  <a:pt x="2185" y="1243"/>
                </a:lnTo>
                <a:lnTo>
                  <a:pt x="2181" y="1090"/>
                </a:lnTo>
                <a:lnTo>
                  <a:pt x="2181" y="1090"/>
                </a:lnTo>
                <a:lnTo>
                  <a:pt x="2185" y="954"/>
                </a:lnTo>
                <a:lnTo>
                  <a:pt x="2197" y="825"/>
                </a:lnTo>
                <a:lnTo>
                  <a:pt x="2217" y="697"/>
                </a:lnTo>
                <a:lnTo>
                  <a:pt x="2246" y="565"/>
                </a:lnTo>
                <a:lnTo>
                  <a:pt x="139" y="0"/>
                </a:lnTo>
                <a:close/>
              </a:path>
            </a:pathLst>
          </a:custGeom>
          <a:solidFill>
            <a:srgbClr val="ffffff">
              <a:alpha val="42000"/>
            </a:srgbClr>
          </a:solidFill>
          <a:ln w="0">
            <a:noFill/>
          </a:ln>
        </p:spPr>
      </p:sp>
      <p:sp>
        <p:nvSpPr>
          <p:cNvPr id="714" name=""/>
          <p:cNvSpPr/>
          <p:nvPr/>
        </p:nvSpPr>
        <p:spPr>
          <a:xfrm>
            <a:off x="8962560" y="3720960"/>
            <a:ext cx="1116720" cy="1009440"/>
          </a:xfrm>
          <a:custGeom>
            <a:avLst/>
            <a:gdLst/>
            <a:ahLst/>
            <a:rect l="0" t="0" r="r" b="b"/>
            <a:pathLst>
              <a:path w="3102" h="2804">
                <a:moveTo>
                  <a:pt x="1544" y="0"/>
                </a:moveTo>
                <a:lnTo>
                  <a:pt x="0" y="1545"/>
                </a:lnTo>
                <a:lnTo>
                  <a:pt x="0" y="1545"/>
                </a:lnTo>
                <a:lnTo>
                  <a:pt x="207" y="1735"/>
                </a:lnTo>
                <a:lnTo>
                  <a:pt x="310" y="1822"/>
                </a:lnTo>
                <a:lnTo>
                  <a:pt x="416" y="1905"/>
                </a:lnTo>
                <a:lnTo>
                  <a:pt x="524" y="1984"/>
                </a:lnTo>
                <a:lnTo>
                  <a:pt x="637" y="2061"/>
                </a:lnTo>
                <a:lnTo>
                  <a:pt x="876" y="2208"/>
                </a:lnTo>
                <a:lnTo>
                  <a:pt x="1142" y="2351"/>
                </a:lnTo>
                <a:lnTo>
                  <a:pt x="1408" y="2474"/>
                </a:lnTo>
                <a:lnTo>
                  <a:pt x="1676" y="2576"/>
                </a:lnTo>
                <a:lnTo>
                  <a:pt x="1948" y="2659"/>
                </a:lnTo>
                <a:lnTo>
                  <a:pt x="2225" y="2723"/>
                </a:lnTo>
                <a:lnTo>
                  <a:pt x="2508" y="2768"/>
                </a:lnTo>
                <a:lnTo>
                  <a:pt x="2800" y="2795"/>
                </a:lnTo>
                <a:lnTo>
                  <a:pt x="3102" y="2804"/>
                </a:lnTo>
                <a:lnTo>
                  <a:pt x="3102" y="622"/>
                </a:lnTo>
                <a:lnTo>
                  <a:pt x="3102" y="622"/>
                </a:lnTo>
                <a:lnTo>
                  <a:pt x="2949" y="617"/>
                </a:lnTo>
                <a:lnTo>
                  <a:pt x="2800" y="604"/>
                </a:lnTo>
                <a:lnTo>
                  <a:pt x="2656" y="581"/>
                </a:lnTo>
                <a:lnTo>
                  <a:pt x="2516" y="548"/>
                </a:lnTo>
                <a:lnTo>
                  <a:pt x="2378" y="506"/>
                </a:lnTo>
                <a:lnTo>
                  <a:pt x="2242" y="453"/>
                </a:lnTo>
                <a:lnTo>
                  <a:pt x="2106" y="391"/>
                </a:lnTo>
                <a:lnTo>
                  <a:pt x="1971" y="318"/>
                </a:lnTo>
                <a:lnTo>
                  <a:pt x="1855" y="247"/>
                </a:lnTo>
                <a:lnTo>
                  <a:pt x="1748" y="172"/>
                </a:lnTo>
                <a:lnTo>
                  <a:pt x="1646" y="91"/>
                </a:lnTo>
                <a:lnTo>
                  <a:pt x="1544" y="0"/>
                </a:lnTo>
                <a:close/>
              </a:path>
            </a:pathLst>
          </a:custGeom>
          <a:solidFill>
            <a:srgbClr val="ffffff">
              <a:alpha val="87000"/>
            </a:srgbClr>
          </a:solidFill>
          <a:ln w="0">
            <a:noFill/>
          </a:ln>
        </p:spPr>
      </p:sp>
      <p:sp>
        <p:nvSpPr>
          <p:cNvPr id="715" name=""/>
          <p:cNvSpPr/>
          <p:nvPr/>
        </p:nvSpPr>
        <p:spPr>
          <a:xfrm>
            <a:off x="4345200" y="1300320"/>
            <a:ext cx="4924080" cy="446760"/>
          </a:xfrm>
          <a:custGeom>
            <a:avLst/>
            <a:gdLst/>
            <a:ahLst/>
            <a:rect l="0" t="0" r="r" b="b"/>
            <a:pathLst>
              <a:path fill="none" w="13678" h="1241">
                <a:moveTo>
                  <a:pt x="0" y="0"/>
                </a:moveTo>
                <a:lnTo>
                  <a:pt x="13678" y="0"/>
                </a:lnTo>
                <a:lnTo>
                  <a:pt x="13678" y="1241"/>
                </a:lnTo>
              </a:path>
            </a:pathLst>
          </a:custGeom>
          <a:ln cap="rnd" w="36720">
            <a:solidFill>
              <a:srgbClr val="ffffff"/>
            </a:solidFill>
            <a:round/>
          </a:ln>
        </p:spPr>
      </p:sp>
      <p:sp>
        <p:nvSpPr>
          <p:cNvPr id="716" name=""/>
          <p:cNvSpPr/>
          <p:nvPr/>
        </p:nvSpPr>
        <p:spPr>
          <a:xfrm flipH="1">
            <a:off x="6388920" y="2433600"/>
            <a:ext cx="2246400" cy="0"/>
          </a:xfrm>
          <a:prstGeom prst="line">
            <a:avLst/>
          </a:prstGeom>
          <a:ln cap="rnd" w="36720">
            <a:solidFill>
              <a:srgbClr val="ffffff"/>
            </a:solidFill>
            <a:round/>
          </a:ln>
        </p:spPr>
        <p:style>
          <a:lnRef idx="0"/>
          <a:fillRef idx="0"/>
          <a:effectRef idx="0"/>
          <a:fontRef idx="minor"/>
        </p:style>
      </p:sp>
      <p:sp>
        <p:nvSpPr>
          <p:cNvPr id="717" name=""/>
          <p:cNvSpPr/>
          <p:nvPr/>
        </p:nvSpPr>
        <p:spPr>
          <a:xfrm>
            <a:off x="4345200" y="3505320"/>
            <a:ext cx="4177440" cy="0"/>
          </a:xfrm>
          <a:prstGeom prst="line">
            <a:avLst/>
          </a:prstGeom>
          <a:ln cap="rnd" w="36720">
            <a:solidFill>
              <a:srgbClr val="ffffff"/>
            </a:solidFill>
            <a:round/>
          </a:ln>
        </p:spPr>
        <p:style>
          <a:lnRef idx="0"/>
          <a:fillRef idx="0"/>
          <a:effectRef idx="0"/>
          <a:fontRef idx="minor"/>
        </p:style>
      </p:sp>
      <p:sp>
        <p:nvSpPr>
          <p:cNvPr id="718" name=""/>
          <p:cNvSpPr/>
          <p:nvPr/>
        </p:nvSpPr>
        <p:spPr>
          <a:xfrm>
            <a:off x="6371280" y="4510440"/>
            <a:ext cx="2897640" cy="326880"/>
          </a:xfrm>
          <a:custGeom>
            <a:avLst/>
            <a:gdLst/>
            <a:ahLst/>
            <a:rect l="0" t="0" r="r" b="b"/>
            <a:pathLst>
              <a:path fill="none" w="8049" h="908">
                <a:moveTo>
                  <a:pt x="0" y="908"/>
                </a:moveTo>
                <a:lnTo>
                  <a:pt x="35" y="905"/>
                </a:lnTo>
                <a:lnTo>
                  <a:pt x="113" y="903"/>
                </a:lnTo>
                <a:lnTo>
                  <a:pt x="386" y="900"/>
                </a:lnTo>
                <a:lnTo>
                  <a:pt x="1317" y="896"/>
                </a:lnTo>
                <a:lnTo>
                  <a:pt x="4077" y="897"/>
                </a:lnTo>
                <a:lnTo>
                  <a:pt x="8049" y="908"/>
                </a:lnTo>
                <a:lnTo>
                  <a:pt x="8049" y="0"/>
                </a:lnTo>
              </a:path>
            </a:pathLst>
          </a:custGeom>
          <a:ln cap="rnd" w="36720">
            <a:solidFill>
              <a:srgbClr val="ffffff"/>
            </a:solidFill>
            <a:round/>
          </a:ln>
        </p:spPr>
      </p:sp>
      <p:sp>
        <p:nvSpPr>
          <p:cNvPr id="719" name=""/>
          <p:cNvSpPr/>
          <p:nvPr/>
        </p:nvSpPr>
        <p:spPr>
          <a:xfrm>
            <a:off x="4276800" y="1231560"/>
            <a:ext cx="137160" cy="137520"/>
          </a:xfrm>
          <a:custGeom>
            <a:avLst/>
            <a:gdLst/>
            <a:ahLst/>
            <a:rect l="0" t="0" r="r" b="b"/>
            <a:pathLst>
              <a:path w="381" h="382">
                <a:moveTo>
                  <a:pt x="381" y="191"/>
                </a:moveTo>
                <a:lnTo>
                  <a:pt x="381" y="204"/>
                </a:lnTo>
                <a:lnTo>
                  <a:pt x="380" y="216"/>
                </a:lnTo>
                <a:lnTo>
                  <a:pt x="378" y="228"/>
                </a:lnTo>
                <a:lnTo>
                  <a:pt x="375" y="240"/>
                </a:lnTo>
                <a:lnTo>
                  <a:pt x="372" y="252"/>
                </a:lnTo>
                <a:lnTo>
                  <a:pt x="367" y="263"/>
                </a:lnTo>
                <a:lnTo>
                  <a:pt x="362" y="275"/>
                </a:lnTo>
                <a:lnTo>
                  <a:pt x="356" y="286"/>
                </a:lnTo>
                <a:lnTo>
                  <a:pt x="349" y="297"/>
                </a:lnTo>
                <a:lnTo>
                  <a:pt x="342" y="307"/>
                </a:lnTo>
                <a:lnTo>
                  <a:pt x="334" y="317"/>
                </a:lnTo>
                <a:lnTo>
                  <a:pt x="326" y="326"/>
                </a:lnTo>
                <a:lnTo>
                  <a:pt x="317" y="334"/>
                </a:lnTo>
                <a:lnTo>
                  <a:pt x="307" y="342"/>
                </a:lnTo>
                <a:lnTo>
                  <a:pt x="297" y="349"/>
                </a:lnTo>
                <a:lnTo>
                  <a:pt x="286" y="356"/>
                </a:lnTo>
                <a:lnTo>
                  <a:pt x="275" y="362"/>
                </a:lnTo>
                <a:lnTo>
                  <a:pt x="263" y="367"/>
                </a:lnTo>
                <a:lnTo>
                  <a:pt x="252" y="372"/>
                </a:lnTo>
                <a:lnTo>
                  <a:pt x="240" y="376"/>
                </a:lnTo>
                <a:lnTo>
                  <a:pt x="229" y="378"/>
                </a:lnTo>
                <a:lnTo>
                  <a:pt x="217" y="380"/>
                </a:lnTo>
                <a:lnTo>
                  <a:pt x="204" y="382"/>
                </a:lnTo>
                <a:lnTo>
                  <a:pt x="191" y="382"/>
                </a:lnTo>
                <a:lnTo>
                  <a:pt x="178" y="382"/>
                </a:lnTo>
                <a:lnTo>
                  <a:pt x="165" y="380"/>
                </a:lnTo>
                <a:lnTo>
                  <a:pt x="153" y="378"/>
                </a:lnTo>
                <a:lnTo>
                  <a:pt x="141" y="376"/>
                </a:lnTo>
                <a:lnTo>
                  <a:pt x="129" y="372"/>
                </a:lnTo>
                <a:lnTo>
                  <a:pt x="118" y="367"/>
                </a:lnTo>
                <a:lnTo>
                  <a:pt x="106" y="362"/>
                </a:lnTo>
                <a:lnTo>
                  <a:pt x="95" y="356"/>
                </a:lnTo>
                <a:lnTo>
                  <a:pt x="84" y="349"/>
                </a:lnTo>
                <a:lnTo>
                  <a:pt x="74" y="342"/>
                </a:lnTo>
                <a:lnTo>
                  <a:pt x="64" y="334"/>
                </a:lnTo>
                <a:lnTo>
                  <a:pt x="55" y="326"/>
                </a:lnTo>
                <a:lnTo>
                  <a:pt x="47" y="317"/>
                </a:lnTo>
                <a:lnTo>
                  <a:pt x="39" y="307"/>
                </a:lnTo>
                <a:lnTo>
                  <a:pt x="32" y="297"/>
                </a:lnTo>
                <a:lnTo>
                  <a:pt x="25" y="286"/>
                </a:lnTo>
                <a:lnTo>
                  <a:pt x="19" y="275"/>
                </a:lnTo>
                <a:lnTo>
                  <a:pt x="14" y="263"/>
                </a:lnTo>
                <a:lnTo>
                  <a:pt x="9" y="252"/>
                </a:lnTo>
                <a:lnTo>
                  <a:pt x="6" y="240"/>
                </a:lnTo>
                <a:lnTo>
                  <a:pt x="3" y="228"/>
                </a:lnTo>
                <a:lnTo>
                  <a:pt x="1" y="216"/>
                </a:lnTo>
                <a:lnTo>
                  <a:pt x="0" y="204"/>
                </a:lnTo>
                <a:lnTo>
                  <a:pt x="0" y="191"/>
                </a:lnTo>
                <a:lnTo>
                  <a:pt x="0" y="178"/>
                </a:lnTo>
                <a:lnTo>
                  <a:pt x="1" y="166"/>
                </a:lnTo>
                <a:lnTo>
                  <a:pt x="3" y="154"/>
                </a:lnTo>
                <a:lnTo>
                  <a:pt x="6" y="142"/>
                </a:lnTo>
                <a:lnTo>
                  <a:pt x="9" y="130"/>
                </a:lnTo>
                <a:lnTo>
                  <a:pt x="14" y="119"/>
                </a:lnTo>
                <a:lnTo>
                  <a:pt x="19" y="107"/>
                </a:lnTo>
                <a:lnTo>
                  <a:pt x="25" y="96"/>
                </a:lnTo>
                <a:lnTo>
                  <a:pt x="32" y="85"/>
                </a:lnTo>
                <a:lnTo>
                  <a:pt x="39" y="75"/>
                </a:lnTo>
                <a:lnTo>
                  <a:pt x="47" y="65"/>
                </a:lnTo>
                <a:lnTo>
                  <a:pt x="55" y="56"/>
                </a:lnTo>
                <a:lnTo>
                  <a:pt x="64" y="48"/>
                </a:lnTo>
                <a:lnTo>
                  <a:pt x="74" y="40"/>
                </a:lnTo>
                <a:lnTo>
                  <a:pt x="84" y="33"/>
                </a:lnTo>
                <a:lnTo>
                  <a:pt x="95" y="26"/>
                </a:lnTo>
                <a:lnTo>
                  <a:pt x="106" y="20"/>
                </a:lnTo>
                <a:lnTo>
                  <a:pt x="118" y="15"/>
                </a:lnTo>
                <a:lnTo>
                  <a:pt x="129" y="10"/>
                </a:lnTo>
                <a:lnTo>
                  <a:pt x="141" y="6"/>
                </a:lnTo>
                <a:lnTo>
                  <a:pt x="153" y="4"/>
                </a:lnTo>
                <a:lnTo>
                  <a:pt x="165" y="2"/>
                </a:lnTo>
                <a:lnTo>
                  <a:pt x="178" y="0"/>
                </a:lnTo>
                <a:lnTo>
                  <a:pt x="191" y="0"/>
                </a:lnTo>
                <a:lnTo>
                  <a:pt x="204" y="0"/>
                </a:lnTo>
                <a:lnTo>
                  <a:pt x="216" y="2"/>
                </a:lnTo>
                <a:lnTo>
                  <a:pt x="228" y="4"/>
                </a:lnTo>
                <a:lnTo>
                  <a:pt x="240" y="6"/>
                </a:lnTo>
                <a:lnTo>
                  <a:pt x="252" y="10"/>
                </a:lnTo>
                <a:lnTo>
                  <a:pt x="263" y="15"/>
                </a:lnTo>
                <a:lnTo>
                  <a:pt x="275" y="20"/>
                </a:lnTo>
                <a:lnTo>
                  <a:pt x="286" y="26"/>
                </a:lnTo>
                <a:lnTo>
                  <a:pt x="297" y="33"/>
                </a:lnTo>
                <a:lnTo>
                  <a:pt x="307" y="40"/>
                </a:lnTo>
                <a:lnTo>
                  <a:pt x="317" y="48"/>
                </a:lnTo>
                <a:lnTo>
                  <a:pt x="326" y="56"/>
                </a:lnTo>
                <a:lnTo>
                  <a:pt x="334" y="65"/>
                </a:lnTo>
                <a:lnTo>
                  <a:pt x="342" y="75"/>
                </a:lnTo>
                <a:lnTo>
                  <a:pt x="349" y="85"/>
                </a:lnTo>
                <a:lnTo>
                  <a:pt x="356" y="96"/>
                </a:lnTo>
                <a:lnTo>
                  <a:pt x="362" y="107"/>
                </a:lnTo>
                <a:lnTo>
                  <a:pt x="367" y="119"/>
                </a:lnTo>
                <a:lnTo>
                  <a:pt x="372" y="130"/>
                </a:lnTo>
                <a:lnTo>
                  <a:pt x="375" y="142"/>
                </a:lnTo>
                <a:lnTo>
                  <a:pt x="378" y="154"/>
                </a:lnTo>
                <a:lnTo>
                  <a:pt x="380" y="166"/>
                </a:lnTo>
                <a:lnTo>
                  <a:pt x="381" y="178"/>
                </a:lnTo>
                <a:lnTo>
                  <a:pt x="381" y="191"/>
                </a:lnTo>
                <a:close/>
              </a:path>
            </a:pathLst>
          </a:custGeom>
          <a:solidFill>
            <a:srgbClr val="ffffff"/>
          </a:solidFill>
          <a:ln w="0">
            <a:noFill/>
          </a:ln>
        </p:spPr>
      </p:sp>
      <p:sp>
        <p:nvSpPr>
          <p:cNvPr id="720" name=""/>
          <p:cNvSpPr/>
          <p:nvPr/>
        </p:nvSpPr>
        <p:spPr>
          <a:xfrm>
            <a:off x="6320520" y="2364840"/>
            <a:ext cx="137160" cy="137520"/>
          </a:xfrm>
          <a:custGeom>
            <a:avLst/>
            <a:gdLst/>
            <a:ahLst/>
            <a:rect l="0" t="0" r="r" b="b"/>
            <a:pathLst>
              <a:path w="381" h="382">
                <a:moveTo>
                  <a:pt x="381" y="191"/>
                </a:moveTo>
                <a:lnTo>
                  <a:pt x="381" y="204"/>
                </a:lnTo>
                <a:lnTo>
                  <a:pt x="380" y="216"/>
                </a:lnTo>
                <a:lnTo>
                  <a:pt x="378" y="228"/>
                </a:lnTo>
                <a:lnTo>
                  <a:pt x="375" y="240"/>
                </a:lnTo>
                <a:lnTo>
                  <a:pt x="372" y="252"/>
                </a:lnTo>
                <a:lnTo>
                  <a:pt x="367" y="263"/>
                </a:lnTo>
                <a:lnTo>
                  <a:pt x="362" y="275"/>
                </a:lnTo>
                <a:lnTo>
                  <a:pt x="356" y="286"/>
                </a:lnTo>
                <a:lnTo>
                  <a:pt x="349" y="297"/>
                </a:lnTo>
                <a:lnTo>
                  <a:pt x="342" y="307"/>
                </a:lnTo>
                <a:lnTo>
                  <a:pt x="334" y="317"/>
                </a:lnTo>
                <a:lnTo>
                  <a:pt x="326" y="326"/>
                </a:lnTo>
                <a:lnTo>
                  <a:pt x="317" y="334"/>
                </a:lnTo>
                <a:lnTo>
                  <a:pt x="307" y="342"/>
                </a:lnTo>
                <a:lnTo>
                  <a:pt x="297" y="349"/>
                </a:lnTo>
                <a:lnTo>
                  <a:pt x="286" y="356"/>
                </a:lnTo>
                <a:lnTo>
                  <a:pt x="275" y="362"/>
                </a:lnTo>
                <a:lnTo>
                  <a:pt x="263" y="368"/>
                </a:lnTo>
                <a:lnTo>
                  <a:pt x="252" y="372"/>
                </a:lnTo>
                <a:lnTo>
                  <a:pt x="240" y="376"/>
                </a:lnTo>
                <a:lnTo>
                  <a:pt x="228" y="378"/>
                </a:lnTo>
                <a:lnTo>
                  <a:pt x="216" y="380"/>
                </a:lnTo>
                <a:lnTo>
                  <a:pt x="203" y="382"/>
                </a:lnTo>
                <a:lnTo>
                  <a:pt x="190" y="382"/>
                </a:lnTo>
                <a:lnTo>
                  <a:pt x="177" y="382"/>
                </a:lnTo>
                <a:lnTo>
                  <a:pt x="164" y="380"/>
                </a:lnTo>
                <a:lnTo>
                  <a:pt x="152" y="378"/>
                </a:lnTo>
                <a:lnTo>
                  <a:pt x="140" y="376"/>
                </a:lnTo>
                <a:lnTo>
                  <a:pt x="129" y="372"/>
                </a:lnTo>
                <a:lnTo>
                  <a:pt x="118" y="368"/>
                </a:lnTo>
                <a:lnTo>
                  <a:pt x="106" y="362"/>
                </a:lnTo>
                <a:lnTo>
                  <a:pt x="95" y="356"/>
                </a:lnTo>
                <a:lnTo>
                  <a:pt x="84" y="349"/>
                </a:lnTo>
                <a:lnTo>
                  <a:pt x="74" y="342"/>
                </a:lnTo>
                <a:lnTo>
                  <a:pt x="64" y="334"/>
                </a:lnTo>
                <a:lnTo>
                  <a:pt x="55" y="326"/>
                </a:lnTo>
                <a:lnTo>
                  <a:pt x="47" y="317"/>
                </a:lnTo>
                <a:lnTo>
                  <a:pt x="39" y="307"/>
                </a:lnTo>
                <a:lnTo>
                  <a:pt x="32" y="297"/>
                </a:lnTo>
                <a:lnTo>
                  <a:pt x="25" y="286"/>
                </a:lnTo>
                <a:lnTo>
                  <a:pt x="19" y="275"/>
                </a:lnTo>
                <a:lnTo>
                  <a:pt x="14" y="263"/>
                </a:lnTo>
                <a:lnTo>
                  <a:pt x="9" y="252"/>
                </a:lnTo>
                <a:lnTo>
                  <a:pt x="6" y="240"/>
                </a:lnTo>
                <a:lnTo>
                  <a:pt x="3" y="228"/>
                </a:lnTo>
                <a:lnTo>
                  <a:pt x="1" y="216"/>
                </a:lnTo>
                <a:lnTo>
                  <a:pt x="0" y="204"/>
                </a:lnTo>
                <a:lnTo>
                  <a:pt x="0" y="191"/>
                </a:lnTo>
                <a:lnTo>
                  <a:pt x="0" y="178"/>
                </a:lnTo>
                <a:lnTo>
                  <a:pt x="1" y="166"/>
                </a:lnTo>
                <a:lnTo>
                  <a:pt x="3" y="153"/>
                </a:lnTo>
                <a:lnTo>
                  <a:pt x="6" y="141"/>
                </a:lnTo>
                <a:lnTo>
                  <a:pt x="9" y="130"/>
                </a:lnTo>
                <a:lnTo>
                  <a:pt x="14" y="118"/>
                </a:lnTo>
                <a:lnTo>
                  <a:pt x="19" y="106"/>
                </a:lnTo>
                <a:lnTo>
                  <a:pt x="25" y="95"/>
                </a:lnTo>
                <a:lnTo>
                  <a:pt x="32" y="84"/>
                </a:lnTo>
                <a:lnTo>
                  <a:pt x="39" y="74"/>
                </a:lnTo>
                <a:lnTo>
                  <a:pt x="47" y="64"/>
                </a:lnTo>
                <a:lnTo>
                  <a:pt x="55" y="56"/>
                </a:lnTo>
                <a:lnTo>
                  <a:pt x="64" y="47"/>
                </a:lnTo>
                <a:lnTo>
                  <a:pt x="74" y="40"/>
                </a:lnTo>
                <a:lnTo>
                  <a:pt x="84" y="33"/>
                </a:lnTo>
                <a:lnTo>
                  <a:pt x="95" y="26"/>
                </a:lnTo>
                <a:lnTo>
                  <a:pt x="106" y="20"/>
                </a:lnTo>
                <a:lnTo>
                  <a:pt x="118" y="15"/>
                </a:lnTo>
                <a:lnTo>
                  <a:pt x="129" y="10"/>
                </a:lnTo>
                <a:lnTo>
                  <a:pt x="141" y="6"/>
                </a:lnTo>
                <a:lnTo>
                  <a:pt x="152" y="4"/>
                </a:lnTo>
                <a:lnTo>
                  <a:pt x="165" y="2"/>
                </a:lnTo>
                <a:lnTo>
                  <a:pt x="177" y="0"/>
                </a:lnTo>
                <a:lnTo>
                  <a:pt x="190" y="0"/>
                </a:lnTo>
                <a:lnTo>
                  <a:pt x="203" y="0"/>
                </a:lnTo>
                <a:lnTo>
                  <a:pt x="216" y="2"/>
                </a:lnTo>
                <a:lnTo>
                  <a:pt x="228" y="4"/>
                </a:lnTo>
                <a:lnTo>
                  <a:pt x="240" y="6"/>
                </a:lnTo>
                <a:lnTo>
                  <a:pt x="252" y="10"/>
                </a:lnTo>
                <a:lnTo>
                  <a:pt x="263" y="15"/>
                </a:lnTo>
                <a:lnTo>
                  <a:pt x="275" y="20"/>
                </a:lnTo>
                <a:lnTo>
                  <a:pt x="286" y="26"/>
                </a:lnTo>
                <a:lnTo>
                  <a:pt x="297" y="33"/>
                </a:lnTo>
                <a:lnTo>
                  <a:pt x="307" y="40"/>
                </a:lnTo>
                <a:lnTo>
                  <a:pt x="317" y="47"/>
                </a:lnTo>
                <a:lnTo>
                  <a:pt x="326" y="56"/>
                </a:lnTo>
                <a:lnTo>
                  <a:pt x="334" y="64"/>
                </a:lnTo>
                <a:lnTo>
                  <a:pt x="342" y="74"/>
                </a:lnTo>
                <a:lnTo>
                  <a:pt x="349" y="84"/>
                </a:lnTo>
                <a:lnTo>
                  <a:pt x="356" y="95"/>
                </a:lnTo>
                <a:lnTo>
                  <a:pt x="362" y="106"/>
                </a:lnTo>
                <a:lnTo>
                  <a:pt x="367" y="118"/>
                </a:lnTo>
                <a:lnTo>
                  <a:pt x="372" y="130"/>
                </a:lnTo>
                <a:lnTo>
                  <a:pt x="375" y="141"/>
                </a:lnTo>
                <a:lnTo>
                  <a:pt x="378" y="153"/>
                </a:lnTo>
                <a:lnTo>
                  <a:pt x="380" y="166"/>
                </a:lnTo>
                <a:lnTo>
                  <a:pt x="381" y="178"/>
                </a:lnTo>
                <a:lnTo>
                  <a:pt x="381" y="191"/>
                </a:lnTo>
                <a:close/>
              </a:path>
            </a:pathLst>
          </a:custGeom>
          <a:solidFill>
            <a:srgbClr val="ffffff"/>
          </a:solidFill>
          <a:ln w="0">
            <a:noFill/>
          </a:ln>
        </p:spPr>
      </p:sp>
      <p:sp>
        <p:nvSpPr>
          <p:cNvPr id="721" name=""/>
          <p:cNvSpPr/>
          <p:nvPr/>
        </p:nvSpPr>
        <p:spPr>
          <a:xfrm>
            <a:off x="4276800" y="3436920"/>
            <a:ext cx="137160" cy="137160"/>
          </a:xfrm>
          <a:custGeom>
            <a:avLst/>
            <a:gdLst/>
            <a:ahLst/>
            <a:rect l="0" t="0" r="r" b="b"/>
            <a:pathLst>
              <a:path w="381" h="381">
                <a:moveTo>
                  <a:pt x="381" y="190"/>
                </a:moveTo>
                <a:lnTo>
                  <a:pt x="381" y="203"/>
                </a:lnTo>
                <a:lnTo>
                  <a:pt x="380" y="216"/>
                </a:lnTo>
                <a:lnTo>
                  <a:pt x="378" y="228"/>
                </a:lnTo>
                <a:lnTo>
                  <a:pt x="375" y="240"/>
                </a:lnTo>
                <a:lnTo>
                  <a:pt x="372" y="252"/>
                </a:lnTo>
                <a:lnTo>
                  <a:pt x="367" y="263"/>
                </a:lnTo>
                <a:lnTo>
                  <a:pt x="362" y="275"/>
                </a:lnTo>
                <a:lnTo>
                  <a:pt x="356" y="286"/>
                </a:lnTo>
                <a:lnTo>
                  <a:pt x="349" y="297"/>
                </a:lnTo>
                <a:lnTo>
                  <a:pt x="342" y="307"/>
                </a:lnTo>
                <a:lnTo>
                  <a:pt x="334" y="317"/>
                </a:lnTo>
                <a:lnTo>
                  <a:pt x="326" y="326"/>
                </a:lnTo>
                <a:lnTo>
                  <a:pt x="317" y="334"/>
                </a:lnTo>
                <a:lnTo>
                  <a:pt x="307" y="342"/>
                </a:lnTo>
                <a:lnTo>
                  <a:pt x="297" y="349"/>
                </a:lnTo>
                <a:lnTo>
                  <a:pt x="286" y="356"/>
                </a:lnTo>
                <a:lnTo>
                  <a:pt x="275" y="362"/>
                </a:lnTo>
                <a:lnTo>
                  <a:pt x="263" y="367"/>
                </a:lnTo>
                <a:lnTo>
                  <a:pt x="252" y="372"/>
                </a:lnTo>
                <a:lnTo>
                  <a:pt x="240" y="375"/>
                </a:lnTo>
                <a:lnTo>
                  <a:pt x="228" y="378"/>
                </a:lnTo>
                <a:lnTo>
                  <a:pt x="216" y="380"/>
                </a:lnTo>
                <a:lnTo>
                  <a:pt x="203" y="381"/>
                </a:lnTo>
                <a:lnTo>
                  <a:pt x="190" y="381"/>
                </a:lnTo>
                <a:lnTo>
                  <a:pt x="177" y="381"/>
                </a:lnTo>
                <a:lnTo>
                  <a:pt x="164" y="380"/>
                </a:lnTo>
                <a:lnTo>
                  <a:pt x="152" y="378"/>
                </a:lnTo>
                <a:lnTo>
                  <a:pt x="141" y="375"/>
                </a:lnTo>
                <a:lnTo>
                  <a:pt x="129" y="372"/>
                </a:lnTo>
                <a:lnTo>
                  <a:pt x="118" y="367"/>
                </a:lnTo>
                <a:lnTo>
                  <a:pt x="106" y="362"/>
                </a:lnTo>
                <a:lnTo>
                  <a:pt x="95" y="356"/>
                </a:lnTo>
                <a:lnTo>
                  <a:pt x="84" y="349"/>
                </a:lnTo>
                <a:lnTo>
                  <a:pt x="74" y="342"/>
                </a:lnTo>
                <a:lnTo>
                  <a:pt x="64" y="334"/>
                </a:lnTo>
                <a:lnTo>
                  <a:pt x="55" y="326"/>
                </a:lnTo>
                <a:lnTo>
                  <a:pt x="47" y="317"/>
                </a:lnTo>
                <a:lnTo>
                  <a:pt x="39" y="307"/>
                </a:lnTo>
                <a:lnTo>
                  <a:pt x="32" y="297"/>
                </a:lnTo>
                <a:lnTo>
                  <a:pt x="25" y="286"/>
                </a:lnTo>
                <a:lnTo>
                  <a:pt x="19" y="275"/>
                </a:lnTo>
                <a:lnTo>
                  <a:pt x="14" y="263"/>
                </a:lnTo>
                <a:lnTo>
                  <a:pt x="9" y="252"/>
                </a:lnTo>
                <a:lnTo>
                  <a:pt x="6" y="240"/>
                </a:lnTo>
                <a:lnTo>
                  <a:pt x="3" y="228"/>
                </a:lnTo>
                <a:lnTo>
                  <a:pt x="1" y="216"/>
                </a:lnTo>
                <a:lnTo>
                  <a:pt x="0" y="203"/>
                </a:lnTo>
                <a:lnTo>
                  <a:pt x="0" y="190"/>
                </a:lnTo>
                <a:lnTo>
                  <a:pt x="0" y="177"/>
                </a:lnTo>
                <a:lnTo>
                  <a:pt x="1" y="164"/>
                </a:lnTo>
                <a:lnTo>
                  <a:pt x="3" y="152"/>
                </a:lnTo>
                <a:lnTo>
                  <a:pt x="6" y="141"/>
                </a:lnTo>
                <a:lnTo>
                  <a:pt x="9" y="129"/>
                </a:lnTo>
                <a:lnTo>
                  <a:pt x="14" y="118"/>
                </a:lnTo>
                <a:lnTo>
                  <a:pt x="19" y="106"/>
                </a:lnTo>
                <a:lnTo>
                  <a:pt x="25" y="95"/>
                </a:lnTo>
                <a:lnTo>
                  <a:pt x="32" y="84"/>
                </a:lnTo>
                <a:lnTo>
                  <a:pt x="39" y="74"/>
                </a:lnTo>
                <a:lnTo>
                  <a:pt x="47" y="64"/>
                </a:lnTo>
                <a:lnTo>
                  <a:pt x="55" y="55"/>
                </a:lnTo>
                <a:lnTo>
                  <a:pt x="64" y="47"/>
                </a:lnTo>
                <a:lnTo>
                  <a:pt x="74" y="39"/>
                </a:lnTo>
                <a:lnTo>
                  <a:pt x="84" y="32"/>
                </a:lnTo>
                <a:lnTo>
                  <a:pt x="95" y="25"/>
                </a:lnTo>
                <a:lnTo>
                  <a:pt x="106" y="19"/>
                </a:lnTo>
                <a:lnTo>
                  <a:pt x="118" y="14"/>
                </a:lnTo>
                <a:lnTo>
                  <a:pt x="129" y="9"/>
                </a:lnTo>
                <a:lnTo>
                  <a:pt x="141" y="6"/>
                </a:lnTo>
                <a:lnTo>
                  <a:pt x="153" y="3"/>
                </a:lnTo>
                <a:lnTo>
                  <a:pt x="165" y="1"/>
                </a:lnTo>
                <a:lnTo>
                  <a:pt x="177" y="0"/>
                </a:lnTo>
                <a:lnTo>
                  <a:pt x="190" y="0"/>
                </a:lnTo>
                <a:lnTo>
                  <a:pt x="203" y="0"/>
                </a:lnTo>
                <a:lnTo>
                  <a:pt x="216" y="1"/>
                </a:lnTo>
                <a:lnTo>
                  <a:pt x="228" y="3"/>
                </a:lnTo>
                <a:lnTo>
                  <a:pt x="240" y="6"/>
                </a:lnTo>
                <a:lnTo>
                  <a:pt x="252" y="9"/>
                </a:lnTo>
                <a:lnTo>
                  <a:pt x="263" y="14"/>
                </a:lnTo>
                <a:lnTo>
                  <a:pt x="275" y="19"/>
                </a:lnTo>
                <a:lnTo>
                  <a:pt x="286" y="25"/>
                </a:lnTo>
                <a:lnTo>
                  <a:pt x="297" y="32"/>
                </a:lnTo>
                <a:lnTo>
                  <a:pt x="307" y="39"/>
                </a:lnTo>
                <a:lnTo>
                  <a:pt x="317" y="47"/>
                </a:lnTo>
                <a:lnTo>
                  <a:pt x="326" y="55"/>
                </a:lnTo>
                <a:lnTo>
                  <a:pt x="334" y="64"/>
                </a:lnTo>
                <a:lnTo>
                  <a:pt x="342" y="74"/>
                </a:lnTo>
                <a:lnTo>
                  <a:pt x="349" y="84"/>
                </a:lnTo>
                <a:lnTo>
                  <a:pt x="356" y="95"/>
                </a:lnTo>
                <a:lnTo>
                  <a:pt x="362" y="106"/>
                </a:lnTo>
                <a:lnTo>
                  <a:pt x="367" y="118"/>
                </a:lnTo>
                <a:lnTo>
                  <a:pt x="372" y="129"/>
                </a:lnTo>
                <a:lnTo>
                  <a:pt x="375" y="141"/>
                </a:lnTo>
                <a:lnTo>
                  <a:pt x="378" y="153"/>
                </a:lnTo>
                <a:lnTo>
                  <a:pt x="380" y="165"/>
                </a:lnTo>
                <a:lnTo>
                  <a:pt x="381" y="177"/>
                </a:lnTo>
                <a:lnTo>
                  <a:pt x="381" y="190"/>
                </a:lnTo>
                <a:close/>
              </a:path>
            </a:pathLst>
          </a:custGeom>
          <a:solidFill>
            <a:srgbClr val="ffffff"/>
          </a:solidFill>
          <a:ln w="0">
            <a:noFill/>
          </a:ln>
        </p:spPr>
      </p:sp>
      <p:sp>
        <p:nvSpPr>
          <p:cNvPr id="722" name=""/>
          <p:cNvSpPr/>
          <p:nvPr/>
        </p:nvSpPr>
        <p:spPr>
          <a:xfrm>
            <a:off x="6302520" y="4768560"/>
            <a:ext cx="137160" cy="137520"/>
          </a:xfrm>
          <a:custGeom>
            <a:avLst/>
            <a:gdLst/>
            <a:ahLst/>
            <a:rect l="0" t="0" r="r" b="b"/>
            <a:pathLst>
              <a:path w="381" h="382">
                <a:moveTo>
                  <a:pt x="381" y="191"/>
                </a:moveTo>
                <a:lnTo>
                  <a:pt x="381" y="204"/>
                </a:lnTo>
                <a:lnTo>
                  <a:pt x="380" y="216"/>
                </a:lnTo>
                <a:lnTo>
                  <a:pt x="378" y="228"/>
                </a:lnTo>
                <a:lnTo>
                  <a:pt x="375" y="240"/>
                </a:lnTo>
                <a:lnTo>
                  <a:pt x="372" y="252"/>
                </a:lnTo>
                <a:lnTo>
                  <a:pt x="367" y="263"/>
                </a:lnTo>
                <a:lnTo>
                  <a:pt x="362" y="275"/>
                </a:lnTo>
                <a:lnTo>
                  <a:pt x="356" y="286"/>
                </a:lnTo>
                <a:lnTo>
                  <a:pt x="349" y="297"/>
                </a:lnTo>
                <a:lnTo>
                  <a:pt x="342" y="307"/>
                </a:lnTo>
                <a:lnTo>
                  <a:pt x="334" y="317"/>
                </a:lnTo>
                <a:lnTo>
                  <a:pt x="326" y="326"/>
                </a:lnTo>
                <a:lnTo>
                  <a:pt x="317" y="334"/>
                </a:lnTo>
                <a:lnTo>
                  <a:pt x="307" y="342"/>
                </a:lnTo>
                <a:lnTo>
                  <a:pt x="297" y="349"/>
                </a:lnTo>
                <a:lnTo>
                  <a:pt x="286" y="356"/>
                </a:lnTo>
                <a:lnTo>
                  <a:pt x="275" y="362"/>
                </a:lnTo>
                <a:lnTo>
                  <a:pt x="263" y="367"/>
                </a:lnTo>
                <a:lnTo>
                  <a:pt x="252" y="372"/>
                </a:lnTo>
                <a:lnTo>
                  <a:pt x="241" y="376"/>
                </a:lnTo>
                <a:lnTo>
                  <a:pt x="229" y="378"/>
                </a:lnTo>
                <a:lnTo>
                  <a:pt x="217" y="380"/>
                </a:lnTo>
                <a:lnTo>
                  <a:pt x="204" y="382"/>
                </a:lnTo>
                <a:lnTo>
                  <a:pt x="191" y="382"/>
                </a:lnTo>
                <a:lnTo>
                  <a:pt x="178" y="382"/>
                </a:lnTo>
                <a:lnTo>
                  <a:pt x="165" y="380"/>
                </a:lnTo>
                <a:lnTo>
                  <a:pt x="153" y="378"/>
                </a:lnTo>
                <a:lnTo>
                  <a:pt x="141" y="376"/>
                </a:lnTo>
                <a:lnTo>
                  <a:pt x="129" y="372"/>
                </a:lnTo>
                <a:lnTo>
                  <a:pt x="118" y="367"/>
                </a:lnTo>
                <a:lnTo>
                  <a:pt x="106" y="362"/>
                </a:lnTo>
                <a:lnTo>
                  <a:pt x="95" y="356"/>
                </a:lnTo>
                <a:lnTo>
                  <a:pt x="84" y="349"/>
                </a:lnTo>
                <a:lnTo>
                  <a:pt x="74" y="342"/>
                </a:lnTo>
                <a:lnTo>
                  <a:pt x="64" y="334"/>
                </a:lnTo>
                <a:lnTo>
                  <a:pt x="55" y="326"/>
                </a:lnTo>
                <a:lnTo>
                  <a:pt x="47" y="317"/>
                </a:lnTo>
                <a:lnTo>
                  <a:pt x="39" y="307"/>
                </a:lnTo>
                <a:lnTo>
                  <a:pt x="32" y="297"/>
                </a:lnTo>
                <a:lnTo>
                  <a:pt x="25" y="286"/>
                </a:lnTo>
                <a:lnTo>
                  <a:pt x="19" y="275"/>
                </a:lnTo>
                <a:lnTo>
                  <a:pt x="14" y="263"/>
                </a:lnTo>
                <a:lnTo>
                  <a:pt x="9" y="252"/>
                </a:lnTo>
                <a:lnTo>
                  <a:pt x="6" y="240"/>
                </a:lnTo>
                <a:lnTo>
                  <a:pt x="3" y="228"/>
                </a:lnTo>
                <a:lnTo>
                  <a:pt x="1" y="216"/>
                </a:lnTo>
                <a:lnTo>
                  <a:pt x="0" y="204"/>
                </a:lnTo>
                <a:lnTo>
                  <a:pt x="0" y="191"/>
                </a:lnTo>
                <a:lnTo>
                  <a:pt x="0" y="178"/>
                </a:lnTo>
                <a:lnTo>
                  <a:pt x="1" y="166"/>
                </a:lnTo>
                <a:lnTo>
                  <a:pt x="3" y="154"/>
                </a:lnTo>
                <a:lnTo>
                  <a:pt x="6" y="142"/>
                </a:lnTo>
                <a:lnTo>
                  <a:pt x="9" y="130"/>
                </a:lnTo>
                <a:lnTo>
                  <a:pt x="14" y="119"/>
                </a:lnTo>
                <a:lnTo>
                  <a:pt x="19" y="107"/>
                </a:lnTo>
                <a:lnTo>
                  <a:pt x="25" y="96"/>
                </a:lnTo>
                <a:lnTo>
                  <a:pt x="32" y="85"/>
                </a:lnTo>
                <a:lnTo>
                  <a:pt x="39" y="75"/>
                </a:lnTo>
                <a:lnTo>
                  <a:pt x="47" y="65"/>
                </a:lnTo>
                <a:lnTo>
                  <a:pt x="55" y="56"/>
                </a:lnTo>
                <a:lnTo>
                  <a:pt x="64" y="48"/>
                </a:lnTo>
                <a:lnTo>
                  <a:pt x="74" y="40"/>
                </a:lnTo>
                <a:lnTo>
                  <a:pt x="84" y="33"/>
                </a:lnTo>
                <a:lnTo>
                  <a:pt x="95" y="26"/>
                </a:lnTo>
                <a:lnTo>
                  <a:pt x="106" y="20"/>
                </a:lnTo>
                <a:lnTo>
                  <a:pt x="118" y="15"/>
                </a:lnTo>
                <a:lnTo>
                  <a:pt x="129" y="10"/>
                </a:lnTo>
                <a:lnTo>
                  <a:pt x="141" y="6"/>
                </a:lnTo>
                <a:lnTo>
                  <a:pt x="153" y="4"/>
                </a:lnTo>
                <a:lnTo>
                  <a:pt x="165" y="2"/>
                </a:lnTo>
                <a:lnTo>
                  <a:pt x="178" y="0"/>
                </a:lnTo>
                <a:lnTo>
                  <a:pt x="191" y="0"/>
                </a:lnTo>
                <a:lnTo>
                  <a:pt x="204" y="0"/>
                </a:lnTo>
                <a:lnTo>
                  <a:pt x="216" y="2"/>
                </a:lnTo>
                <a:lnTo>
                  <a:pt x="229" y="4"/>
                </a:lnTo>
                <a:lnTo>
                  <a:pt x="240" y="6"/>
                </a:lnTo>
                <a:lnTo>
                  <a:pt x="252" y="10"/>
                </a:lnTo>
                <a:lnTo>
                  <a:pt x="263" y="15"/>
                </a:lnTo>
                <a:lnTo>
                  <a:pt x="275" y="20"/>
                </a:lnTo>
                <a:lnTo>
                  <a:pt x="286" y="26"/>
                </a:lnTo>
                <a:lnTo>
                  <a:pt x="297" y="33"/>
                </a:lnTo>
                <a:lnTo>
                  <a:pt x="307" y="40"/>
                </a:lnTo>
                <a:lnTo>
                  <a:pt x="317" y="48"/>
                </a:lnTo>
                <a:lnTo>
                  <a:pt x="326" y="56"/>
                </a:lnTo>
                <a:lnTo>
                  <a:pt x="334" y="65"/>
                </a:lnTo>
                <a:lnTo>
                  <a:pt x="342" y="75"/>
                </a:lnTo>
                <a:lnTo>
                  <a:pt x="349" y="85"/>
                </a:lnTo>
                <a:lnTo>
                  <a:pt x="356" y="96"/>
                </a:lnTo>
                <a:lnTo>
                  <a:pt x="362" y="107"/>
                </a:lnTo>
                <a:lnTo>
                  <a:pt x="367" y="119"/>
                </a:lnTo>
                <a:lnTo>
                  <a:pt x="372" y="130"/>
                </a:lnTo>
                <a:lnTo>
                  <a:pt x="375" y="142"/>
                </a:lnTo>
                <a:lnTo>
                  <a:pt x="378" y="154"/>
                </a:lnTo>
                <a:lnTo>
                  <a:pt x="380" y="166"/>
                </a:lnTo>
                <a:lnTo>
                  <a:pt x="381" y="178"/>
                </a:lnTo>
                <a:lnTo>
                  <a:pt x="381" y="191"/>
                </a:lnTo>
                <a:close/>
              </a:path>
            </a:pathLst>
          </a:custGeom>
          <a:solidFill>
            <a:srgbClr val="ffffff"/>
          </a:solidFill>
          <a:ln w="0">
            <a:noFill/>
          </a:ln>
        </p:spPr>
      </p:sp>
      <p:sp>
        <p:nvSpPr>
          <p:cNvPr id="723" name=""/>
          <p:cNvSpPr/>
          <p:nvPr/>
        </p:nvSpPr>
        <p:spPr>
          <a:xfrm>
            <a:off x="8760240" y="2296080"/>
            <a:ext cx="167040" cy="243000"/>
          </a:xfrm>
          <a:custGeom>
            <a:avLst/>
            <a:gdLst/>
            <a:ahLst/>
            <a:rect l="0" t="0" r="r" b="b"/>
            <a:pathLst>
              <a:path w="464" h="675">
                <a:moveTo>
                  <a:pt x="106" y="675"/>
                </a:moveTo>
                <a:lnTo>
                  <a:pt x="0" y="614"/>
                </a:lnTo>
                <a:lnTo>
                  <a:pt x="210" y="250"/>
                </a:lnTo>
                <a:lnTo>
                  <a:pt x="294" y="116"/>
                </a:lnTo>
                <a:lnTo>
                  <a:pt x="291" y="118"/>
                </a:lnTo>
                <a:lnTo>
                  <a:pt x="283" y="121"/>
                </a:lnTo>
                <a:lnTo>
                  <a:pt x="259" y="131"/>
                </a:lnTo>
                <a:lnTo>
                  <a:pt x="146" y="169"/>
                </a:lnTo>
                <a:lnTo>
                  <a:pt x="126" y="64"/>
                </a:lnTo>
                <a:lnTo>
                  <a:pt x="368" y="0"/>
                </a:lnTo>
                <a:lnTo>
                  <a:pt x="464" y="55"/>
                </a:lnTo>
                <a:lnTo>
                  <a:pt x="106" y="675"/>
                </a:lnTo>
                <a:close/>
              </a:path>
            </a:pathLst>
          </a:custGeom>
          <a:solidFill>
            <a:srgbClr val="000000"/>
          </a:solidFill>
          <a:ln w="0">
            <a:noFill/>
          </a:ln>
        </p:spPr>
      </p:sp>
      <p:sp>
        <p:nvSpPr>
          <p:cNvPr id="724" name=""/>
          <p:cNvSpPr/>
          <p:nvPr/>
        </p:nvSpPr>
        <p:spPr>
          <a:xfrm>
            <a:off x="8870400" y="2366280"/>
            <a:ext cx="186480" cy="239400"/>
          </a:xfrm>
          <a:custGeom>
            <a:avLst/>
            <a:gdLst/>
            <a:ahLst/>
            <a:rect l="0" t="0" r="r" b="b"/>
            <a:pathLst>
              <a:path w="518" h="665">
                <a:moveTo>
                  <a:pt x="417" y="424"/>
                </a:moveTo>
                <a:lnTo>
                  <a:pt x="393" y="464"/>
                </a:lnTo>
                <a:lnTo>
                  <a:pt x="370" y="499"/>
                </a:lnTo>
                <a:lnTo>
                  <a:pt x="348" y="532"/>
                </a:lnTo>
                <a:lnTo>
                  <a:pt x="326" y="560"/>
                </a:lnTo>
                <a:lnTo>
                  <a:pt x="304" y="585"/>
                </a:lnTo>
                <a:lnTo>
                  <a:pt x="283" y="607"/>
                </a:lnTo>
                <a:lnTo>
                  <a:pt x="262" y="625"/>
                </a:lnTo>
                <a:lnTo>
                  <a:pt x="252" y="633"/>
                </a:lnTo>
                <a:lnTo>
                  <a:pt x="242" y="639"/>
                </a:lnTo>
                <a:lnTo>
                  <a:pt x="232" y="645"/>
                </a:lnTo>
                <a:lnTo>
                  <a:pt x="222" y="651"/>
                </a:lnTo>
                <a:lnTo>
                  <a:pt x="212" y="655"/>
                </a:lnTo>
                <a:lnTo>
                  <a:pt x="202" y="659"/>
                </a:lnTo>
                <a:lnTo>
                  <a:pt x="192" y="662"/>
                </a:lnTo>
                <a:lnTo>
                  <a:pt x="182" y="664"/>
                </a:lnTo>
                <a:lnTo>
                  <a:pt x="172" y="665"/>
                </a:lnTo>
                <a:lnTo>
                  <a:pt x="162" y="665"/>
                </a:lnTo>
                <a:lnTo>
                  <a:pt x="151" y="665"/>
                </a:lnTo>
                <a:lnTo>
                  <a:pt x="141" y="664"/>
                </a:lnTo>
                <a:lnTo>
                  <a:pt x="131" y="662"/>
                </a:lnTo>
                <a:lnTo>
                  <a:pt x="121" y="660"/>
                </a:lnTo>
                <a:lnTo>
                  <a:pt x="110" y="656"/>
                </a:lnTo>
                <a:lnTo>
                  <a:pt x="100" y="652"/>
                </a:lnTo>
                <a:lnTo>
                  <a:pt x="89" y="647"/>
                </a:lnTo>
                <a:lnTo>
                  <a:pt x="79" y="642"/>
                </a:lnTo>
                <a:lnTo>
                  <a:pt x="69" y="635"/>
                </a:lnTo>
                <a:lnTo>
                  <a:pt x="59" y="629"/>
                </a:lnTo>
                <a:lnTo>
                  <a:pt x="51" y="622"/>
                </a:lnTo>
                <a:lnTo>
                  <a:pt x="43" y="614"/>
                </a:lnTo>
                <a:lnTo>
                  <a:pt x="35" y="607"/>
                </a:lnTo>
                <a:lnTo>
                  <a:pt x="29" y="599"/>
                </a:lnTo>
                <a:lnTo>
                  <a:pt x="23" y="590"/>
                </a:lnTo>
                <a:lnTo>
                  <a:pt x="17" y="582"/>
                </a:lnTo>
                <a:lnTo>
                  <a:pt x="13" y="573"/>
                </a:lnTo>
                <a:lnTo>
                  <a:pt x="9" y="563"/>
                </a:lnTo>
                <a:lnTo>
                  <a:pt x="6" y="553"/>
                </a:lnTo>
                <a:lnTo>
                  <a:pt x="3" y="543"/>
                </a:lnTo>
                <a:lnTo>
                  <a:pt x="1" y="533"/>
                </a:lnTo>
                <a:lnTo>
                  <a:pt x="0" y="522"/>
                </a:lnTo>
                <a:lnTo>
                  <a:pt x="0" y="510"/>
                </a:lnTo>
                <a:lnTo>
                  <a:pt x="0" y="499"/>
                </a:lnTo>
                <a:lnTo>
                  <a:pt x="1" y="487"/>
                </a:lnTo>
                <a:lnTo>
                  <a:pt x="3" y="474"/>
                </a:lnTo>
                <a:lnTo>
                  <a:pt x="8" y="448"/>
                </a:lnTo>
                <a:lnTo>
                  <a:pt x="17" y="419"/>
                </a:lnTo>
                <a:lnTo>
                  <a:pt x="28" y="388"/>
                </a:lnTo>
                <a:lnTo>
                  <a:pt x="42" y="354"/>
                </a:lnTo>
                <a:lnTo>
                  <a:pt x="59" y="319"/>
                </a:lnTo>
                <a:lnTo>
                  <a:pt x="78" y="281"/>
                </a:lnTo>
                <a:lnTo>
                  <a:pt x="100" y="242"/>
                </a:lnTo>
                <a:lnTo>
                  <a:pt x="123" y="203"/>
                </a:lnTo>
                <a:lnTo>
                  <a:pt x="146" y="167"/>
                </a:lnTo>
                <a:lnTo>
                  <a:pt x="169" y="135"/>
                </a:lnTo>
                <a:lnTo>
                  <a:pt x="191" y="106"/>
                </a:lnTo>
                <a:lnTo>
                  <a:pt x="213" y="81"/>
                </a:lnTo>
                <a:lnTo>
                  <a:pt x="234" y="59"/>
                </a:lnTo>
                <a:lnTo>
                  <a:pt x="255" y="41"/>
                </a:lnTo>
                <a:lnTo>
                  <a:pt x="265" y="34"/>
                </a:lnTo>
                <a:lnTo>
                  <a:pt x="275" y="27"/>
                </a:lnTo>
                <a:lnTo>
                  <a:pt x="285" y="21"/>
                </a:lnTo>
                <a:lnTo>
                  <a:pt x="295" y="15"/>
                </a:lnTo>
                <a:lnTo>
                  <a:pt x="306" y="11"/>
                </a:lnTo>
                <a:lnTo>
                  <a:pt x="316" y="7"/>
                </a:lnTo>
                <a:lnTo>
                  <a:pt x="326" y="4"/>
                </a:lnTo>
                <a:lnTo>
                  <a:pt x="336" y="2"/>
                </a:lnTo>
                <a:lnTo>
                  <a:pt x="346" y="1"/>
                </a:lnTo>
                <a:lnTo>
                  <a:pt x="357" y="0"/>
                </a:lnTo>
                <a:lnTo>
                  <a:pt x="367" y="0"/>
                </a:lnTo>
                <a:lnTo>
                  <a:pt x="377" y="1"/>
                </a:lnTo>
                <a:lnTo>
                  <a:pt x="387" y="3"/>
                </a:lnTo>
                <a:lnTo>
                  <a:pt x="397" y="5"/>
                </a:lnTo>
                <a:lnTo>
                  <a:pt x="408" y="8"/>
                </a:lnTo>
                <a:lnTo>
                  <a:pt x="418" y="12"/>
                </a:lnTo>
                <a:lnTo>
                  <a:pt x="428" y="17"/>
                </a:lnTo>
                <a:lnTo>
                  <a:pt x="438" y="23"/>
                </a:lnTo>
                <a:lnTo>
                  <a:pt x="448" y="29"/>
                </a:lnTo>
                <a:lnTo>
                  <a:pt x="458" y="35"/>
                </a:lnTo>
                <a:lnTo>
                  <a:pt x="467" y="42"/>
                </a:lnTo>
                <a:lnTo>
                  <a:pt x="475" y="50"/>
                </a:lnTo>
                <a:lnTo>
                  <a:pt x="482" y="57"/>
                </a:lnTo>
                <a:lnTo>
                  <a:pt x="489" y="65"/>
                </a:lnTo>
                <a:lnTo>
                  <a:pt x="495" y="73"/>
                </a:lnTo>
                <a:lnTo>
                  <a:pt x="500" y="82"/>
                </a:lnTo>
                <a:lnTo>
                  <a:pt x="505" y="91"/>
                </a:lnTo>
                <a:lnTo>
                  <a:pt x="508" y="101"/>
                </a:lnTo>
                <a:lnTo>
                  <a:pt x="512" y="110"/>
                </a:lnTo>
                <a:lnTo>
                  <a:pt x="514" y="120"/>
                </a:lnTo>
                <a:lnTo>
                  <a:pt x="516" y="131"/>
                </a:lnTo>
                <a:lnTo>
                  <a:pt x="517" y="142"/>
                </a:lnTo>
                <a:lnTo>
                  <a:pt x="518" y="153"/>
                </a:lnTo>
                <a:lnTo>
                  <a:pt x="517" y="164"/>
                </a:lnTo>
                <a:lnTo>
                  <a:pt x="516" y="176"/>
                </a:lnTo>
                <a:lnTo>
                  <a:pt x="515" y="189"/>
                </a:lnTo>
                <a:lnTo>
                  <a:pt x="509" y="216"/>
                </a:lnTo>
                <a:lnTo>
                  <a:pt x="501" y="245"/>
                </a:lnTo>
                <a:lnTo>
                  <a:pt x="490" y="276"/>
                </a:lnTo>
                <a:lnTo>
                  <a:pt x="476" y="310"/>
                </a:lnTo>
                <a:lnTo>
                  <a:pt x="459" y="346"/>
                </a:lnTo>
                <a:lnTo>
                  <a:pt x="439" y="384"/>
                </a:lnTo>
                <a:lnTo>
                  <a:pt x="417" y="424"/>
                </a:lnTo>
                <a:moveTo>
                  <a:pt x="208" y="304"/>
                </a:moveTo>
                <a:lnTo>
                  <a:pt x="176" y="362"/>
                </a:lnTo>
                <a:lnTo>
                  <a:pt x="150" y="411"/>
                </a:lnTo>
                <a:lnTo>
                  <a:pt x="132" y="450"/>
                </a:lnTo>
                <a:lnTo>
                  <a:pt x="126" y="466"/>
                </a:lnTo>
                <a:lnTo>
                  <a:pt x="121" y="479"/>
                </a:lnTo>
                <a:lnTo>
                  <a:pt x="118" y="491"/>
                </a:lnTo>
                <a:lnTo>
                  <a:pt x="117" y="497"/>
                </a:lnTo>
                <a:lnTo>
                  <a:pt x="116" y="502"/>
                </a:lnTo>
                <a:lnTo>
                  <a:pt x="116" y="507"/>
                </a:lnTo>
                <a:lnTo>
                  <a:pt x="116" y="512"/>
                </a:lnTo>
                <a:lnTo>
                  <a:pt x="116" y="516"/>
                </a:lnTo>
                <a:lnTo>
                  <a:pt x="117" y="520"/>
                </a:lnTo>
                <a:lnTo>
                  <a:pt x="118" y="524"/>
                </a:lnTo>
                <a:lnTo>
                  <a:pt x="120" y="528"/>
                </a:lnTo>
                <a:lnTo>
                  <a:pt x="122" y="532"/>
                </a:lnTo>
                <a:lnTo>
                  <a:pt x="124" y="535"/>
                </a:lnTo>
                <a:lnTo>
                  <a:pt x="126" y="538"/>
                </a:lnTo>
                <a:lnTo>
                  <a:pt x="129" y="540"/>
                </a:lnTo>
                <a:lnTo>
                  <a:pt x="132" y="543"/>
                </a:lnTo>
                <a:lnTo>
                  <a:pt x="136" y="545"/>
                </a:lnTo>
                <a:lnTo>
                  <a:pt x="138" y="547"/>
                </a:lnTo>
                <a:lnTo>
                  <a:pt x="141" y="548"/>
                </a:lnTo>
                <a:lnTo>
                  <a:pt x="143" y="549"/>
                </a:lnTo>
                <a:lnTo>
                  <a:pt x="146" y="550"/>
                </a:lnTo>
                <a:lnTo>
                  <a:pt x="148" y="550"/>
                </a:lnTo>
                <a:lnTo>
                  <a:pt x="151" y="551"/>
                </a:lnTo>
                <a:lnTo>
                  <a:pt x="153" y="551"/>
                </a:lnTo>
                <a:lnTo>
                  <a:pt x="156" y="551"/>
                </a:lnTo>
                <a:lnTo>
                  <a:pt x="159" y="551"/>
                </a:lnTo>
                <a:lnTo>
                  <a:pt x="161" y="550"/>
                </a:lnTo>
                <a:lnTo>
                  <a:pt x="164" y="550"/>
                </a:lnTo>
                <a:lnTo>
                  <a:pt x="166" y="549"/>
                </a:lnTo>
                <a:lnTo>
                  <a:pt x="169" y="548"/>
                </a:lnTo>
                <a:lnTo>
                  <a:pt x="172" y="547"/>
                </a:lnTo>
                <a:lnTo>
                  <a:pt x="174" y="546"/>
                </a:lnTo>
                <a:lnTo>
                  <a:pt x="177" y="544"/>
                </a:lnTo>
                <a:lnTo>
                  <a:pt x="182" y="541"/>
                </a:lnTo>
                <a:lnTo>
                  <a:pt x="188" y="536"/>
                </a:lnTo>
                <a:lnTo>
                  <a:pt x="194" y="531"/>
                </a:lnTo>
                <a:lnTo>
                  <a:pt x="201" y="525"/>
                </a:lnTo>
                <a:lnTo>
                  <a:pt x="207" y="517"/>
                </a:lnTo>
                <a:lnTo>
                  <a:pt x="214" y="509"/>
                </a:lnTo>
                <a:lnTo>
                  <a:pt x="229" y="491"/>
                </a:lnTo>
                <a:lnTo>
                  <a:pt x="245" y="468"/>
                </a:lnTo>
                <a:lnTo>
                  <a:pt x="264" y="439"/>
                </a:lnTo>
                <a:lnTo>
                  <a:pt x="310" y="362"/>
                </a:lnTo>
                <a:lnTo>
                  <a:pt x="341" y="306"/>
                </a:lnTo>
                <a:lnTo>
                  <a:pt x="366" y="257"/>
                </a:lnTo>
                <a:lnTo>
                  <a:pt x="376" y="237"/>
                </a:lnTo>
                <a:lnTo>
                  <a:pt x="384" y="218"/>
                </a:lnTo>
                <a:lnTo>
                  <a:pt x="391" y="202"/>
                </a:lnTo>
                <a:lnTo>
                  <a:pt x="395" y="188"/>
                </a:lnTo>
                <a:lnTo>
                  <a:pt x="398" y="176"/>
                </a:lnTo>
                <a:lnTo>
                  <a:pt x="399" y="170"/>
                </a:lnTo>
                <a:lnTo>
                  <a:pt x="400" y="165"/>
                </a:lnTo>
                <a:lnTo>
                  <a:pt x="400" y="159"/>
                </a:lnTo>
                <a:lnTo>
                  <a:pt x="400" y="154"/>
                </a:lnTo>
                <a:lnTo>
                  <a:pt x="400" y="150"/>
                </a:lnTo>
                <a:lnTo>
                  <a:pt x="399" y="145"/>
                </a:lnTo>
                <a:lnTo>
                  <a:pt x="398" y="141"/>
                </a:lnTo>
                <a:lnTo>
                  <a:pt x="397" y="137"/>
                </a:lnTo>
                <a:lnTo>
                  <a:pt x="395" y="134"/>
                </a:lnTo>
                <a:lnTo>
                  <a:pt x="393" y="130"/>
                </a:lnTo>
                <a:lnTo>
                  <a:pt x="391" y="127"/>
                </a:lnTo>
                <a:lnTo>
                  <a:pt x="388" y="124"/>
                </a:lnTo>
                <a:lnTo>
                  <a:pt x="385" y="122"/>
                </a:lnTo>
                <a:lnTo>
                  <a:pt x="381" y="120"/>
                </a:lnTo>
                <a:lnTo>
                  <a:pt x="377" y="118"/>
                </a:lnTo>
                <a:lnTo>
                  <a:pt x="374" y="116"/>
                </a:lnTo>
                <a:lnTo>
                  <a:pt x="370" y="115"/>
                </a:lnTo>
                <a:lnTo>
                  <a:pt x="366" y="115"/>
                </a:lnTo>
                <a:lnTo>
                  <a:pt x="362" y="115"/>
                </a:lnTo>
                <a:lnTo>
                  <a:pt x="358" y="115"/>
                </a:lnTo>
                <a:lnTo>
                  <a:pt x="354" y="116"/>
                </a:lnTo>
                <a:lnTo>
                  <a:pt x="350" y="117"/>
                </a:lnTo>
                <a:lnTo>
                  <a:pt x="346" y="118"/>
                </a:lnTo>
                <a:lnTo>
                  <a:pt x="342" y="120"/>
                </a:lnTo>
                <a:lnTo>
                  <a:pt x="338" y="123"/>
                </a:lnTo>
                <a:lnTo>
                  <a:pt x="333" y="126"/>
                </a:lnTo>
                <a:lnTo>
                  <a:pt x="329" y="129"/>
                </a:lnTo>
                <a:lnTo>
                  <a:pt x="325" y="133"/>
                </a:lnTo>
                <a:lnTo>
                  <a:pt x="316" y="142"/>
                </a:lnTo>
                <a:lnTo>
                  <a:pt x="306" y="153"/>
                </a:lnTo>
                <a:lnTo>
                  <a:pt x="296" y="166"/>
                </a:lnTo>
                <a:lnTo>
                  <a:pt x="271" y="202"/>
                </a:lnTo>
                <a:lnTo>
                  <a:pt x="242" y="247"/>
                </a:lnTo>
                <a:lnTo>
                  <a:pt x="208" y="304"/>
                </a:lnTo>
                <a:close/>
              </a:path>
            </a:pathLst>
          </a:custGeom>
          <a:solidFill>
            <a:srgbClr val="000000"/>
          </a:solidFill>
          <a:ln w="0">
            <a:noFill/>
          </a:ln>
        </p:spPr>
      </p:sp>
      <p:sp>
        <p:nvSpPr>
          <p:cNvPr id="725" name=""/>
          <p:cNvSpPr/>
          <p:nvPr/>
        </p:nvSpPr>
        <p:spPr>
          <a:xfrm>
            <a:off x="9021960" y="2437560"/>
            <a:ext cx="244440" cy="304560"/>
          </a:xfrm>
          <a:custGeom>
            <a:avLst/>
            <a:gdLst/>
            <a:ahLst/>
            <a:rect l="0" t="0" r="r" b="b"/>
            <a:pathLst>
              <a:path w="679" h="846">
                <a:moveTo>
                  <a:pt x="211" y="191"/>
                </a:moveTo>
                <a:lnTo>
                  <a:pt x="196" y="217"/>
                </a:lnTo>
                <a:lnTo>
                  <a:pt x="184" y="241"/>
                </a:lnTo>
                <a:lnTo>
                  <a:pt x="179" y="252"/>
                </a:lnTo>
                <a:lnTo>
                  <a:pt x="175" y="262"/>
                </a:lnTo>
                <a:lnTo>
                  <a:pt x="171" y="271"/>
                </a:lnTo>
                <a:lnTo>
                  <a:pt x="169" y="279"/>
                </a:lnTo>
                <a:lnTo>
                  <a:pt x="167" y="286"/>
                </a:lnTo>
                <a:lnTo>
                  <a:pt x="166" y="292"/>
                </a:lnTo>
                <a:lnTo>
                  <a:pt x="166" y="296"/>
                </a:lnTo>
                <a:lnTo>
                  <a:pt x="166" y="298"/>
                </a:lnTo>
                <a:lnTo>
                  <a:pt x="167" y="301"/>
                </a:lnTo>
                <a:lnTo>
                  <a:pt x="167" y="304"/>
                </a:lnTo>
                <a:lnTo>
                  <a:pt x="168" y="306"/>
                </a:lnTo>
                <a:lnTo>
                  <a:pt x="168" y="308"/>
                </a:lnTo>
                <a:lnTo>
                  <a:pt x="169" y="310"/>
                </a:lnTo>
                <a:lnTo>
                  <a:pt x="171" y="312"/>
                </a:lnTo>
                <a:lnTo>
                  <a:pt x="172" y="314"/>
                </a:lnTo>
                <a:lnTo>
                  <a:pt x="174" y="316"/>
                </a:lnTo>
                <a:lnTo>
                  <a:pt x="175" y="317"/>
                </a:lnTo>
                <a:lnTo>
                  <a:pt x="177" y="318"/>
                </a:lnTo>
                <a:lnTo>
                  <a:pt x="180" y="320"/>
                </a:lnTo>
                <a:lnTo>
                  <a:pt x="182" y="320"/>
                </a:lnTo>
                <a:lnTo>
                  <a:pt x="184" y="321"/>
                </a:lnTo>
                <a:lnTo>
                  <a:pt x="186" y="321"/>
                </a:lnTo>
                <a:lnTo>
                  <a:pt x="188" y="321"/>
                </a:lnTo>
                <a:lnTo>
                  <a:pt x="191" y="321"/>
                </a:lnTo>
                <a:lnTo>
                  <a:pt x="193" y="321"/>
                </a:lnTo>
                <a:lnTo>
                  <a:pt x="195" y="320"/>
                </a:lnTo>
                <a:lnTo>
                  <a:pt x="198" y="319"/>
                </a:lnTo>
                <a:lnTo>
                  <a:pt x="200" y="318"/>
                </a:lnTo>
                <a:lnTo>
                  <a:pt x="203" y="317"/>
                </a:lnTo>
                <a:lnTo>
                  <a:pt x="205" y="315"/>
                </a:lnTo>
                <a:lnTo>
                  <a:pt x="211" y="311"/>
                </a:lnTo>
                <a:lnTo>
                  <a:pt x="216" y="306"/>
                </a:lnTo>
                <a:lnTo>
                  <a:pt x="222" y="300"/>
                </a:lnTo>
                <a:lnTo>
                  <a:pt x="229" y="293"/>
                </a:lnTo>
                <a:lnTo>
                  <a:pt x="235" y="285"/>
                </a:lnTo>
                <a:lnTo>
                  <a:pt x="242" y="275"/>
                </a:lnTo>
                <a:lnTo>
                  <a:pt x="257" y="253"/>
                </a:lnTo>
                <a:lnTo>
                  <a:pt x="273" y="227"/>
                </a:lnTo>
                <a:lnTo>
                  <a:pt x="288" y="200"/>
                </a:lnTo>
                <a:lnTo>
                  <a:pt x="300" y="176"/>
                </a:lnTo>
                <a:lnTo>
                  <a:pt x="304" y="165"/>
                </a:lnTo>
                <a:lnTo>
                  <a:pt x="308" y="155"/>
                </a:lnTo>
                <a:lnTo>
                  <a:pt x="311" y="147"/>
                </a:lnTo>
                <a:lnTo>
                  <a:pt x="313" y="139"/>
                </a:lnTo>
                <a:lnTo>
                  <a:pt x="315" y="131"/>
                </a:lnTo>
                <a:lnTo>
                  <a:pt x="315" y="125"/>
                </a:lnTo>
                <a:lnTo>
                  <a:pt x="315" y="122"/>
                </a:lnTo>
                <a:lnTo>
                  <a:pt x="315" y="119"/>
                </a:lnTo>
                <a:lnTo>
                  <a:pt x="315" y="116"/>
                </a:lnTo>
                <a:lnTo>
                  <a:pt x="315" y="113"/>
                </a:lnTo>
                <a:lnTo>
                  <a:pt x="314" y="111"/>
                </a:lnTo>
                <a:lnTo>
                  <a:pt x="313" y="109"/>
                </a:lnTo>
                <a:lnTo>
                  <a:pt x="312" y="107"/>
                </a:lnTo>
                <a:lnTo>
                  <a:pt x="311" y="105"/>
                </a:lnTo>
                <a:lnTo>
                  <a:pt x="310" y="103"/>
                </a:lnTo>
                <a:lnTo>
                  <a:pt x="308" y="101"/>
                </a:lnTo>
                <a:lnTo>
                  <a:pt x="306" y="100"/>
                </a:lnTo>
                <a:lnTo>
                  <a:pt x="304" y="99"/>
                </a:lnTo>
                <a:lnTo>
                  <a:pt x="302" y="98"/>
                </a:lnTo>
                <a:lnTo>
                  <a:pt x="300" y="97"/>
                </a:lnTo>
                <a:lnTo>
                  <a:pt x="298" y="96"/>
                </a:lnTo>
                <a:lnTo>
                  <a:pt x="296" y="96"/>
                </a:lnTo>
                <a:lnTo>
                  <a:pt x="293" y="96"/>
                </a:lnTo>
                <a:lnTo>
                  <a:pt x="291" y="96"/>
                </a:lnTo>
                <a:lnTo>
                  <a:pt x="289" y="96"/>
                </a:lnTo>
                <a:lnTo>
                  <a:pt x="286" y="97"/>
                </a:lnTo>
                <a:lnTo>
                  <a:pt x="284" y="98"/>
                </a:lnTo>
                <a:lnTo>
                  <a:pt x="281" y="99"/>
                </a:lnTo>
                <a:lnTo>
                  <a:pt x="279" y="101"/>
                </a:lnTo>
                <a:lnTo>
                  <a:pt x="276" y="102"/>
                </a:lnTo>
                <a:lnTo>
                  <a:pt x="271" y="106"/>
                </a:lnTo>
                <a:lnTo>
                  <a:pt x="265" y="111"/>
                </a:lnTo>
                <a:lnTo>
                  <a:pt x="260" y="117"/>
                </a:lnTo>
                <a:lnTo>
                  <a:pt x="254" y="124"/>
                </a:lnTo>
                <a:lnTo>
                  <a:pt x="248" y="133"/>
                </a:lnTo>
                <a:lnTo>
                  <a:pt x="241" y="142"/>
                </a:lnTo>
                <a:lnTo>
                  <a:pt x="226" y="164"/>
                </a:lnTo>
                <a:lnTo>
                  <a:pt x="211" y="191"/>
                </a:lnTo>
                <a:moveTo>
                  <a:pt x="358" y="275"/>
                </a:moveTo>
                <a:lnTo>
                  <a:pt x="344" y="297"/>
                </a:lnTo>
                <a:lnTo>
                  <a:pt x="330" y="318"/>
                </a:lnTo>
                <a:lnTo>
                  <a:pt x="317" y="336"/>
                </a:lnTo>
                <a:lnTo>
                  <a:pt x="303" y="353"/>
                </a:lnTo>
                <a:lnTo>
                  <a:pt x="289" y="368"/>
                </a:lnTo>
                <a:lnTo>
                  <a:pt x="274" y="381"/>
                </a:lnTo>
                <a:lnTo>
                  <a:pt x="260" y="392"/>
                </a:lnTo>
                <a:lnTo>
                  <a:pt x="253" y="396"/>
                </a:lnTo>
                <a:lnTo>
                  <a:pt x="245" y="400"/>
                </a:lnTo>
                <a:lnTo>
                  <a:pt x="238" y="404"/>
                </a:lnTo>
                <a:lnTo>
                  <a:pt x="231" y="407"/>
                </a:lnTo>
                <a:lnTo>
                  <a:pt x="224" y="410"/>
                </a:lnTo>
                <a:lnTo>
                  <a:pt x="216" y="412"/>
                </a:lnTo>
                <a:lnTo>
                  <a:pt x="209" y="413"/>
                </a:lnTo>
                <a:lnTo>
                  <a:pt x="202" y="415"/>
                </a:lnTo>
                <a:lnTo>
                  <a:pt x="195" y="415"/>
                </a:lnTo>
                <a:lnTo>
                  <a:pt x="188" y="415"/>
                </a:lnTo>
                <a:lnTo>
                  <a:pt x="180" y="415"/>
                </a:lnTo>
                <a:lnTo>
                  <a:pt x="173" y="414"/>
                </a:lnTo>
                <a:lnTo>
                  <a:pt x="166" y="413"/>
                </a:lnTo>
                <a:lnTo>
                  <a:pt x="159" y="411"/>
                </a:lnTo>
                <a:lnTo>
                  <a:pt x="152" y="409"/>
                </a:lnTo>
                <a:lnTo>
                  <a:pt x="144" y="406"/>
                </a:lnTo>
                <a:lnTo>
                  <a:pt x="137" y="402"/>
                </a:lnTo>
                <a:lnTo>
                  <a:pt x="130" y="399"/>
                </a:lnTo>
                <a:lnTo>
                  <a:pt x="123" y="394"/>
                </a:lnTo>
                <a:lnTo>
                  <a:pt x="116" y="390"/>
                </a:lnTo>
                <a:lnTo>
                  <a:pt x="110" y="385"/>
                </a:lnTo>
                <a:lnTo>
                  <a:pt x="104" y="380"/>
                </a:lnTo>
                <a:lnTo>
                  <a:pt x="99" y="374"/>
                </a:lnTo>
                <a:lnTo>
                  <a:pt x="94" y="369"/>
                </a:lnTo>
                <a:lnTo>
                  <a:pt x="90" y="363"/>
                </a:lnTo>
                <a:lnTo>
                  <a:pt x="86" y="357"/>
                </a:lnTo>
                <a:lnTo>
                  <a:pt x="82" y="351"/>
                </a:lnTo>
                <a:lnTo>
                  <a:pt x="79" y="344"/>
                </a:lnTo>
                <a:lnTo>
                  <a:pt x="77" y="338"/>
                </a:lnTo>
                <a:lnTo>
                  <a:pt x="74" y="331"/>
                </a:lnTo>
                <a:lnTo>
                  <a:pt x="73" y="323"/>
                </a:lnTo>
                <a:lnTo>
                  <a:pt x="72" y="316"/>
                </a:lnTo>
                <a:lnTo>
                  <a:pt x="71" y="308"/>
                </a:lnTo>
                <a:lnTo>
                  <a:pt x="71" y="301"/>
                </a:lnTo>
                <a:lnTo>
                  <a:pt x="71" y="292"/>
                </a:lnTo>
                <a:lnTo>
                  <a:pt x="71" y="284"/>
                </a:lnTo>
                <a:lnTo>
                  <a:pt x="74" y="267"/>
                </a:lnTo>
                <a:lnTo>
                  <a:pt x="78" y="248"/>
                </a:lnTo>
                <a:lnTo>
                  <a:pt x="84" y="229"/>
                </a:lnTo>
                <a:lnTo>
                  <a:pt x="92" y="209"/>
                </a:lnTo>
                <a:lnTo>
                  <a:pt x="101" y="188"/>
                </a:lnTo>
                <a:lnTo>
                  <a:pt x="112" y="166"/>
                </a:lnTo>
                <a:lnTo>
                  <a:pt x="125" y="142"/>
                </a:lnTo>
                <a:lnTo>
                  <a:pt x="153" y="99"/>
                </a:lnTo>
                <a:lnTo>
                  <a:pt x="167" y="80"/>
                </a:lnTo>
                <a:lnTo>
                  <a:pt x="181" y="63"/>
                </a:lnTo>
                <a:lnTo>
                  <a:pt x="195" y="48"/>
                </a:lnTo>
                <a:lnTo>
                  <a:pt x="209" y="35"/>
                </a:lnTo>
                <a:lnTo>
                  <a:pt x="223" y="24"/>
                </a:lnTo>
                <a:lnTo>
                  <a:pt x="237" y="15"/>
                </a:lnTo>
                <a:lnTo>
                  <a:pt x="251" y="8"/>
                </a:lnTo>
                <a:lnTo>
                  <a:pt x="265" y="4"/>
                </a:lnTo>
                <a:lnTo>
                  <a:pt x="279" y="1"/>
                </a:lnTo>
                <a:lnTo>
                  <a:pt x="293" y="0"/>
                </a:lnTo>
                <a:lnTo>
                  <a:pt x="307" y="1"/>
                </a:lnTo>
                <a:lnTo>
                  <a:pt x="322" y="4"/>
                </a:lnTo>
                <a:lnTo>
                  <a:pt x="336" y="10"/>
                </a:lnTo>
                <a:lnTo>
                  <a:pt x="350" y="17"/>
                </a:lnTo>
                <a:lnTo>
                  <a:pt x="364" y="26"/>
                </a:lnTo>
                <a:lnTo>
                  <a:pt x="376" y="36"/>
                </a:lnTo>
                <a:lnTo>
                  <a:pt x="386" y="47"/>
                </a:lnTo>
                <a:lnTo>
                  <a:pt x="395" y="59"/>
                </a:lnTo>
                <a:lnTo>
                  <a:pt x="402" y="71"/>
                </a:lnTo>
                <a:lnTo>
                  <a:pt x="406" y="85"/>
                </a:lnTo>
                <a:lnTo>
                  <a:pt x="410" y="100"/>
                </a:lnTo>
                <a:lnTo>
                  <a:pt x="411" y="115"/>
                </a:lnTo>
                <a:lnTo>
                  <a:pt x="410" y="132"/>
                </a:lnTo>
                <a:lnTo>
                  <a:pt x="408" y="149"/>
                </a:lnTo>
                <a:lnTo>
                  <a:pt x="404" y="168"/>
                </a:lnTo>
                <a:lnTo>
                  <a:pt x="398" y="187"/>
                </a:lnTo>
                <a:lnTo>
                  <a:pt x="391" y="208"/>
                </a:lnTo>
                <a:lnTo>
                  <a:pt x="382" y="229"/>
                </a:lnTo>
                <a:lnTo>
                  <a:pt x="358" y="275"/>
                </a:lnTo>
                <a:moveTo>
                  <a:pt x="407" y="622"/>
                </a:moveTo>
                <a:lnTo>
                  <a:pt x="392" y="649"/>
                </a:lnTo>
                <a:lnTo>
                  <a:pt x="380" y="672"/>
                </a:lnTo>
                <a:lnTo>
                  <a:pt x="375" y="683"/>
                </a:lnTo>
                <a:lnTo>
                  <a:pt x="371" y="693"/>
                </a:lnTo>
                <a:lnTo>
                  <a:pt x="367" y="702"/>
                </a:lnTo>
                <a:lnTo>
                  <a:pt x="365" y="710"/>
                </a:lnTo>
                <a:lnTo>
                  <a:pt x="363" y="717"/>
                </a:lnTo>
                <a:lnTo>
                  <a:pt x="363" y="724"/>
                </a:lnTo>
                <a:lnTo>
                  <a:pt x="362" y="727"/>
                </a:lnTo>
                <a:lnTo>
                  <a:pt x="363" y="730"/>
                </a:lnTo>
                <a:lnTo>
                  <a:pt x="363" y="732"/>
                </a:lnTo>
                <a:lnTo>
                  <a:pt x="363" y="735"/>
                </a:lnTo>
                <a:lnTo>
                  <a:pt x="364" y="737"/>
                </a:lnTo>
                <a:lnTo>
                  <a:pt x="365" y="740"/>
                </a:lnTo>
                <a:lnTo>
                  <a:pt x="366" y="742"/>
                </a:lnTo>
                <a:lnTo>
                  <a:pt x="367" y="744"/>
                </a:lnTo>
                <a:lnTo>
                  <a:pt x="368" y="745"/>
                </a:lnTo>
                <a:lnTo>
                  <a:pt x="370" y="747"/>
                </a:lnTo>
                <a:lnTo>
                  <a:pt x="372" y="748"/>
                </a:lnTo>
                <a:lnTo>
                  <a:pt x="374" y="750"/>
                </a:lnTo>
                <a:lnTo>
                  <a:pt x="376" y="751"/>
                </a:lnTo>
                <a:lnTo>
                  <a:pt x="378" y="752"/>
                </a:lnTo>
                <a:lnTo>
                  <a:pt x="380" y="752"/>
                </a:lnTo>
                <a:lnTo>
                  <a:pt x="382" y="752"/>
                </a:lnTo>
                <a:lnTo>
                  <a:pt x="385" y="753"/>
                </a:lnTo>
                <a:lnTo>
                  <a:pt x="387" y="752"/>
                </a:lnTo>
                <a:lnTo>
                  <a:pt x="389" y="752"/>
                </a:lnTo>
                <a:lnTo>
                  <a:pt x="392" y="751"/>
                </a:lnTo>
                <a:lnTo>
                  <a:pt x="394" y="751"/>
                </a:lnTo>
                <a:lnTo>
                  <a:pt x="397" y="749"/>
                </a:lnTo>
                <a:lnTo>
                  <a:pt x="400" y="748"/>
                </a:lnTo>
                <a:lnTo>
                  <a:pt x="402" y="746"/>
                </a:lnTo>
                <a:lnTo>
                  <a:pt x="408" y="743"/>
                </a:lnTo>
                <a:lnTo>
                  <a:pt x="413" y="738"/>
                </a:lnTo>
                <a:lnTo>
                  <a:pt x="419" y="732"/>
                </a:lnTo>
                <a:lnTo>
                  <a:pt x="425" y="724"/>
                </a:lnTo>
                <a:lnTo>
                  <a:pt x="432" y="716"/>
                </a:lnTo>
                <a:lnTo>
                  <a:pt x="439" y="706"/>
                </a:lnTo>
                <a:lnTo>
                  <a:pt x="453" y="684"/>
                </a:lnTo>
                <a:lnTo>
                  <a:pt x="469" y="658"/>
                </a:lnTo>
                <a:lnTo>
                  <a:pt x="484" y="631"/>
                </a:lnTo>
                <a:lnTo>
                  <a:pt x="496" y="607"/>
                </a:lnTo>
                <a:lnTo>
                  <a:pt x="500" y="597"/>
                </a:lnTo>
                <a:lnTo>
                  <a:pt x="504" y="587"/>
                </a:lnTo>
                <a:lnTo>
                  <a:pt x="507" y="578"/>
                </a:lnTo>
                <a:lnTo>
                  <a:pt x="509" y="570"/>
                </a:lnTo>
                <a:lnTo>
                  <a:pt x="510" y="563"/>
                </a:lnTo>
                <a:lnTo>
                  <a:pt x="511" y="556"/>
                </a:lnTo>
                <a:lnTo>
                  <a:pt x="511" y="553"/>
                </a:lnTo>
                <a:lnTo>
                  <a:pt x="511" y="550"/>
                </a:lnTo>
                <a:lnTo>
                  <a:pt x="511" y="547"/>
                </a:lnTo>
                <a:lnTo>
                  <a:pt x="511" y="545"/>
                </a:lnTo>
                <a:lnTo>
                  <a:pt x="510" y="542"/>
                </a:lnTo>
                <a:lnTo>
                  <a:pt x="509" y="540"/>
                </a:lnTo>
                <a:lnTo>
                  <a:pt x="508" y="538"/>
                </a:lnTo>
                <a:lnTo>
                  <a:pt x="507" y="536"/>
                </a:lnTo>
                <a:lnTo>
                  <a:pt x="506" y="534"/>
                </a:lnTo>
                <a:lnTo>
                  <a:pt x="504" y="533"/>
                </a:lnTo>
                <a:lnTo>
                  <a:pt x="502" y="531"/>
                </a:lnTo>
                <a:lnTo>
                  <a:pt x="500" y="530"/>
                </a:lnTo>
                <a:lnTo>
                  <a:pt x="498" y="529"/>
                </a:lnTo>
                <a:lnTo>
                  <a:pt x="496" y="528"/>
                </a:lnTo>
                <a:lnTo>
                  <a:pt x="494" y="528"/>
                </a:lnTo>
                <a:lnTo>
                  <a:pt x="492" y="527"/>
                </a:lnTo>
                <a:lnTo>
                  <a:pt x="490" y="527"/>
                </a:lnTo>
                <a:lnTo>
                  <a:pt x="488" y="528"/>
                </a:lnTo>
                <a:lnTo>
                  <a:pt x="485" y="528"/>
                </a:lnTo>
                <a:lnTo>
                  <a:pt x="483" y="529"/>
                </a:lnTo>
                <a:lnTo>
                  <a:pt x="481" y="530"/>
                </a:lnTo>
                <a:lnTo>
                  <a:pt x="478" y="531"/>
                </a:lnTo>
                <a:lnTo>
                  <a:pt x="476" y="532"/>
                </a:lnTo>
                <a:lnTo>
                  <a:pt x="473" y="534"/>
                </a:lnTo>
                <a:lnTo>
                  <a:pt x="468" y="538"/>
                </a:lnTo>
                <a:lnTo>
                  <a:pt x="462" y="543"/>
                </a:lnTo>
                <a:lnTo>
                  <a:pt x="456" y="549"/>
                </a:lnTo>
                <a:lnTo>
                  <a:pt x="450" y="556"/>
                </a:lnTo>
                <a:lnTo>
                  <a:pt x="444" y="564"/>
                </a:lnTo>
                <a:lnTo>
                  <a:pt x="437" y="574"/>
                </a:lnTo>
                <a:lnTo>
                  <a:pt x="422" y="595"/>
                </a:lnTo>
                <a:lnTo>
                  <a:pt x="407" y="622"/>
                </a:lnTo>
                <a:moveTo>
                  <a:pt x="553" y="706"/>
                </a:moveTo>
                <a:lnTo>
                  <a:pt x="540" y="729"/>
                </a:lnTo>
                <a:lnTo>
                  <a:pt x="526" y="749"/>
                </a:lnTo>
                <a:lnTo>
                  <a:pt x="512" y="768"/>
                </a:lnTo>
                <a:lnTo>
                  <a:pt x="498" y="784"/>
                </a:lnTo>
                <a:lnTo>
                  <a:pt x="484" y="799"/>
                </a:lnTo>
                <a:lnTo>
                  <a:pt x="470" y="811"/>
                </a:lnTo>
                <a:lnTo>
                  <a:pt x="455" y="822"/>
                </a:lnTo>
                <a:lnTo>
                  <a:pt x="441" y="831"/>
                </a:lnTo>
                <a:lnTo>
                  <a:pt x="434" y="835"/>
                </a:lnTo>
                <a:lnTo>
                  <a:pt x="426" y="838"/>
                </a:lnTo>
                <a:lnTo>
                  <a:pt x="419" y="840"/>
                </a:lnTo>
                <a:lnTo>
                  <a:pt x="412" y="843"/>
                </a:lnTo>
                <a:lnTo>
                  <a:pt x="405" y="844"/>
                </a:lnTo>
                <a:lnTo>
                  <a:pt x="398" y="845"/>
                </a:lnTo>
                <a:lnTo>
                  <a:pt x="390" y="846"/>
                </a:lnTo>
                <a:lnTo>
                  <a:pt x="383" y="846"/>
                </a:lnTo>
                <a:lnTo>
                  <a:pt x="376" y="846"/>
                </a:lnTo>
                <a:lnTo>
                  <a:pt x="369" y="845"/>
                </a:lnTo>
                <a:lnTo>
                  <a:pt x="362" y="844"/>
                </a:lnTo>
                <a:lnTo>
                  <a:pt x="355" y="842"/>
                </a:lnTo>
                <a:lnTo>
                  <a:pt x="348" y="840"/>
                </a:lnTo>
                <a:lnTo>
                  <a:pt x="341" y="837"/>
                </a:lnTo>
                <a:lnTo>
                  <a:pt x="333" y="834"/>
                </a:lnTo>
                <a:lnTo>
                  <a:pt x="326" y="830"/>
                </a:lnTo>
                <a:lnTo>
                  <a:pt x="319" y="825"/>
                </a:lnTo>
                <a:lnTo>
                  <a:pt x="312" y="821"/>
                </a:lnTo>
                <a:lnTo>
                  <a:pt x="306" y="816"/>
                </a:lnTo>
                <a:lnTo>
                  <a:pt x="301" y="811"/>
                </a:lnTo>
                <a:lnTo>
                  <a:pt x="295" y="806"/>
                </a:lnTo>
                <a:lnTo>
                  <a:pt x="290" y="800"/>
                </a:lnTo>
                <a:lnTo>
                  <a:pt x="286" y="794"/>
                </a:lnTo>
                <a:lnTo>
                  <a:pt x="282" y="788"/>
                </a:lnTo>
                <a:lnTo>
                  <a:pt x="279" y="782"/>
                </a:lnTo>
                <a:lnTo>
                  <a:pt x="276" y="776"/>
                </a:lnTo>
                <a:lnTo>
                  <a:pt x="273" y="769"/>
                </a:lnTo>
                <a:lnTo>
                  <a:pt x="271" y="762"/>
                </a:lnTo>
                <a:lnTo>
                  <a:pt x="270" y="755"/>
                </a:lnTo>
                <a:lnTo>
                  <a:pt x="268" y="748"/>
                </a:lnTo>
                <a:lnTo>
                  <a:pt x="268" y="740"/>
                </a:lnTo>
                <a:lnTo>
                  <a:pt x="267" y="732"/>
                </a:lnTo>
                <a:lnTo>
                  <a:pt x="268" y="724"/>
                </a:lnTo>
                <a:lnTo>
                  <a:pt x="268" y="716"/>
                </a:lnTo>
                <a:lnTo>
                  <a:pt x="271" y="698"/>
                </a:lnTo>
                <a:lnTo>
                  <a:pt x="275" y="680"/>
                </a:lnTo>
                <a:lnTo>
                  <a:pt x="281" y="661"/>
                </a:lnTo>
                <a:lnTo>
                  <a:pt x="289" y="640"/>
                </a:lnTo>
                <a:lnTo>
                  <a:pt x="298" y="619"/>
                </a:lnTo>
                <a:lnTo>
                  <a:pt x="309" y="597"/>
                </a:lnTo>
                <a:lnTo>
                  <a:pt x="322" y="574"/>
                </a:lnTo>
                <a:lnTo>
                  <a:pt x="335" y="552"/>
                </a:lnTo>
                <a:lnTo>
                  <a:pt x="349" y="531"/>
                </a:lnTo>
                <a:lnTo>
                  <a:pt x="363" y="513"/>
                </a:lnTo>
                <a:lnTo>
                  <a:pt x="376" y="496"/>
                </a:lnTo>
                <a:lnTo>
                  <a:pt x="390" y="482"/>
                </a:lnTo>
                <a:lnTo>
                  <a:pt x="404" y="469"/>
                </a:lnTo>
                <a:lnTo>
                  <a:pt x="418" y="458"/>
                </a:lnTo>
                <a:lnTo>
                  <a:pt x="432" y="449"/>
                </a:lnTo>
                <a:lnTo>
                  <a:pt x="439" y="445"/>
                </a:lnTo>
                <a:lnTo>
                  <a:pt x="446" y="441"/>
                </a:lnTo>
                <a:lnTo>
                  <a:pt x="454" y="438"/>
                </a:lnTo>
                <a:lnTo>
                  <a:pt x="461" y="436"/>
                </a:lnTo>
                <a:lnTo>
                  <a:pt x="468" y="434"/>
                </a:lnTo>
                <a:lnTo>
                  <a:pt x="475" y="433"/>
                </a:lnTo>
                <a:lnTo>
                  <a:pt x="482" y="432"/>
                </a:lnTo>
                <a:lnTo>
                  <a:pt x="489" y="432"/>
                </a:lnTo>
                <a:lnTo>
                  <a:pt x="497" y="432"/>
                </a:lnTo>
                <a:lnTo>
                  <a:pt x="504" y="433"/>
                </a:lnTo>
                <a:lnTo>
                  <a:pt x="511" y="434"/>
                </a:lnTo>
                <a:lnTo>
                  <a:pt x="518" y="436"/>
                </a:lnTo>
                <a:lnTo>
                  <a:pt x="525" y="438"/>
                </a:lnTo>
                <a:lnTo>
                  <a:pt x="532" y="441"/>
                </a:lnTo>
                <a:lnTo>
                  <a:pt x="539" y="444"/>
                </a:lnTo>
                <a:lnTo>
                  <a:pt x="547" y="448"/>
                </a:lnTo>
                <a:lnTo>
                  <a:pt x="560" y="457"/>
                </a:lnTo>
                <a:lnTo>
                  <a:pt x="572" y="467"/>
                </a:lnTo>
                <a:lnTo>
                  <a:pt x="583" y="478"/>
                </a:lnTo>
                <a:lnTo>
                  <a:pt x="591" y="490"/>
                </a:lnTo>
                <a:lnTo>
                  <a:pt x="598" y="502"/>
                </a:lnTo>
                <a:lnTo>
                  <a:pt x="603" y="516"/>
                </a:lnTo>
                <a:lnTo>
                  <a:pt x="606" y="531"/>
                </a:lnTo>
                <a:lnTo>
                  <a:pt x="607" y="546"/>
                </a:lnTo>
                <a:lnTo>
                  <a:pt x="606" y="563"/>
                </a:lnTo>
                <a:lnTo>
                  <a:pt x="604" y="581"/>
                </a:lnTo>
                <a:lnTo>
                  <a:pt x="600" y="599"/>
                </a:lnTo>
                <a:lnTo>
                  <a:pt x="594" y="619"/>
                </a:lnTo>
                <a:lnTo>
                  <a:pt x="587" y="639"/>
                </a:lnTo>
                <a:lnTo>
                  <a:pt x="577" y="661"/>
                </a:lnTo>
                <a:lnTo>
                  <a:pt x="553" y="706"/>
                </a:lnTo>
                <a:moveTo>
                  <a:pt x="679" y="207"/>
                </a:moveTo>
                <a:lnTo>
                  <a:pt x="82" y="689"/>
                </a:lnTo>
                <a:lnTo>
                  <a:pt x="0" y="641"/>
                </a:lnTo>
                <a:lnTo>
                  <a:pt x="596" y="159"/>
                </a:lnTo>
                <a:lnTo>
                  <a:pt x="679" y="207"/>
                </a:lnTo>
                <a:close/>
              </a:path>
            </a:pathLst>
          </a:custGeom>
          <a:solidFill>
            <a:srgbClr val="000000"/>
          </a:solidFill>
          <a:ln w="0">
            <a:noFill/>
          </a:ln>
        </p:spPr>
      </p:sp>
      <p:sp>
        <p:nvSpPr>
          <p:cNvPr id="726" name=""/>
          <p:cNvSpPr/>
          <p:nvPr/>
        </p:nvSpPr>
        <p:spPr>
          <a:xfrm>
            <a:off x="9391680" y="1703520"/>
            <a:ext cx="254880" cy="203040"/>
          </a:xfrm>
          <a:custGeom>
            <a:avLst/>
            <a:gdLst/>
            <a:ahLst/>
            <a:rect l="0" t="0" r="r" b="b"/>
            <a:pathLst>
              <a:path w="708" h="564">
                <a:moveTo>
                  <a:pt x="627" y="347"/>
                </a:moveTo>
                <a:lnTo>
                  <a:pt x="614" y="354"/>
                </a:lnTo>
                <a:lnTo>
                  <a:pt x="600" y="361"/>
                </a:lnTo>
                <a:lnTo>
                  <a:pt x="586" y="366"/>
                </a:lnTo>
                <a:lnTo>
                  <a:pt x="573" y="370"/>
                </a:lnTo>
                <a:lnTo>
                  <a:pt x="559" y="372"/>
                </a:lnTo>
                <a:lnTo>
                  <a:pt x="546" y="374"/>
                </a:lnTo>
                <a:lnTo>
                  <a:pt x="533" y="374"/>
                </a:lnTo>
                <a:lnTo>
                  <a:pt x="519" y="374"/>
                </a:lnTo>
                <a:lnTo>
                  <a:pt x="507" y="372"/>
                </a:lnTo>
                <a:lnTo>
                  <a:pt x="494" y="369"/>
                </a:lnTo>
                <a:lnTo>
                  <a:pt x="482" y="365"/>
                </a:lnTo>
                <a:lnTo>
                  <a:pt x="469" y="359"/>
                </a:lnTo>
                <a:lnTo>
                  <a:pt x="458" y="353"/>
                </a:lnTo>
                <a:lnTo>
                  <a:pt x="446" y="346"/>
                </a:lnTo>
                <a:lnTo>
                  <a:pt x="435" y="337"/>
                </a:lnTo>
                <a:lnTo>
                  <a:pt x="424" y="327"/>
                </a:lnTo>
                <a:lnTo>
                  <a:pt x="421" y="329"/>
                </a:lnTo>
                <a:lnTo>
                  <a:pt x="426" y="344"/>
                </a:lnTo>
                <a:lnTo>
                  <a:pt x="429" y="359"/>
                </a:lnTo>
                <a:lnTo>
                  <a:pt x="432" y="373"/>
                </a:lnTo>
                <a:lnTo>
                  <a:pt x="433" y="387"/>
                </a:lnTo>
                <a:lnTo>
                  <a:pt x="432" y="401"/>
                </a:lnTo>
                <a:lnTo>
                  <a:pt x="430" y="415"/>
                </a:lnTo>
                <a:lnTo>
                  <a:pt x="428" y="428"/>
                </a:lnTo>
                <a:lnTo>
                  <a:pt x="423" y="441"/>
                </a:lnTo>
                <a:lnTo>
                  <a:pt x="421" y="447"/>
                </a:lnTo>
                <a:lnTo>
                  <a:pt x="418" y="454"/>
                </a:lnTo>
                <a:lnTo>
                  <a:pt x="415" y="460"/>
                </a:lnTo>
                <a:lnTo>
                  <a:pt x="411" y="466"/>
                </a:lnTo>
                <a:lnTo>
                  <a:pt x="403" y="477"/>
                </a:lnTo>
                <a:lnTo>
                  <a:pt x="393" y="488"/>
                </a:lnTo>
                <a:lnTo>
                  <a:pt x="382" y="499"/>
                </a:lnTo>
                <a:lnTo>
                  <a:pt x="370" y="509"/>
                </a:lnTo>
                <a:lnTo>
                  <a:pt x="356" y="519"/>
                </a:lnTo>
                <a:lnTo>
                  <a:pt x="341" y="528"/>
                </a:lnTo>
                <a:lnTo>
                  <a:pt x="320" y="539"/>
                </a:lnTo>
                <a:lnTo>
                  <a:pt x="299" y="549"/>
                </a:lnTo>
                <a:lnTo>
                  <a:pt x="278" y="556"/>
                </a:lnTo>
                <a:lnTo>
                  <a:pt x="257" y="561"/>
                </a:lnTo>
                <a:lnTo>
                  <a:pt x="246" y="562"/>
                </a:lnTo>
                <a:lnTo>
                  <a:pt x="236" y="563"/>
                </a:lnTo>
                <a:lnTo>
                  <a:pt x="226" y="564"/>
                </a:lnTo>
                <a:lnTo>
                  <a:pt x="215" y="564"/>
                </a:lnTo>
                <a:lnTo>
                  <a:pt x="205" y="563"/>
                </a:lnTo>
                <a:lnTo>
                  <a:pt x="195" y="562"/>
                </a:lnTo>
                <a:lnTo>
                  <a:pt x="185" y="560"/>
                </a:lnTo>
                <a:lnTo>
                  <a:pt x="175" y="558"/>
                </a:lnTo>
                <a:lnTo>
                  <a:pt x="165" y="555"/>
                </a:lnTo>
                <a:lnTo>
                  <a:pt x="155" y="551"/>
                </a:lnTo>
                <a:lnTo>
                  <a:pt x="146" y="548"/>
                </a:lnTo>
                <a:lnTo>
                  <a:pt x="137" y="543"/>
                </a:lnTo>
                <a:lnTo>
                  <a:pt x="128" y="538"/>
                </a:lnTo>
                <a:lnTo>
                  <a:pt x="119" y="533"/>
                </a:lnTo>
                <a:lnTo>
                  <a:pt x="111" y="527"/>
                </a:lnTo>
                <a:lnTo>
                  <a:pt x="103" y="521"/>
                </a:lnTo>
                <a:lnTo>
                  <a:pt x="87" y="507"/>
                </a:lnTo>
                <a:lnTo>
                  <a:pt x="72" y="490"/>
                </a:lnTo>
                <a:lnTo>
                  <a:pt x="59" y="472"/>
                </a:lnTo>
                <a:lnTo>
                  <a:pt x="46" y="451"/>
                </a:lnTo>
                <a:lnTo>
                  <a:pt x="35" y="432"/>
                </a:lnTo>
                <a:lnTo>
                  <a:pt x="26" y="413"/>
                </a:lnTo>
                <a:lnTo>
                  <a:pt x="18" y="395"/>
                </a:lnTo>
                <a:lnTo>
                  <a:pt x="12" y="376"/>
                </a:lnTo>
                <a:lnTo>
                  <a:pt x="7" y="358"/>
                </a:lnTo>
                <a:lnTo>
                  <a:pt x="3" y="340"/>
                </a:lnTo>
                <a:lnTo>
                  <a:pt x="1" y="322"/>
                </a:lnTo>
                <a:lnTo>
                  <a:pt x="0" y="305"/>
                </a:lnTo>
                <a:lnTo>
                  <a:pt x="104" y="245"/>
                </a:lnTo>
                <a:lnTo>
                  <a:pt x="103" y="263"/>
                </a:lnTo>
                <a:lnTo>
                  <a:pt x="104" y="282"/>
                </a:lnTo>
                <a:lnTo>
                  <a:pt x="105" y="291"/>
                </a:lnTo>
                <a:lnTo>
                  <a:pt x="106" y="300"/>
                </a:lnTo>
                <a:lnTo>
                  <a:pt x="107" y="309"/>
                </a:lnTo>
                <a:lnTo>
                  <a:pt x="109" y="318"/>
                </a:lnTo>
                <a:lnTo>
                  <a:pt x="111" y="327"/>
                </a:lnTo>
                <a:lnTo>
                  <a:pt x="113" y="335"/>
                </a:lnTo>
                <a:lnTo>
                  <a:pt x="116" y="344"/>
                </a:lnTo>
                <a:lnTo>
                  <a:pt x="119" y="352"/>
                </a:lnTo>
                <a:lnTo>
                  <a:pt x="122" y="360"/>
                </a:lnTo>
                <a:lnTo>
                  <a:pt x="125" y="368"/>
                </a:lnTo>
                <a:lnTo>
                  <a:pt x="129" y="375"/>
                </a:lnTo>
                <a:lnTo>
                  <a:pt x="133" y="382"/>
                </a:lnTo>
                <a:lnTo>
                  <a:pt x="140" y="393"/>
                </a:lnTo>
                <a:lnTo>
                  <a:pt x="147" y="403"/>
                </a:lnTo>
                <a:lnTo>
                  <a:pt x="154" y="412"/>
                </a:lnTo>
                <a:lnTo>
                  <a:pt x="162" y="419"/>
                </a:lnTo>
                <a:lnTo>
                  <a:pt x="166" y="423"/>
                </a:lnTo>
                <a:lnTo>
                  <a:pt x="170" y="426"/>
                </a:lnTo>
                <a:lnTo>
                  <a:pt x="174" y="428"/>
                </a:lnTo>
                <a:lnTo>
                  <a:pt x="178" y="431"/>
                </a:lnTo>
                <a:lnTo>
                  <a:pt x="183" y="433"/>
                </a:lnTo>
                <a:lnTo>
                  <a:pt x="187" y="435"/>
                </a:lnTo>
                <a:lnTo>
                  <a:pt x="192" y="437"/>
                </a:lnTo>
                <a:lnTo>
                  <a:pt x="196" y="438"/>
                </a:lnTo>
                <a:lnTo>
                  <a:pt x="201" y="439"/>
                </a:lnTo>
                <a:lnTo>
                  <a:pt x="206" y="440"/>
                </a:lnTo>
                <a:lnTo>
                  <a:pt x="210" y="441"/>
                </a:lnTo>
                <a:lnTo>
                  <a:pt x="215" y="441"/>
                </a:lnTo>
                <a:lnTo>
                  <a:pt x="220" y="441"/>
                </a:lnTo>
                <a:lnTo>
                  <a:pt x="225" y="440"/>
                </a:lnTo>
                <a:lnTo>
                  <a:pt x="231" y="439"/>
                </a:lnTo>
                <a:lnTo>
                  <a:pt x="236" y="438"/>
                </a:lnTo>
                <a:lnTo>
                  <a:pt x="247" y="435"/>
                </a:lnTo>
                <a:lnTo>
                  <a:pt x="258" y="431"/>
                </a:lnTo>
                <a:lnTo>
                  <a:pt x="270" y="426"/>
                </a:lnTo>
                <a:lnTo>
                  <a:pt x="282" y="419"/>
                </a:lnTo>
                <a:lnTo>
                  <a:pt x="294" y="412"/>
                </a:lnTo>
                <a:lnTo>
                  <a:pt x="304" y="405"/>
                </a:lnTo>
                <a:lnTo>
                  <a:pt x="313" y="397"/>
                </a:lnTo>
                <a:lnTo>
                  <a:pt x="320" y="388"/>
                </a:lnTo>
                <a:lnTo>
                  <a:pt x="326" y="380"/>
                </a:lnTo>
                <a:lnTo>
                  <a:pt x="332" y="371"/>
                </a:lnTo>
                <a:lnTo>
                  <a:pt x="335" y="361"/>
                </a:lnTo>
                <a:lnTo>
                  <a:pt x="338" y="351"/>
                </a:lnTo>
                <a:lnTo>
                  <a:pt x="340" y="341"/>
                </a:lnTo>
                <a:lnTo>
                  <a:pt x="340" y="330"/>
                </a:lnTo>
                <a:lnTo>
                  <a:pt x="339" y="319"/>
                </a:lnTo>
                <a:lnTo>
                  <a:pt x="337" y="308"/>
                </a:lnTo>
                <a:lnTo>
                  <a:pt x="333" y="296"/>
                </a:lnTo>
                <a:lnTo>
                  <a:pt x="328" y="284"/>
                </a:lnTo>
                <a:lnTo>
                  <a:pt x="323" y="271"/>
                </a:lnTo>
                <a:lnTo>
                  <a:pt x="316" y="258"/>
                </a:lnTo>
                <a:lnTo>
                  <a:pt x="297" y="225"/>
                </a:lnTo>
                <a:lnTo>
                  <a:pt x="382" y="176"/>
                </a:lnTo>
                <a:lnTo>
                  <a:pt x="400" y="207"/>
                </a:lnTo>
                <a:lnTo>
                  <a:pt x="407" y="219"/>
                </a:lnTo>
                <a:lnTo>
                  <a:pt x="414" y="229"/>
                </a:lnTo>
                <a:lnTo>
                  <a:pt x="422" y="238"/>
                </a:lnTo>
                <a:lnTo>
                  <a:pt x="429" y="246"/>
                </a:lnTo>
                <a:lnTo>
                  <a:pt x="437" y="253"/>
                </a:lnTo>
                <a:lnTo>
                  <a:pt x="442" y="256"/>
                </a:lnTo>
                <a:lnTo>
                  <a:pt x="446" y="259"/>
                </a:lnTo>
                <a:lnTo>
                  <a:pt x="450" y="261"/>
                </a:lnTo>
                <a:lnTo>
                  <a:pt x="454" y="264"/>
                </a:lnTo>
                <a:lnTo>
                  <a:pt x="459" y="266"/>
                </a:lnTo>
                <a:lnTo>
                  <a:pt x="463" y="267"/>
                </a:lnTo>
                <a:lnTo>
                  <a:pt x="468" y="269"/>
                </a:lnTo>
                <a:lnTo>
                  <a:pt x="472" y="270"/>
                </a:lnTo>
                <a:lnTo>
                  <a:pt x="477" y="271"/>
                </a:lnTo>
                <a:lnTo>
                  <a:pt x="481" y="271"/>
                </a:lnTo>
                <a:lnTo>
                  <a:pt x="486" y="272"/>
                </a:lnTo>
                <a:lnTo>
                  <a:pt x="491" y="272"/>
                </a:lnTo>
                <a:lnTo>
                  <a:pt x="496" y="271"/>
                </a:lnTo>
                <a:lnTo>
                  <a:pt x="501" y="271"/>
                </a:lnTo>
                <a:lnTo>
                  <a:pt x="506" y="270"/>
                </a:lnTo>
                <a:lnTo>
                  <a:pt x="511" y="269"/>
                </a:lnTo>
                <a:lnTo>
                  <a:pt x="521" y="266"/>
                </a:lnTo>
                <a:lnTo>
                  <a:pt x="531" y="261"/>
                </a:lnTo>
                <a:lnTo>
                  <a:pt x="541" y="256"/>
                </a:lnTo>
                <a:lnTo>
                  <a:pt x="549" y="251"/>
                </a:lnTo>
                <a:lnTo>
                  <a:pt x="556" y="246"/>
                </a:lnTo>
                <a:lnTo>
                  <a:pt x="562" y="241"/>
                </a:lnTo>
                <a:lnTo>
                  <a:pt x="567" y="235"/>
                </a:lnTo>
                <a:lnTo>
                  <a:pt x="570" y="233"/>
                </a:lnTo>
                <a:lnTo>
                  <a:pt x="572" y="230"/>
                </a:lnTo>
                <a:lnTo>
                  <a:pt x="574" y="227"/>
                </a:lnTo>
                <a:lnTo>
                  <a:pt x="575" y="224"/>
                </a:lnTo>
                <a:lnTo>
                  <a:pt x="577" y="221"/>
                </a:lnTo>
                <a:lnTo>
                  <a:pt x="578" y="218"/>
                </a:lnTo>
                <a:lnTo>
                  <a:pt x="580" y="214"/>
                </a:lnTo>
                <a:lnTo>
                  <a:pt x="581" y="211"/>
                </a:lnTo>
                <a:lnTo>
                  <a:pt x="582" y="208"/>
                </a:lnTo>
                <a:lnTo>
                  <a:pt x="582" y="205"/>
                </a:lnTo>
                <a:lnTo>
                  <a:pt x="583" y="202"/>
                </a:lnTo>
                <a:lnTo>
                  <a:pt x="583" y="198"/>
                </a:lnTo>
                <a:lnTo>
                  <a:pt x="583" y="195"/>
                </a:lnTo>
                <a:lnTo>
                  <a:pt x="583" y="192"/>
                </a:lnTo>
                <a:lnTo>
                  <a:pt x="583" y="188"/>
                </a:lnTo>
                <a:lnTo>
                  <a:pt x="582" y="185"/>
                </a:lnTo>
                <a:lnTo>
                  <a:pt x="582" y="181"/>
                </a:lnTo>
                <a:lnTo>
                  <a:pt x="581" y="178"/>
                </a:lnTo>
                <a:lnTo>
                  <a:pt x="579" y="171"/>
                </a:lnTo>
                <a:lnTo>
                  <a:pt x="576" y="164"/>
                </a:lnTo>
                <a:lnTo>
                  <a:pt x="572" y="157"/>
                </a:lnTo>
                <a:lnTo>
                  <a:pt x="569" y="151"/>
                </a:lnTo>
                <a:lnTo>
                  <a:pt x="565" y="146"/>
                </a:lnTo>
                <a:lnTo>
                  <a:pt x="561" y="141"/>
                </a:lnTo>
                <a:lnTo>
                  <a:pt x="557" y="136"/>
                </a:lnTo>
                <a:lnTo>
                  <a:pt x="548" y="126"/>
                </a:lnTo>
                <a:lnTo>
                  <a:pt x="537" y="118"/>
                </a:lnTo>
                <a:lnTo>
                  <a:pt x="526" y="110"/>
                </a:lnTo>
                <a:lnTo>
                  <a:pt x="514" y="103"/>
                </a:lnTo>
                <a:lnTo>
                  <a:pt x="500" y="96"/>
                </a:lnTo>
                <a:lnTo>
                  <a:pt x="485" y="90"/>
                </a:lnTo>
                <a:lnTo>
                  <a:pt x="528" y="0"/>
                </a:lnTo>
                <a:lnTo>
                  <a:pt x="552" y="7"/>
                </a:lnTo>
                <a:lnTo>
                  <a:pt x="563" y="11"/>
                </a:lnTo>
                <a:lnTo>
                  <a:pt x="574" y="16"/>
                </a:lnTo>
                <a:lnTo>
                  <a:pt x="584" y="21"/>
                </a:lnTo>
                <a:lnTo>
                  <a:pt x="594" y="27"/>
                </a:lnTo>
                <a:lnTo>
                  <a:pt x="604" y="33"/>
                </a:lnTo>
                <a:lnTo>
                  <a:pt x="614" y="39"/>
                </a:lnTo>
                <a:lnTo>
                  <a:pt x="623" y="47"/>
                </a:lnTo>
                <a:lnTo>
                  <a:pt x="631" y="55"/>
                </a:lnTo>
                <a:lnTo>
                  <a:pt x="640" y="63"/>
                </a:lnTo>
                <a:lnTo>
                  <a:pt x="648" y="72"/>
                </a:lnTo>
                <a:lnTo>
                  <a:pt x="663" y="91"/>
                </a:lnTo>
                <a:lnTo>
                  <a:pt x="676" y="112"/>
                </a:lnTo>
                <a:lnTo>
                  <a:pt x="686" y="130"/>
                </a:lnTo>
                <a:lnTo>
                  <a:pt x="694" y="148"/>
                </a:lnTo>
                <a:lnTo>
                  <a:pt x="700" y="165"/>
                </a:lnTo>
                <a:lnTo>
                  <a:pt x="704" y="182"/>
                </a:lnTo>
                <a:lnTo>
                  <a:pt x="707" y="199"/>
                </a:lnTo>
                <a:lnTo>
                  <a:pt x="708" y="207"/>
                </a:lnTo>
                <a:lnTo>
                  <a:pt x="708" y="216"/>
                </a:lnTo>
                <a:lnTo>
                  <a:pt x="708" y="224"/>
                </a:lnTo>
                <a:lnTo>
                  <a:pt x="707" y="232"/>
                </a:lnTo>
                <a:lnTo>
                  <a:pt x="706" y="240"/>
                </a:lnTo>
                <a:lnTo>
                  <a:pt x="705" y="248"/>
                </a:lnTo>
                <a:lnTo>
                  <a:pt x="703" y="255"/>
                </a:lnTo>
                <a:lnTo>
                  <a:pt x="701" y="263"/>
                </a:lnTo>
                <a:lnTo>
                  <a:pt x="698" y="270"/>
                </a:lnTo>
                <a:lnTo>
                  <a:pt x="695" y="277"/>
                </a:lnTo>
                <a:lnTo>
                  <a:pt x="692" y="284"/>
                </a:lnTo>
                <a:lnTo>
                  <a:pt x="688" y="291"/>
                </a:lnTo>
                <a:lnTo>
                  <a:pt x="684" y="297"/>
                </a:lnTo>
                <a:lnTo>
                  <a:pt x="679" y="304"/>
                </a:lnTo>
                <a:lnTo>
                  <a:pt x="674" y="310"/>
                </a:lnTo>
                <a:lnTo>
                  <a:pt x="669" y="316"/>
                </a:lnTo>
                <a:lnTo>
                  <a:pt x="663" y="321"/>
                </a:lnTo>
                <a:lnTo>
                  <a:pt x="657" y="327"/>
                </a:lnTo>
                <a:lnTo>
                  <a:pt x="643" y="337"/>
                </a:lnTo>
                <a:lnTo>
                  <a:pt x="627" y="347"/>
                </a:lnTo>
                <a:close/>
              </a:path>
            </a:pathLst>
          </a:custGeom>
          <a:solidFill>
            <a:srgbClr val="000000"/>
          </a:solidFill>
          <a:ln w="0">
            <a:noFill/>
          </a:ln>
        </p:spPr>
      </p:sp>
      <p:sp>
        <p:nvSpPr>
          <p:cNvPr id="727" name=""/>
          <p:cNvSpPr/>
          <p:nvPr/>
        </p:nvSpPr>
        <p:spPr>
          <a:xfrm>
            <a:off x="9485640" y="1858320"/>
            <a:ext cx="240480" cy="185400"/>
          </a:xfrm>
          <a:custGeom>
            <a:avLst/>
            <a:gdLst/>
            <a:ahLst/>
            <a:rect l="0" t="0" r="r" b="b"/>
            <a:pathLst>
              <a:path w="668" h="515">
                <a:moveTo>
                  <a:pt x="425" y="416"/>
                </a:moveTo>
                <a:lnTo>
                  <a:pt x="385" y="438"/>
                </a:lnTo>
                <a:lnTo>
                  <a:pt x="347" y="457"/>
                </a:lnTo>
                <a:lnTo>
                  <a:pt x="311" y="474"/>
                </a:lnTo>
                <a:lnTo>
                  <a:pt x="278" y="488"/>
                </a:lnTo>
                <a:lnTo>
                  <a:pt x="246" y="499"/>
                </a:lnTo>
                <a:lnTo>
                  <a:pt x="217" y="507"/>
                </a:lnTo>
                <a:lnTo>
                  <a:pt x="190" y="512"/>
                </a:lnTo>
                <a:lnTo>
                  <a:pt x="178" y="514"/>
                </a:lnTo>
                <a:lnTo>
                  <a:pt x="166" y="514"/>
                </a:lnTo>
                <a:lnTo>
                  <a:pt x="154" y="515"/>
                </a:lnTo>
                <a:lnTo>
                  <a:pt x="143" y="514"/>
                </a:lnTo>
                <a:lnTo>
                  <a:pt x="132" y="513"/>
                </a:lnTo>
                <a:lnTo>
                  <a:pt x="122" y="511"/>
                </a:lnTo>
                <a:lnTo>
                  <a:pt x="111" y="509"/>
                </a:lnTo>
                <a:lnTo>
                  <a:pt x="102" y="505"/>
                </a:lnTo>
                <a:lnTo>
                  <a:pt x="92" y="501"/>
                </a:lnTo>
                <a:lnTo>
                  <a:pt x="83" y="497"/>
                </a:lnTo>
                <a:lnTo>
                  <a:pt x="74" y="491"/>
                </a:lnTo>
                <a:lnTo>
                  <a:pt x="66" y="485"/>
                </a:lnTo>
                <a:lnTo>
                  <a:pt x="58" y="479"/>
                </a:lnTo>
                <a:lnTo>
                  <a:pt x="50" y="471"/>
                </a:lnTo>
                <a:lnTo>
                  <a:pt x="43" y="463"/>
                </a:lnTo>
                <a:lnTo>
                  <a:pt x="36" y="454"/>
                </a:lnTo>
                <a:lnTo>
                  <a:pt x="30" y="445"/>
                </a:lnTo>
                <a:lnTo>
                  <a:pt x="23" y="435"/>
                </a:lnTo>
                <a:lnTo>
                  <a:pt x="18" y="424"/>
                </a:lnTo>
                <a:lnTo>
                  <a:pt x="13" y="414"/>
                </a:lnTo>
                <a:lnTo>
                  <a:pt x="9" y="403"/>
                </a:lnTo>
                <a:lnTo>
                  <a:pt x="5" y="393"/>
                </a:lnTo>
                <a:lnTo>
                  <a:pt x="3" y="383"/>
                </a:lnTo>
                <a:lnTo>
                  <a:pt x="1" y="372"/>
                </a:lnTo>
                <a:lnTo>
                  <a:pt x="0" y="362"/>
                </a:lnTo>
                <a:lnTo>
                  <a:pt x="0" y="352"/>
                </a:lnTo>
                <a:lnTo>
                  <a:pt x="1" y="342"/>
                </a:lnTo>
                <a:lnTo>
                  <a:pt x="2" y="332"/>
                </a:lnTo>
                <a:lnTo>
                  <a:pt x="4" y="322"/>
                </a:lnTo>
                <a:lnTo>
                  <a:pt x="7" y="312"/>
                </a:lnTo>
                <a:lnTo>
                  <a:pt x="11" y="302"/>
                </a:lnTo>
                <a:lnTo>
                  <a:pt x="15" y="292"/>
                </a:lnTo>
                <a:lnTo>
                  <a:pt x="21" y="282"/>
                </a:lnTo>
                <a:lnTo>
                  <a:pt x="27" y="272"/>
                </a:lnTo>
                <a:lnTo>
                  <a:pt x="33" y="262"/>
                </a:lnTo>
                <a:lnTo>
                  <a:pt x="41" y="252"/>
                </a:lnTo>
                <a:lnTo>
                  <a:pt x="59" y="231"/>
                </a:lnTo>
                <a:lnTo>
                  <a:pt x="81" y="211"/>
                </a:lnTo>
                <a:lnTo>
                  <a:pt x="106" y="189"/>
                </a:lnTo>
                <a:lnTo>
                  <a:pt x="135" y="167"/>
                </a:lnTo>
                <a:lnTo>
                  <a:pt x="167" y="145"/>
                </a:lnTo>
                <a:lnTo>
                  <a:pt x="203" y="122"/>
                </a:lnTo>
                <a:lnTo>
                  <a:pt x="242" y="99"/>
                </a:lnTo>
                <a:lnTo>
                  <a:pt x="281" y="77"/>
                </a:lnTo>
                <a:lnTo>
                  <a:pt x="319" y="57"/>
                </a:lnTo>
                <a:lnTo>
                  <a:pt x="355" y="41"/>
                </a:lnTo>
                <a:lnTo>
                  <a:pt x="388" y="27"/>
                </a:lnTo>
                <a:lnTo>
                  <a:pt x="419" y="16"/>
                </a:lnTo>
                <a:lnTo>
                  <a:pt x="449" y="8"/>
                </a:lnTo>
                <a:lnTo>
                  <a:pt x="476" y="3"/>
                </a:lnTo>
                <a:lnTo>
                  <a:pt x="488" y="1"/>
                </a:lnTo>
                <a:lnTo>
                  <a:pt x="501" y="0"/>
                </a:lnTo>
                <a:lnTo>
                  <a:pt x="512" y="0"/>
                </a:lnTo>
                <a:lnTo>
                  <a:pt x="524" y="1"/>
                </a:lnTo>
                <a:lnTo>
                  <a:pt x="535" y="2"/>
                </a:lnTo>
                <a:lnTo>
                  <a:pt x="546" y="4"/>
                </a:lnTo>
                <a:lnTo>
                  <a:pt x="556" y="6"/>
                </a:lnTo>
                <a:lnTo>
                  <a:pt x="566" y="9"/>
                </a:lnTo>
                <a:lnTo>
                  <a:pt x="575" y="13"/>
                </a:lnTo>
                <a:lnTo>
                  <a:pt x="585" y="18"/>
                </a:lnTo>
                <a:lnTo>
                  <a:pt x="593" y="23"/>
                </a:lnTo>
                <a:lnTo>
                  <a:pt x="602" y="29"/>
                </a:lnTo>
                <a:lnTo>
                  <a:pt x="610" y="36"/>
                </a:lnTo>
                <a:lnTo>
                  <a:pt x="617" y="43"/>
                </a:lnTo>
                <a:lnTo>
                  <a:pt x="625" y="51"/>
                </a:lnTo>
                <a:lnTo>
                  <a:pt x="632" y="59"/>
                </a:lnTo>
                <a:lnTo>
                  <a:pt x="638" y="68"/>
                </a:lnTo>
                <a:lnTo>
                  <a:pt x="644" y="78"/>
                </a:lnTo>
                <a:lnTo>
                  <a:pt x="650" y="89"/>
                </a:lnTo>
                <a:lnTo>
                  <a:pt x="655" y="99"/>
                </a:lnTo>
                <a:lnTo>
                  <a:pt x="659" y="109"/>
                </a:lnTo>
                <a:lnTo>
                  <a:pt x="662" y="120"/>
                </a:lnTo>
                <a:lnTo>
                  <a:pt x="665" y="130"/>
                </a:lnTo>
                <a:lnTo>
                  <a:pt x="666" y="140"/>
                </a:lnTo>
                <a:lnTo>
                  <a:pt x="667" y="151"/>
                </a:lnTo>
                <a:lnTo>
                  <a:pt x="668" y="161"/>
                </a:lnTo>
                <a:lnTo>
                  <a:pt x="667" y="171"/>
                </a:lnTo>
                <a:lnTo>
                  <a:pt x="666" y="181"/>
                </a:lnTo>
                <a:lnTo>
                  <a:pt x="664" y="191"/>
                </a:lnTo>
                <a:lnTo>
                  <a:pt x="661" y="201"/>
                </a:lnTo>
                <a:lnTo>
                  <a:pt x="657" y="211"/>
                </a:lnTo>
                <a:lnTo>
                  <a:pt x="653" y="221"/>
                </a:lnTo>
                <a:lnTo>
                  <a:pt x="647" y="231"/>
                </a:lnTo>
                <a:lnTo>
                  <a:pt x="641" y="241"/>
                </a:lnTo>
                <a:lnTo>
                  <a:pt x="635" y="251"/>
                </a:lnTo>
                <a:lnTo>
                  <a:pt x="627" y="261"/>
                </a:lnTo>
                <a:lnTo>
                  <a:pt x="609" y="281"/>
                </a:lnTo>
                <a:lnTo>
                  <a:pt x="587" y="302"/>
                </a:lnTo>
                <a:lnTo>
                  <a:pt x="562" y="324"/>
                </a:lnTo>
                <a:lnTo>
                  <a:pt x="533" y="346"/>
                </a:lnTo>
                <a:lnTo>
                  <a:pt x="501" y="369"/>
                </a:lnTo>
                <a:lnTo>
                  <a:pt x="464" y="392"/>
                </a:lnTo>
                <a:lnTo>
                  <a:pt x="425" y="416"/>
                </a:lnTo>
                <a:moveTo>
                  <a:pt x="304" y="207"/>
                </a:moveTo>
                <a:lnTo>
                  <a:pt x="247" y="241"/>
                </a:lnTo>
                <a:lnTo>
                  <a:pt x="201" y="270"/>
                </a:lnTo>
                <a:lnTo>
                  <a:pt x="165" y="295"/>
                </a:lnTo>
                <a:lnTo>
                  <a:pt x="152" y="306"/>
                </a:lnTo>
                <a:lnTo>
                  <a:pt x="141" y="315"/>
                </a:lnTo>
                <a:lnTo>
                  <a:pt x="132" y="324"/>
                </a:lnTo>
                <a:lnTo>
                  <a:pt x="129" y="328"/>
                </a:lnTo>
                <a:lnTo>
                  <a:pt x="126" y="332"/>
                </a:lnTo>
                <a:lnTo>
                  <a:pt x="123" y="336"/>
                </a:lnTo>
                <a:lnTo>
                  <a:pt x="121" y="341"/>
                </a:lnTo>
                <a:lnTo>
                  <a:pt x="119" y="345"/>
                </a:lnTo>
                <a:lnTo>
                  <a:pt x="117" y="349"/>
                </a:lnTo>
                <a:lnTo>
                  <a:pt x="116" y="353"/>
                </a:lnTo>
                <a:lnTo>
                  <a:pt x="115" y="357"/>
                </a:lnTo>
                <a:lnTo>
                  <a:pt x="115" y="361"/>
                </a:lnTo>
                <a:lnTo>
                  <a:pt x="115" y="365"/>
                </a:lnTo>
                <a:lnTo>
                  <a:pt x="116" y="368"/>
                </a:lnTo>
                <a:lnTo>
                  <a:pt x="117" y="372"/>
                </a:lnTo>
                <a:lnTo>
                  <a:pt x="119" y="376"/>
                </a:lnTo>
                <a:lnTo>
                  <a:pt x="121" y="379"/>
                </a:lnTo>
                <a:lnTo>
                  <a:pt x="122" y="382"/>
                </a:lnTo>
                <a:lnTo>
                  <a:pt x="124" y="384"/>
                </a:lnTo>
                <a:lnTo>
                  <a:pt x="125" y="386"/>
                </a:lnTo>
                <a:lnTo>
                  <a:pt x="127" y="388"/>
                </a:lnTo>
                <a:lnTo>
                  <a:pt x="129" y="390"/>
                </a:lnTo>
                <a:lnTo>
                  <a:pt x="131" y="392"/>
                </a:lnTo>
                <a:lnTo>
                  <a:pt x="133" y="393"/>
                </a:lnTo>
                <a:lnTo>
                  <a:pt x="135" y="395"/>
                </a:lnTo>
                <a:lnTo>
                  <a:pt x="138" y="396"/>
                </a:lnTo>
                <a:lnTo>
                  <a:pt x="140" y="397"/>
                </a:lnTo>
                <a:lnTo>
                  <a:pt x="143" y="398"/>
                </a:lnTo>
                <a:lnTo>
                  <a:pt x="145" y="398"/>
                </a:lnTo>
                <a:lnTo>
                  <a:pt x="148" y="399"/>
                </a:lnTo>
                <a:lnTo>
                  <a:pt x="151" y="399"/>
                </a:lnTo>
                <a:lnTo>
                  <a:pt x="154" y="399"/>
                </a:lnTo>
                <a:lnTo>
                  <a:pt x="157" y="399"/>
                </a:lnTo>
                <a:lnTo>
                  <a:pt x="164" y="399"/>
                </a:lnTo>
                <a:lnTo>
                  <a:pt x="171" y="398"/>
                </a:lnTo>
                <a:lnTo>
                  <a:pt x="179" y="396"/>
                </a:lnTo>
                <a:lnTo>
                  <a:pt x="187" y="394"/>
                </a:lnTo>
                <a:lnTo>
                  <a:pt x="197" y="391"/>
                </a:lnTo>
                <a:lnTo>
                  <a:pt x="207" y="388"/>
                </a:lnTo>
                <a:lnTo>
                  <a:pt x="228" y="379"/>
                </a:lnTo>
                <a:lnTo>
                  <a:pt x="254" y="367"/>
                </a:lnTo>
                <a:lnTo>
                  <a:pt x="285" y="351"/>
                </a:lnTo>
                <a:lnTo>
                  <a:pt x="363" y="308"/>
                </a:lnTo>
                <a:lnTo>
                  <a:pt x="419" y="275"/>
                </a:lnTo>
                <a:lnTo>
                  <a:pt x="464" y="246"/>
                </a:lnTo>
                <a:lnTo>
                  <a:pt x="483" y="233"/>
                </a:lnTo>
                <a:lnTo>
                  <a:pt x="499" y="221"/>
                </a:lnTo>
                <a:lnTo>
                  <a:pt x="513" y="210"/>
                </a:lnTo>
                <a:lnTo>
                  <a:pt x="524" y="200"/>
                </a:lnTo>
                <a:lnTo>
                  <a:pt x="533" y="191"/>
                </a:lnTo>
                <a:lnTo>
                  <a:pt x="537" y="187"/>
                </a:lnTo>
                <a:lnTo>
                  <a:pt x="540" y="182"/>
                </a:lnTo>
                <a:lnTo>
                  <a:pt x="543" y="178"/>
                </a:lnTo>
                <a:lnTo>
                  <a:pt x="545" y="173"/>
                </a:lnTo>
                <a:lnTo>
                  <a:pt x="547" y="169"/>
                </a:lnTo>
                <a:lnTo>
                  <a:pt x="549" y="165"/>
                </a:lnTo>
                <a:lnTo>
                  <a:pt x="550" y="161"/>
                </a:lnTo>
                <a:lnTo>
                  <a:pt x="551" y="157"/>
                </a:lnTo>
                <a:lnTo>
                  <a:pt x="551" y="153"/>
                </a:lnTo>
                <a:lnTo>
                  <a:pt x="551" y="149"/>
                </a:lnTo>
                <a:lnTo>
                  <a:pt x="550" y="145"/>
                </a:lnTo>
                <a:lnTo>
                  <a:pt x="549" y="141"/>
                </a:lnTo>
                <a:lnTo>
                  <a:pt x="548" y="137"/>
                </a:lnTo>
                <a:lnTo>
                  <a:pt x="546" y="134"/>
                </a:lnTo>
                <a:lnTo>
                  <a:pt x="544" y="130"/>
                </a:lnTo>
                <a:lnTo>
                  <a:pt x="541" y="127"/>
                </a:lnTo>
                <a:lnTo>
                  <a:pt x="539" y="124"/>
                </a:lnTo>
                <a:lnTo>
                  <a:pt x="535" y="122"/>
                </a:lnTo>
                <a:lnTo>
                  <a:pt x="532" y="120"/>
                </a:lnTo>
                <a:lnTo>
                  <a:pt x="529" y="118"/>
                </a:lnTo>
                <a:lnTo>
                  <a:pt x="525" y="117"/>
                </a:lnTo>
                <a:lnTo>
                  <a:pt x="521" y="116"/>
                </a:lnTo>
                <a:lnTo>
                  <a:pt x="516" y="115"/>
                </a:lnTo>
                <a:lnTo>
                  <a:pt x="512" y="115"/>
                </a:lnTo>
                <a:lnTo>
                  <a:pt x="507" y="115"/>
                </a:lnTo>
                <a:lnTo>
                  <a:pt x="502" y="115"/>
                </a:lnTo>
                <a:lnTo>
                  <a:pt x="496" y="116"/>
                </a:lnTo>
                <a:lnTo>
                  <a:pt x="491" y="117"/>
                </a:lnTo>
                <a:lnTo>
                  <a:pt x="479" y="120"/>
                </a:lnTo>
                <a:lnTo>
                  <a:pt x="465" y="125"/>
                </a:lnTo>
                <a:lnTo>
                  <a:pt x="449" y="131"/>
                </a:lnTo>
                <a:lnTo>
                  <a:pt x="410" y="150"/>
                </a:lnTo>
                <a:lnTo>
                  <a:pt x="362" y="175"/>
                </a:lnTo>
                <a:lnTo>
                  <a:pt x="304" y="207"/>
                </a:lnTo>
                <a:close/>
              </a:path>
            </a:pathLst>
          </a:custGeom>
          <a:solidFill>
            <a:srgbClr val="000000"/>
          </a:solidFill>
          <a:ln w="0">
            <a:noFill/>
          </a:ln>
        </p:spPr>
      </p:sp>
      <p:sp>
        <p:nvSpPr>
          <p:cNvPr id="728" name=""/>
          <p:cNvSpPr/>
          <p:nvPr/>
        </p:nvSpPr>
        <p:spPr>
          <a:xfrm>
            <a:off x="9565200" y="1985400"/>
            <a:ext cx="289800" cy="291240"/>
          </a:xfrm>
          <a:custGeom>
            <a:avLst/>
            <a:gdLst/>
            <a:ahLst/>
            <a:rect l="0" t="0" r="r" b="b"/>
            <a:pathLst>
              <a:path w="805" h="809">
                <a:moveTo>
                  <a:pt x="408" y="139"/>
                </a:moveTo>
                <a:lnTo>
                  <a:pt x="381" y="155"/>
                </a:lnTo>
                <a:lnTo>
                  <a:pt x="359" y="169"/>
                </a:lnTo>
                <a:lnTo>
                  <a:pt x="349" y="176"/>
                </a:lnTo>
                <a:lnTo>
                  <a:pt x="341" y="182"/>
                </a:lnTo>
                <a:lnTo>
                  <a:pt x="334" y="188"/>
                </a:lnTo>
                <a:lnTo>
                  <a:pt x="327" y="194"/>
                </a:lnTo>
                <a:lnTo>
                  <a:pt x="322" y="200"/>
                </a:lnTo>
                <a:lnTo>
                  <a:pt x="319" y="205"/>
                </a:lnTo>
                <a:lnTo>
                  <a:pt x="317" y="208"/>
                </a:lnTo>
                <a:lnTo>
                  <a:pt x="316" y="210"/>
                </a:lnTo>
                <a:lnTo>
                  <a:pt x="314" y="213"/>
                </a:lnTo>
                <a:lnTo>
                  <a:pt x="313" y="215"/>
                </a:lnTo>
                <a:lnTo>
                  <a:pt x="313" y="217"/>
                </a:lnTo>
                <a:lnTo>
                  <a:pt x="312" y="220"/>
                </a:lnTo>
                <a:lnTo>
                  <a:pt x="312" y="222"/>
                </a:lnTo>
                <a:lnTo>
                  <a:pt x="312" y="224"/>
                </a:lnTo>
                <a:lnTo>
                  <a:pt x="313" y="227"/>
                </a:lnTo>
                <a:lnTo>
                  <a:pt x="313" y="229"/>
                </a:lnTo>
                <a:lnTo>
                  <a:pt x="314" y="231"/>
                </a:lnTo>
                <a:lnTo>
                  <a:pt x="315" y="233"/>
                </a:lnTo>
                <a:lnTo>
                  <a:pt x="316" y="235"/>
                </a:lnTo>
                <a:lnTo>
                  <a:pt x="318" y="237"/>
                </a:lnTo>
                <a:lnTo>
                  <a:pt x="319" y="238"/>
                </a:lnTo>
                <a:lnTo>
                  <a:pt x="321" y="240"/>
                </a:lnTo>
                <a:lnTo>
                  <a:pt x="323" y="241"/>
                </a:lnTo>
                <a:lnTo>
                  <a:pt x="325" y="242"/>
                </a:lnTo>
                <a:lnTo>
                  <a:pt x="327" y="243"/>
                </a:lnTo>
                <a:lnTo>
                  <a:pt x="330" y="243"/>
                </a:lnTo>
                <a:lnTo>
                  <a:pt x="332" y="244"/>
                </a:lnTo>
                <a:lnTo>
                  <a:pt x="335" y="244"/>
                </a:lnTo>
                <a:lnTo>
                  <a:pt x="338" y="244"/>
                </a:lnTo>
                <a:lnTo>
                  <a:pt x="341" y="244"/>
                </a:lnTo>
                <a:lnTo>
                  <a:pt x="348" y="243"/>
                </a:lnTo>
                <a:lnTo>
                  <a:pt x="355" y="242"/>
                </a:lnTo>
                <a:lnTo>
                  <a:pt x="363" y="239"/>
                </a:lnTo>
                <a:lnTo>
                  <a:pt x="372" y="236"/>
                </a:lnTo>
                <a:lnTo>
                  <a:pt x="382" y="233"/>
                </a:lnTo>
                <a:lnTo>
                  <a:pt x="393" y="228"/>
                </a:lnTo>
                <a:lnTo>
                  <a:pt x="417" y="216"/>
                </a:lnTo>
                <a:lnTo>
                  <a:pt x="444" y="201"/>
                </a:lnTo>
                <a:lnTo>
                  <a:pt x="470" y="185"/>
                </a:lnTo>
                <a:lnTo>
                  <a:pt x="492" y="171"/>
                </a:lnTo>
                <a:lnTo>
                  <a:pt x="501" y="164"/>
                </a:lnTo>
                <a:lnTo>
                  <a:pt x="510" y="157"/>
                </a:lnTo>
                <a:lnTo>
                  <a:pt x="517" y="151"/>
                </a:lnTo>
                <a:lnTo>
                  <a:pt x="523" y="145"/>
                </a:lnTo>
                <a:lnTo>
                  <a:pt x="527" y="139"/>
                </a:lnTo>
                <a:lnTo>
                  <a:pt x="531" y="134"/>
                </a:lnTo>
                <a:lnTo>
                  <a:pt x="533" y="132"/>
                </a:lnTo>
                <a:lnTo>
                  <a:pt x="534" y="129"/>
                </a:lnTo>
                <a:lnTo>
                  <a:pt x="535" y="127"/>
                </a:lnTo>
                <a:lnTo>
                  <a:pt x="536" y="124"/>
                </a:lnTo>
                <a:lnTo>
                  <a:pt x="537" y="122"/>
                </a:lnTo>
                <a:lnTo>
                  <a:pt x="538" y="119"/>
                </a:lnTo>
                <a:lnTo>
                  <a:pt x="538" y="117"/>
                </a:lnTo>
                <a:lnTo>
                  <a:pt x="538" y="115"/>
                </a:lnTo>
                <a:lnTo>
                  <a:pt x="537" y="113"/>
                </a:lnTo>
                <a:lnTo>
                  <a:pt x="537" y="110"/>
                </a:lnTo>
                <a:lnTo>
                  <a:pt x="536" y="108"/>
                </a:lnTo>
                <a:lnTo>
                  <a:pt x="535" y="106"/>
                </a:lnTo>
                <a:lnTo>
                  <a:pt x="534" y="104"/>
                </a:lnTo>
                <a:lnTo>
                  <a:pt x="532" y="102"/>
                </a:lnTo>
                <a:lnTo>
                  <a:pt x="530" y="101"/>
                </a:lnTo>
                <a:lnTo>
                  <a:pt x="529" y="99"/>
                </a:lnTo>
                <a:lnTo>
                  <a:pt x="527" y="98"/>
                </a:lnTo>
                <a:lnTo>
                  <a:pt x="525" y="97"/>
                </a:lnTo>
                <a:lnTo>
                  <a:pt x="522" y="96"/>
                </a:lnTo>
                <a:lnTo>
                  <a:pt x="520" y="96"/>
                </a:lnTo>
                <a:lnTo>
                  <a:pt x="517" y="95"/>
                </a:lnTo>
                <a:lnTo>
                  <a:pt x="515" y="95"/>
                </a:lnTo>
                <a:lnTo>
                  <a:pt x="512" y="95"/>
                </a:lnTo>
                <a:lnTo>
                  <a:pt x="509" y="95"/>
                </a:lnTo>
                <a:lnTo>
                  <a:pt x="502" y="96"/>
                </a:lnTo>
                <a:lnTo>
                  <a:pt x="495" y="97"/>
                </a:lnTo>
                <a:lnTo>
                  <a:pt x="487" y="100"/>
                </a:lnTo>
                <a:lnTo>
                  <a:pt x="478" y="103"/>
                </a:lnTo>
                <a:lnTo>
                  <a:pt x="469" y="107"/>
                </a:lnTo>
                <a:lnTo>
                  <a:pt x="458" y="112"/>
                </a:lnTo>
                <a:lnTo>
                  <a:pt x="435" y="124"/>
                </a:lnTo>
                <a:lnTo>
                  <a:pt x="408" y="139"/>
                </a:lnTo>
                <a:moveTo>
                  <a:pt x="493" y="285"/>
                </a:moveTo>
                <a:lnTo>
                  <a:pt x="470" y="298"/>
                </a:lnTo>
                <a:lnTo>
                  <a:pt x="448" y="309"/>
                </a:lnTo>
                <a:lnTo>
                  <a:pt x="427" y="318"/>
                </a:lnTo>
                <a:lnTo>
                  <a:pt x="406" y="326"/>
                </a:lnTo>
                <a:lnTo>
                  <a:pt x="387" y="331"/>
                </a:lnTo>
                <a:lnTo>
                  <a:pt x="368" y="335"/>
                </a:lnTo>
                <a:lnTo>
                  <a:pt x="350" y="337"/>
                </a:lnTo>
                <a:lnTo>
                  <a:pt x="341" y="338"/>
                </a:lnTo>
                <a:lnTo>
                  <a:pt x="333" y="338"/>
                </a:lnTo>
                <a:lnTo>
                  <a:pt x="325" y="337"/>
                </a:lnTo>
                <a:lnTo>
                  <a:pt x="317" y="336"/>
                </a:lnTo>
                <a:lnTo>
                  <a:pt x="309" y="335"/>
                </a:lnTo>
                <a:lnTo>
                  <a:pt x="302" y="333"/>
                </a:lnTo>
                <a:lnTo>
                  <a:pt x="295" y="331"/>
                </a:lnTo>
                <a:lnTo>
                  <a:pt x="288" y="329"/>
                </a:lnTo>
                <a:lnTo>
                  <a:pt x="282" y="325"/>
                </a:lnTo>
                <a:lnTo>
                  <a:pt x="275" y="322"/>
                </a:lnTo>
                <a:lnTo>
                  <a:pt x="269" y="318"/>
                </a:lnTo>
                <a:lnTo>
                  <a:pt x="264" y="314"/>
                </a:lnTo>
                <a:lnTo>
                  <a:pt x="258" y="309"/>
                </a:lnTo>
                <a:lnTo>
                  <a:pt x="253" y="304"/>
                </a:lnTo>
                <a:lnTo>
                  <a:pt x="248" y="298"/>
                </a:lnTo>
                <a:lnTo>
                  <a:pt x="243" y="292"/>
                </a:lnTo>
                <a:lnTo>
                  <a:pt x="238" y="286"/>
                </a:lnTo>
                <a:lnTo>
                  <a:pt x="234" y="279"/>
                </a:lnTo>
                <a:lnTo>
                  <a:pt x="230" y="271"/>
                </a:lnTo>
                <a:lnTo>
                  <a:pt x="227" y="264"/>
                </a:lnTo>
                <a:lnTo>
                  <a:pt x="224" y="257"/>
                </a:lnTo>
                <a:lnTo>
                  <a:pt x="221" y="249"/>
                </a:lnTo>
                <a:lnTo>
                  <a:pt x="219" y="242"/>
                </a:lnTo>
                <a:lnTo>
                  <a:pt x="218" y="235"/>
                </a:lnTo>
                <a:lnTo>
                  <a:pt x="217" y="228"/>
                </a:lnTo>
                <a:lnTo>
                  <a:pt x="216" y="220"/>
                </a:lnTo>
                <a:lnTo>
                  <a:pt x="216" y="213"/>
                </a:lnTo>
                <a:lnTo>
                  <a:pt x="217" y="206"/>
                </a:lnTo>
                <a:lnTo>
                  <a:pt x="218" y="199"/>
                </a:lnTo>
                <a:lnTo>
                  <a:pt x="220" y="192"/>
                </a:lnTo>
                <a:lnTo>
                  <a:pt x="222" y="185"/>
                </a:lnTo>
                <a:lnTo>
                  <a:pt x="225" y="178"/>
                </a:lnTo>
                <a:lnTo>
                  <a:pt x="228" y="171"/>
                </a:lnTo>
                <a:lnTo>
                  <a:pt x="231" y="164"/>
                </a:lnTo>
                <a:lnTo>
                  <a:pt x="236" y="157"/>
                </a:lnTo>
                <a:lnTo>
                  <a:pt x="240" y="150"/>
                </a:lnTo>
                <a:lnTo>
                  <a:pt x="251" y="136"/>
                </a:lnTo>
                <a:lnTo>
                  <a:pt x="264" y="123"/>
                </a:lnTo>
                <a:lnTo>
                  <a:pt x="279" y="109"/>
                </a:lnTo>
                <a:lnTo>
                  <a:pt x="296" y="95"/>
                </a:lnTo>
                <a:lnTo>
                  <a:pt x="314" y="82"/>
                </a:lnTo>
                <a:lnTo>
                  <a:pt x="335" y="68"/>
                </a:lnTo>
                <a:lnTo>
                  <a:pt x="358" y="54"/>
                </a:lnTo>
                <a:lnTo>
                  <a:pt x="404" y="30"/>
                </a:lnTo>
                <a:lnTo>
                  <a:pt x="425" y="21"/>
                </a:lnTo>
                <a:lnTo>
                  <a:pt x="446" y="13"/>
                </a:lnTo>
                <a:lnTo>
                  <a:pt x="465" y="7"/>
                </a:lnTo>
                <a:lnTo>
                  <a:pt x="484" y="3"/>
                </a:lnTo>
                <a:lnTo>
                  <a:pt x="501" y="1"/>
                </a:lnTo>
                <a:lnTo>
                  <a:pt x="518" y="0"/>
                </a:lnTo>
                <a:lnTo>
                  <a:pt x="534" y="1"/>
                </a:lnTo>
                <a:lnTo>
                  <a:pt x="548" y="4"/>
                </a:lnTo>
                <a:lnTo>
                  <a:pt x="562" y="9"/>
                </a:lnTo>
                <a:lnTo>
                  <a:pt x="575" y="15"/>
                </a:lnTo>
                <a:lnTo>
                  <a:pt x="586" y="23"/>
                </a:lnTo>
                <a:lnTo>
                  <a:pt x="597" y="33"/>
                </a:lnTo>
                <a:lnTo>
                  <a:pt x="607" y="45"/>
                </a:lnTo>
                <a:lnTo>
                  <a:pt x="616" y="58"/>
                </a:lnTo>
                <a:lnTo>
                  <a:pt x="623" y="73"/>
                </a:lnTo>
                <a:lnTo>
                  <a:pt x="629" y="88"/>
                </a:lnTo>
                <a:lnTo>
                  <a:pt x="632" y="102"/>
                </a:lnTo>
                <a:lnTo>
                  <a:pt x="633" y="117"/>
                </a:lnTo>
                <a:lnTo>
                  <a:pt x="633" y="131"/>
                </a:lnTo>
                <a:lnTo>
                  <a:pt x="630" y="145"/>
                </a:lnTo>
                <a:lnTo>
                  <a:pt x="625" y="160"/>
                </a:lnTo>
                <a:lnTo>
                  <a:pt x="619" y="174"/>
                </a:lnTo>
                <a:lnTo>
                  <a:pt x="610" y="188"/>
                </a:lnTo>
                <a:lnTo>
                  <a:pt x="599" y="202"/>
                </a:lnTo>
                <a:lnTo>
                  <a:pt x="587" y="216"/>
                </a:lnTo>
                <a:lnTo>
                  <a:pt x="572" y="230"/>
                </a:lnTo>
                <a:lnTo>
                  <a:pt x="555" y="244"/>
                </a:lnTo>
                <a:lnTo>
                  <a:pt x="537" y="258"/>
                </a:lnTo>
                <a:lnTo>
                  <a:pt x="493" y="285"/>
                </a:lnTo>
                <a:moveTo>
                  <a:pt x="362" y="610"/>
                </a:moveTo>
                <a:lnTo>
                  <a:pt x="336" y="626"/>
                </a:lnTo>
                <a:lnTo>
                  <a:pt x="313" y="641"/>
                </a:lnTo>
                <a:lnTo>
                  <a:pt x="304" y="647"/>
                </a:lnTo>
                <a:lnTo>
                  <a:pt x="295" y="654"/>
                </a:lnTo>
                <a:lnTo>
                  <a:pt x="288" y="660"/>
                </a:lnTo>
                <a:lnTo>
                  <a:pt x="282" y="666"/>
                </a:lnTo>
                <a:lnTo>
                  <a:pt x="277" y="671"/>
                </a:lnTo>
                <a:lnTo>
                  <a:pt x="273" y="676"/>
                </a:lnTo>
                <a:lnTo>
                  <a:pt x="271" y="679"/>
                </a:lnTo>
                <a:lnTo>
                  <a:pt x="270" y="682"/>
                </a:lnTo>
                <a:lnTo>
                  <a:pt x="269" y="684"/>
                </a:lnTo>
                <a:lnTo>
                  <a:pt x="268" y="686"/>
                </a:lnTo>
                <a:lnTo>
                  <a:pt x="267" y="689"/>
                </a:lnTo>
                <a:lnTo>
                  <a:pt x="267" y="691"/>
                </a:lnTo>
                <a:lnTo>
                  <a:pt x="266" y="694"/>
                </a:lnTo>
                <a:lnTo>
                  <a:pt x="267" y="696"/>
                </a:lnTo>
                <a:lnTo>
                  <a:pt x="267" y="698"/>
                </a:lnTo>
                <a:lnTo>
                  <a:pt x="267" y="700"/>
                </a:lnTo>
                <a:lnTo>
                  <a:pt x="268" y="702"/>
                </a:lnTo>
                <a:lnTo>
                  <a:pt x="269" y="704"/>
                </a:lnTo>
                <a:lnTo>
                  <a:pt x="271" y="706"/>
                </a:lnTo>
                <a:lnTo>
                  <a:pt x="272" y="708"/>
                </a:lnTo>
                <a:lnTo>
                  <a:pt x="274" y="710"/>
                </a:lnTo>
                <a:lnTo>
                  <a:pt x="276" y="711"/>
                </a:lnTo>
                <a:lnTo>
                  <a:pt x="277" y="713"/>
                </a:lnTo>
                <a:lnTo>
                  <a:pt x="280" y="714"/>
                </a:lnTo>
                <a:lnTo>
                  <a:pt x="282" y="714"/>
                </a:lnTo>
                <a:lnTo>
                  <a:pt x="284" y="715"/>
                </a:lnTo>
                <a:lnTo>
                  <a:pt x="287" y="716"/>
                </a:lnTo>
                <a:lnTo>
                  <a:pt x="290" y="716"/>
                </a:lnTo>
                <a:lnTo>
                  <a:pt x="293" y="716"/>
                </a:lnTo>
                <a:lnTo>
                  <a:pt x="296" y="716"/>
                </a:lnTo>
                <a:lnTo>
                  <a:pt x="302" y="715"/>
                </a:lnTo>
                <a:lnTo>
                  <a:pt x="310" y="714"/>
                </a:lnTo>
                <a:lnTo>
                  <a:pt x="318" y="712"/>
                </a:lnTo>
                <a:lnTo>
                  <a:pt x="327" y="708"/>
                </a:lnTo>
                <a:lnTo>
                  <a:pt x="337" y="705"/>
                </a:lnTo>
                <a:lnTo>
                  <a:pt x="347" y="700"/>
                </a:lnTo>
                <a:lnTo>
                  <a:pt x="371" y="688"/>
                </a:lnTo>
                <a:lnTo>
                  <a:pt x="398" y="673"/>
                </a:lnTo>
                <a:lnTo>
                  <a:pt x="424" y="657"/>
                </a:lnTo>
                <a:lnTo>
                  <a:pt x="446" y="642"/>
                </a:lnTo>
                <a:lnTo>
                  <a:pt x="455" y="635"/>
                </a:lnTo>
                <a:lnTo>
                  <a:pt x="463" y="629"/>
                </a:lnTo>
                <a:lnTo>
                  <a:pt x="470" y="623"/>
                </a:lnTo>
                <a:lnTo>
                  <a:pt x="476" y="617"/>
                </a:lnTo>
                <a:lnTo>
                  <a:pt x="481" y="611"/>
                </a:lnTo>
                <a:lnTo>
                  <a:pt x="485" y="606"/>
                </a:lnTo>
                <a:lnTo>
                  <a:pt x="487" y="603"/>
                </a:lnTo>
                <a:lnTo>
                  <a:pt x="488" y="601"/>
                </a:lnTo>
                <a:lnTo>
                  <a:pt x="490" y="598"/>
                </a:lnTo>
                <a:lnTo>
                  <a:pt x="491" y="596"/>
                </a:lnTo>
                <a:lnTo>
                  <a:pt x="491" y="593"/>
                </a:lnTo>
                <a:lnTo>
                  <a:pt x="492" y="591"/>
                </a:lnTo>
                <a:lnTo>
                  <a:pt x="492" y="589"/>
                </a:lnTo>
                <a:lnTo>
                  <a:pt x="492" y="586"/>
                </a:lnTo>
                <a:lnTo>
                  <a:pt x="492" y="584"/>
                </a:lnTo>
                <a:lnTo>
                  <a:pt x="491" y="582"/>
                </a:lnTo>
                <a:lnTo>
                  <a:pt x="490" y="580"/>
                </a:lnTo>
                <a:lnTo>
                  <a:pt x="489" y="578"/>
                </a:lnTo>
                <a:lnTo>
                  <a:pt x="488" y="576"/>
                </a:lnTo>
                <a:lnTo>
                  <a:pt x="487" y="574"/>
                </a:lnTo>
                <a:lnTo>
                  <a:pt x="485" y="573"/>
                </a:lnTo>
                <a:lnTo>
                  <a:pt x="483" y="571"/>
                </a:lnTo>
                <a:lnTo>
                  <a:pt x="481" y="570"/>
                </a:lnTo>
                <a:lnTo>
                  <a:pt x="479" y="569"/>
                </a:lnTo>
                <a:lnTo>
                  <a:pt x="477" y="568"/>
                </a:lnTo>
                <a:lnTo>
                  <a:pt x="475" y="568"/>
                </a:lnTo>
                <a:lnTo>
                  <a:pt x="472" y="568"/>
                </a:lnTo>
                <a:lnTo>
                  <a:pt x="469" y="567"/>
                </a:lnTo>
                <a:lnTo>
                  <a:pt x="466" y="567"/>
                </a:lnTo>
                <a:lnTo>
                  <a:pt x="463" y="568"/>
                </a:lnTo>
                <a:lnTo>
                  <a:pt x="456" y="568"/>
                </a:lnTo>
                <a:lnTo>
                  <a:pt x="449" y="570"/>
                </a:lnTo>
                <a:lnTo>
                  <a:pt x="441" y="572"/>
                </a:lnTo>
                <a:lnTo>
                  <a:pt x="432" y="575"/>
                </a:lnTo>
                <a:lnTo>
                  <a:pt x="423" y="579"/>
                </a:lnTo>
                <a:lnTo>
                  <a:pt x="412" y="584"/>
                </a:lnTo>
                <a:lnTo>
                  <a:pt x="389" y="595"/>
                </a:lnTo>
                <a:lnTo>
                  <a:pt x="362" y="610"/>
                </a:lnTo>
                <a:moveTo>
                  <a:pt x="447" y="757"/>
                </a:moveTo>
                <a:lnTo>
                  <a:pt x="424" y="770"/>
                </a:lnTo>
                <a:lnTo>
                  <a:pt x="402" y="780"/>
                </a:lnTo>
                <a:lnTo>
                  <a:pt x="381" y="789"/>
                </a:lnTo>
                <a:lnTo>
                  <a:pt x="360" y="797"/>
                </a:lnTo>
                <a:lnTo>
                  <a:pt x="341" y="802"/>
                </a:lnTo>
                <a:lnTo>
                  <a:pt x="322" y="806"/>
                </a:lnTo>
                <a:lnTo>
                  <a:pt x="304" y="808"/>
                </a:lnTo>
                <a:lnTo>
                  <a:pt x="287" y="809"/>
                </a:lnTo>
                <a:lnTo>
                  <a:pt x="279" y="808"/>
                </a:lnTo>
                <a:lnTo>
                  <a:pt x="271" y="807"/>
                </a:lnTo>
                <a:lnTo>
                  <a:pt x="263" y="806"/>
                </a:lnTo>
                <a:lnTo>
                  <a:pt x="256" y="804"/>
                </a:lnTo>
                <a:lnTo>
                  <a:pt x="249" y="802"/>
                </a:lnTo>
                <a:lnTo>
                  <a:pt x="242" y="799"/>
                </a:lnTo>
                <a:lnTo>
                  <a:pt x="236" y="796"/>
                </a:lnTo>
                <a:lnTo>
                  <a:pt x="229" y="793"/>
                </a:lnTo>
                <a:lnTo>
                  <a:pt x="223" y="789"/>
                </a:lnTo>
                <a:lnTo>
                  <a:pt x="218" y="785"/>
                </a:lnTo>
                <a:lnTo>
                  <a:pt x="212" y="780"/>
                </a:lnTo>
                <a:lnTo>
                  <a:pt x="207" y="775"/>
                </a:lnTo>
                <a:lnTo>
                  <a:pt x="202" y="770"/>
                </a:lnTo>
                <a:lnTo>
                  <a:pt x="197" y="764"/>
                </a:lnTo>
                <a:lnTo>
                  <a:pt x="193" y="757"/>
                </a:lnTo>
                <a:lnTo>
                  <a:pt x="188" y="750"/>
                </a:lnTo>
                <a:lnTo>
                  <a:pt x="184" y="743"/>
                </a:lnTo>
                <a:lnTo>
                  <a:pt x="181" y="735"/>
                </a:lnTo>
                <a:lnTo>
                  <a:pt x="178" y="728"/>
                </a:lnTo>
                <a:lnTo>
                  <a:pt x="175" y="721"/>
                </a:lnTo>
                <a:lnTo>
                  <a:pt x="174" y="714"/>
                </a:lnTo>
                <a:lnTo>
                  <a:pt x="172" y="707"/>
                </a:lnTo>
                <a:lnTo>
                  <a:pt x="171" y="699"/>
                </a:lnTo>
                <a:lnTo>
                  <a:pt x="171" y="692"/>
                </a:lnTo>
                <a:lnTo>
                  <a:pt x="171" y="685"/>
                </a:lnTo>
                <a:lnTo>
                  <a:pt x="172" y="678"/>
                </a:lnTo>
                <a:lnTo>
                  <a:pt x="173" y="671"/>
                </a:lnTo>
                <a:lnTo>
                  <a:pt x="174" y="664"/>
                </a:lnTo>
                <a:lnTo>
                  <a:pt x="177" y="657"/>
                </a:lnTo>
                <a:lnTo>
                  <a:pt x="179" y="650"/>
                </a:lnTo>
                <a:lnTo>
                  <a:pt x="182" y="643"/>
                </a:lnTo>
                <a:lnTo>
                  <a:pt x="186" y="636"/>
                </a:lnTo>
                <a:lnTo>
                  <a:pt x="190" y="629"/>
                </a:lnTo>
                <a:lnTo>
                  <a:pt x="195" y="622"/>
                </a:lnTo>
                <a:lnTo>
                  <a:pt x="206" y="609"/>
                </a:lnTo>
                <a:lnTo>
                  <a:pt x="219" y="595"/>
                </a:lnTo>
                <a:lnTo>
                  <a:pt x="234" y="581"/>
                </a:lnTo>
                <a:lnTo>
                  <a:pt x="250" y="567"/>
                </a:lnTo>
                <a:lnTo>
                  <a:pt x="269" y="554"/>
                </a:lnTo>
                <a:lnTo>
                  <a:pt x="290" y="540"/>
                </a:lnTo>
                <a:lnTo>
                  <a:pt x="313" y="526"/>
                </a:lnTo>
                <a:lnTo>
                  <a:pt x="335" y="514"/>
                </a:lnTo>
                <a:lnTo>
                  <a:pt x="357" y="503"/>
                </a:lnTo>
                <a:lnTo>
                  <a:pt x="378" y="494"/>
                </a:lnTo>
                <a:lnTo>
                  <a:pt x="398" y="486"/>
                </a:lnTo>
                <a:lnTo>
                  <a:pt x="418" y="481"/>
                </a:lnTo>
                <a:lnTo>
                  <a:pt x="436" y="477"/>
                </a:lnTo>
                <a:lnTo>
                  <a:pt x="454" y="474"/>
                </a:lnTo>
                <a:lnTo>
                  <a:pt x="471" y="473"/>
                </a:lnTo>
                <a:lnTo>
                  <a:pt x="479" y="473"/>
                </a:lnTo>
                <a:lnTo>
                  <a:pt x="487" y="474"/>
                </a:lnTo>
                <a:lnTo>
                  <a:pt x="494" y="475"/>
                </a:lnTo>
                <a:lnTo>
                  <a:pt x="502" y="476"/>
                </a:lnTo>
                <a:lnTo>
                  <a:pt x="509" y="478"/>
                </a:lnTo>
                <a:lnTo>
                  <a:pt x="516" y="481"/>
                </a:lnTo>
                <a:lnTo>
                  <a:pt x="522" y="484"/>
                </a:lnTo>
                <a:lnTo>
                  <a:pt x="529" y="487"/>
                </a:lnTo>
                <a:lnTo>
                  <a:pt x="535" y="491"/>
                </a:lnTo>
                <a:lnTo>
                  <a:pt x="541" y="495"/>
                </a:lnTo>
                <a:lnTo>
                  <a:pt x="546" y="500"/>
                </a:lnTo>
                <a:lnTo>
                  <a:pt x="551" y="505"/>
                </a:lnTo>
                <a:lnTo>
                  <a:pt x="556" y="511"/>
                </a:lnTo>
                <a:lnTo>
                  <a:pt x="561" y="517"/>
                </a:lnTo>
                <a:lnTo>
                  <a:pt x="566" y="523"/>
                </a:lnTo>
                <a:lnTo>
                  <a:pt x="570" y="530"/>
                </a:lnTo>
                <a:lnTo>
                  <a:pt x="577" y="545"/>
                </a:lnTo>
                <a:lnTo>
                  <a:pt x="583" y="559"/>
                </a:lnTo>
                <a:lnTo>
                  <a:pt x="586" y="574"/>
                </a:lnTo>
                <a:lnTo>
                  <a:pt x="588" y="588"/>
                </a:lnTo>
                <a:lnTo>
                  <a:pt x="587" y="602"/>
                </a:lnTo>
                <a:lnTo>
                  <a:pt x="584" y="617"/>
                </a:lnTo>
                <a:lnTo>
                  <a:pt x="580" y="631"/>
                </a:lnTo>
                <a:lnTo>
                  <a:pt x="573" y="645"/>
                </a:lnTo>
                <a:lnTo>
                  <a:pt x="564" y="659"/>
                </a:lnTo>
                <a:lnTo>
                  <a:pt x="554" y="673"/>
                </a:lnTo>
                <a:lnTo>
                  <a:pt x="541" y="688"/>
                </a:lnTo>
                <a:lnTo>
                  <a:pt x="526" y="702"/>
                </a:lnTo>
                <a:lnTo>
                  <a:pt x="509" y="715"/>
                </a:lnTo>
                <a:lnTo>
                  <a:pt x="490" y="729"/>
                </a:lnTo>
                <a:lnTo>
                  <a:pt x="447" y="757"/>
                </a:lnTo>
                <a:moveTo>
                  <a:pt x="805" y="387"/>
                </a:moveTo>
                <a:lnTo>
                  <a:pt x="47" y="506"/>
                </a:lnTo>
                <a:lnTo>
                  <a:pt x="0" y="424"/>
                </a:lnTo>
                <a:lnTo>
                  <a:pt x="758" y="304"/>
                </a:lnTo>
                <a:lnTo>
                  <a:pt x="805" y="387"/>
                </a:lnTo>
                <a:close/>
              </a:path>
            </a:pathLst>
          </a:custGeom>
          <a:solidFill>
            <a:srgbClr val="000000"/>
          </a:solidFill>
          <a:ln w="0">
            <a:noFill/>
          </a:ln>
        </p:spPr>
      </p:sp>
      <p:sp>
        <p:nvSpPr>
          <p:cNvPr id="729" name=""/>
          <p:cNvSpPr/>
          <p:nvPr/>
        </p:nvSpPr>
        <p:spPr>
          <a:xfrm>
            <a:off x="8645760" y="3317400"/>
            <a:ext cx="150120" cy="259920"/>
          </a:xfrm>
          <a:custGeom>
            <a:avLst/>
            <a:gdLst/>
            <a:ahLst/>
            <a:rect l="0" t="0" r="r" b="b"/>
            <a:pathLst>
              <a:path w="417" h="722">
                <a:moveTo>
                  <a:pt x="417" y="514"/>
                </a:moveTo>
                <a:lnTo>
                  <a:pt x="351" y="532"/>
                </a:lnTo>
                <a:lnTo>
                  <a:pt x="394" y="691"/>
                </a:lnTo>
                <a:lnTo>
                  <a:pt x="281" y="722"/>
                </a:lnTo>
                <a:lnTo>
                  <a:pt x="238" y="562"/>
                </a:lnTo>
                <a:lnTo>
                  <a:pt x="28" y="618"/>
                </a:lnTo>
                <a:lnTo>
                  <a:pt x="0" y="515"/>
                </a:lnTo>
                <a:lnTo>
                  <a:pt x="80" y="35"/>
                </a:lnTo>
                <a:lnTo>
                  <a:pt x="209" y="0"/>
                </a:lnTo>
                <a:lnTo>
                  <a:pt x="323" y="426"/>
                </a:lnTo>
                <a:lnTo>
                  <a:pt x="388" y="409"/>
                </a:lnTo>
                <a:lnTo>
                  <a:pt x="417" y="514"/>
                </a:lnTo>
                <a:moveTo>
                  <a:pt x="210" y="457"/>
                </a:moveTo>
                <a:lnTo>
                  <a:pt x="172" y="315"/>
                </a:lnTo>
                <a:lnTo>
                  <a:pt x="158" y="252"/>
                </a:lnTo>
                <a:lnTo>
                  <a:pt x="144" y="192"/>
                </a:lnTo>
                <a:lnTo>
                  <a:pt x="141" y="193"/>
                </a:lnTo>
                <a:lnTo>
                  <a:pt x="140" y="220"/>
                </a:lnTo>
                <a:lnTo>
                  <a:pt x="138" y="245"/>
                </a:lnTo>
                <a:lnTo>
                  <a:pt x="135" y="269"/>
                </a:lnTo>
                <a:lnTo>
                  <a:pt x="132" y="292"/>
                </a:lnTo>
                <a:lnTo>
                  <a:pt x="100" y="486"/>
                </a:lnTo>
                <a:lnTo>
                  <a:pt x="210" y="457"/>
                </a:lnTo>
                <a:close/>
              </a:path>
            </a:pathLst>
          </a:custGeom>
          <a:solidFill>
            <a:srgbClr val="000000"/>
          </a:solidFill>
          <a:ln w="0">
            <a:noFill/>
          </a:ln>
        </p:spPr>
      </p:sp>
      <p:sp>
        <p:nvSpPr>
          <p:cNvPr id="730" name=""/>
          <p:cNvSpPr/>
          <p:nvPr/>
        </p:nvSpPr>
        <p:spPr>
          <a:xfrm>
            <a:off x="8784720" y="3286440"/>
            <a:ext cx="151920" cy="253800"/>
          </a:xfrm>
          <a:custGeom>
            <a:avLst/>
            <a:gdLst/>
            <a:ahLst/>
            <a:rect l="0" t="0" r="r" b="b"/>
            <a:pathLst>
              <a:path w="422" h="705">
                <a:moveTo>
                  <a:pt x="387" y="306"/>
                </a:moveTo>
                <a:lnTo>
                  <a:pt x="399" y="350"/>
                </a:lnTo>
                <a:lnTo>
                  <a:pt x="408" y="392"/>
                </a:lnTo>
                <a:lnTo>
                  <a:pt x="414" y="431"/>
                </a:lnTo>
                <a:lnTo>
                  <a:pt x="419" y="467"/>
                </a:lnTo>
                <a:lnTo>
                  <a:pt x="422" y="500"/>
                </a:lnTo>
                <a:lnTo>
                  <a:pt x="422" y="530"/>
                </a:lnTo>
                <a:lnTo>
                  <a:pt x="420" y="557"/>
                </a:lnTo>
                <a:lnTo>
                  <a:pt x="418" y="570"/>
                </a:lnTo>
                <a:lnTo>
                  <a:pt x="416" y="582"/>
                </a:lnTo>
                <a:lnTo>
                  <a:pt x="413" y="593"/>
                </a:lnTo>
                <a:lnTo>
                  <a:pt x="410" y="604"/>
                </a:lnTo>
                <a:lnTo>
                  <a:pt x="406" y="614"/>
                </a:lnTo>
                <a:lnTo>
                  <a:pt x="401" y="623"/>
                </a:lnTo>
                <a:lnTo>
                  <a:pt x="396" y="633"/>
                </a:lnTo>
                <a:lnTo>
                  <a:pt x="391" y="641"/>
                </a:lnTo>
                <a:lnTo>
                  <a:pt x="384" y="649"/>
                </a:lnTo>
                <a:lnTo>
                  <a:pt x="377" y="657"/>
                </a:lnTo>
                <a:lnTo>
                  <a:pt x="370" y="664"/>
                </a:lnTo>
                <a:lnTo>
                  <a:pt x="362" y="670"/>
                </a:lnTo>
                <a:lnTo>
                  <a:pt x="353" y="676"/>
                </a:lnTo>
                <a:lnTo>
                  <a:pt x="344" y="682"/>
                </a:lnTo>
                <a:lnTo>
                  <a:pt x="335" y="687"/>
                </a:lnTo>
                <a:lnTo>
                  <a:pt x="324" y="691"/>
                </a:lnTo>
                <a:lnTo>
                  <a:pt x="313" y="695"/>
                </a:lnTo>
                <a:lnTo>
                  <a:pt x="302" y="699"/>
                </a:lnTo>
                <a:lnTo>
                  <a:pt x="290" y="701"/>
                </a:lnTo>
                <a:lnTo>
                  <a:pt x="279" y="703"/>
                </a:lnTo>
                <a:lnTo>
                  <a:pt x="268" y="705"/>
                </a:lnTo>
                <a:lnTo>
                  <a:pt x="257" y="705"/>
                </a:lnTo>
                <a:lnTo>
                  <a:pt x="247" y="705"/>
                </a:lnTo>
                <a:lnTo>
                  <a:pt x="236" y="704"/>
                </a:lnTo>
                <a:lnTo>
                  <a:pt x="226" y="702"/>
                </a:lnTo>
                <a:lnTo>
                  <a:pt x="216" y="700"/>
                </a:lnTo>
                <a:lnTo>
                  <a:pt x="206" y="696"/>
                </a:lnTo>
                <a:lnTo>
                  <a:pt x="197" y="692"/>
                </a:lnTo>
                <a:lnTo>
                  <a:pt x="188" y="688"/>
                </a:lnTo>
                <a:lnTo>
                  <a:pt x="179" y="682"/>
                </a:lnTo>
                <a:lnTo>
                  <a:pt x="170" y="676"/>
                </a:lnTo>
                <a:lnTo>
                  <a:pt x="162" y="669"/>
                </a:lnTo>
                <a:lnTo>
                  <a:pt x="154" y="662"/>
                </a:lnTo>
                <a:lnTo>
                  <a:pt x="146" y="653"/>
                </a:lnTo>
                <a:lnTo>
                  <a:pt x="138" y="644"/>
                </a:lnTo>
                <a:lnTo>
                  <a:pt x="130" y="634"/>
                </a:lnTo>
                <a:lnTo>
                  <a:pt x="115" y="611"/>
                </a:lnTo>
                <a:lnTo>
                  <a:pt x="101" y="585"/>
                </a:lnTo>
                <a:lnTo>
                  <a:pt x="86" y="555"/>
                </a:lnTo>
                <a:lnTo>
                  <a:pt x="73" y="522"/>
                </a:lnTo>
                <a:lnTo>
                  <a:pt x="59" y="485"/>
                </a:lnTo>
                <a:lnTo>
                  <a:pt x="47" y="444"/>
                </a:lnTo>
                <a:lnTo>
                  <a:pt x="34" y="401"/>
                </a:lnTo>
                <a:lnTo>
                  <a:pt x="23" y="357"/>
                </a:lnTo>
                <a:lnTo>
                  <a:pt x="14" y="315"/>
                </a:lnTo>
                <a:lnTo>
                  <a:pt x="7" y="277"/>
                </a:lnTo>
                <a:lnTo>
                  <a:pt x="3" y="241"/>
                </a:lnTo>
                <a:lnTo>
                  <a:pt x="0" y="208"/>
                </a:lnTo>
                <a:lnTo>
                  <a:pt x="0" y="177"/>
                </a:lnTo>
                <a:lnTo>
                  <a:pt x="2" y="150"/>
                </a:lnTo>
                <a:lnTo>
                  <a:pt x="4" y="137"/>
                </a:lnTo>
                <a:lnTo>
                  <a:pt x="6" y="125"/>
                </a:lnTo>
                <a:lnTo>
                  <a:pt x="9" y="114"/>
                </a:lnTo>
                <a:lnTo>
                  <a:pt x="12" y="103"/>
                </a:lnTo>
                <a:lnTo>
                  <a:pt x="16" y="92"/>
                </a:lnTo>
                <a:lnTo>
                  <a:pt x="21" y="82"/>
                </a:lnTo>
                <a:lnTo>
                  <a:pt x="26" y="73"/>
                </a:lnTo>
                <a:lnTo>
                  <a:pt x="32" y="64"/>
                </a:lnTo>
                <a:lnTo>
                  <a:pt x="38" y="56"/>
                </a:lnTo>
                <a:lnTo>
                  <a:pt x="45" y="48"/>
                </a:lnTo>
                <a:lnTo>
                  <a:pt x="52" y="41"/>
                </a:lnTo>
                <a:lnTo>
                  <a:pt x="60" y="35"/>
                </a:lnTo>
                <a:lnTo>
                  <a:pt x="68" y="29"/>
                </a:lnTo>
                <a:lnTo>
                  <a:pt x="77" y="23"/>
                </a:lnTo>
                <a:lnTo>
                  <a:pt x="87" y="18"/>
                </a:lnTo>
                <a:lnTo>
                  <a:pt x="97" y="14"/>
                </a:lnTo>
                <a:lnTo>
                  <a:pt x="107" y="10"/>
                </a:lnTo>
                <a:lnTo>
                  <a:pt x="118" y="7"/>
                </a:lnTo>
                <a:lnTo>
                  <a:pt x="130" y="4"/>
                </a:lnTo>
                <a:lnTo>
                  <a:pt x="141" y="2"/>
                </a:lnTo>
                <a:lnTo>
                  <a:pt x="152" y="1"/>
                </a:lnTo>
                <a:lnTo>
                  <a:pt x="163" y="0"/>
                </a:lnTo>
                <a:lnTo>
                  <a:pt x="174" y="0"/>
                </a:lnTo>
                <a:lnTo>
                  <a:pt x="184" y="1"/>
                </a:lnTo>
                <a:lnTo>
                  <a:pt x="194" y="3"/>
                </a:lnTo>
                <a:lnTo>
                  <a:pt x="204" y="5"/>
                </a:lnTo>
                <a:lnTo>
                  <a:pt x="214" y="8"/>
                </a:lnTo>
                <a:lnTo>
                  <a:pt x="223" y="12"/>
                </a:lnTo>
                <a:lnTo>
                  <a:pt x="232" y="17"/>
                </a:lnTo>
                <a:lnTo>
                  <a:pt x="241" y="22"/>
                </a:lnTo>
                <a:lnTo>
                  <a:pt x="250" y="28"/>
                </a:lnTo>
                <a:lnTo>
                  <a:pt x="258" y="35"/>
                </a:lnTo>
                <a:lnTo>
                  <a:pt x="267" y="43"/>
                </a:lnTo>
                <a:lnTo>
                  <a:pt x="275" y="51"/>
                </a:lnTo>
                <a:lnTo>
                  <a:pt x="282" y="60"/>
                </a:lnTo>
                <a:lnTo>
                  <a:pt x="290" y="70"/>
                </a:lnTo>
                <a:lnTo>
                  <a:pt x="305" y="93"/>
                </a:lnTo>
                <a:lnTo>
                  <a:pt x="320" y="119"/>
                </a:lnTo>
                <a:lnTo>
                  <a:pt x="334" y="149"/>
                </a:lnTo>
                <a:lnTo>
                  <a:pt x="348" y="183"/>
                </a:lnTo>
                <a:lnTo>
                  <a:pt x="362" y="220"/>
                </a:lnTo>
                <a:lnTo>
                  <a:pt x="375" y="261"/>
                </a:lnTo>
                <a:lnTo>
                  <a:pt x="387" y="306"/>
                </a:lnTo>
                <a:moveTo>
                  <a:pt x="155" y="368"/>
                </a:moveTo>
                <a:lnTo>
                  <a:pt x="173" y="432"/>
                </a:lnTo>
                <a:lnTo>
                  <a:pt x="189" y="485"/>
                </a:lnTo>
                <a:lnTo>
                  <a:pt x="204" y="525"/>
                </a:lnTo>
                <a:lnTo>
                  <a:pt x="211" y="541"/>
                </a:lnTo>
                <a:lnTo>
                  <a:pt x="217" y="554"/>
                </a:lnTo>
                <a:lnTo>
                  <a:pt x="223" y="564"/>
                </a:lnTo>
                <a:lnTo>
                  <a:pt x="226" y="569"/>
                </a:lnTo>
                <a:lnTo>
                  <a:pt x="230" y="573"/>
                </a:lnTo>
                <a:lnTo>
                  <a:pt x="233" y="577"/>
                </a:lnTo>
                <a:lnTo>
                  <a:pt x="236" y="580"/>
                </a:lnTo>
                <a:lnTo>
                  <a:pt x="240" y="583"/>
                </a:lnTo>
                <a:lnTo>
                  <a:pt x="243" y="586"/>
                </a:lnTo>
                <a:lnTo>
                  <a:pt x="247" y="588"/>
                </a:lnTo>
                <a:lnTo>
                  <a:pt x="251" y="589"/>
                </a:lnTo>
                <a:lnTo>
                  <a:pt x="254" y="591"/>
                </a:lnTo>
                <a:lnTo>
                  <a:pt x="258" y="591"/>
                </a:lnTo>
                <a:lnTo>
                  <a:pt x="262" y="592"/>
                </a:lnTo>
                <a:lnTo>
                  <a:pt x="266" y="592"/>
                </a:lnTo>
                <a:lnTo>
                  <a:pt x="270" y="591"/>
                </a:lnTo>
                <a:lnTo>
                  <a:pt x="274" y="590"/>
                </a:lnTo>
                <a:lnTo>
                  <a:pt x="277" y="589"/>
                </a:lnTo>
                <a:lnTo>
                  <a:pt x="279" y="588"/>
                </a:lnTo>
                <a:lnTo>
                  <a:pt x="282" y="587"/>
                </a:lnTo>
                <a:lnTo>
                  <a:pt x="284" y="586"/>
                </a:lnTo>
                <a:lnTo>
                  <a:pt x="286" y="585"/>
                </a:lnTo>
                <a:lnTo>
                  <a:pt x="289" y="583"/>
                </a:lnTo>
                <a:lnTo>
                  <a:pt x="291" y="582"/>
                </a:lnTo>
                <a:lnTo>
                  <a:pt x="292" y="580"/>
                </a:lnTo>
                <a:lnTo>
                  <a:pt x="294" y="578"/>
                </a:lnTo>
                <a:lnTo>
                  <a:pt x="296" y="576"/>
                </a:lnTo>
                <a:lnTo>
                  <a:pt x="297" y="574"/>
                </a:lnTo>
                <a:lnTo>
                  <a:pt x="299" y="571"/>
                </a:lnTo>
                <a:lnTo>
                  <a:pt x="300" y="569"/>
                </a:lnTo>
                <a:lnTo>
                  <a:pt x="301" y="566"/>
                </a:lnTo>
                <a:lnTo>
                  <a:pt x="302" y="563"/>
                </a:lnTo>
                <a:lnTo>
                  <a:pt x="302" y="560"/>
                </a:lnTo>
                <a:lnTo>
                  <a:pt x="304" y="554"/>
                </a:lnTo>
                <a:lnTo>
                  <a:pt x="305" y="547"/>
                </a:lnTo>
                <a:lnTo>
                  <a:pt x="305" y="538"/>
                </a:lnTo>
                <a:lnTo>
                  <a:pt x="306" y="529"/>
                </a:lnTo>
                <a:lnTo>
                  <a:pt x="305" y="520"/>
                </a:lnTo>
                <a:lnTo>
                  <a:pt x="304" y="509"/>
                </a:lnTo>
                <a:lnTo>
                  <a:pt x="301" y="486"/>
                </a:lnTo>
                <a:lnTo>
                  <a:pt x="297" y="458"/>
                </a:lnTo>
                <a:lnTo>
                  <a:pt x="289" y="424"/>
                </a:lnTo>
                <a:lnTo>
                  <a:pt x="268" y="338"/>
                </a:lnTo>
                <a:lnTo>
                  <a:pt x="250" y="275"/>
                </a:lnTo>
                <a:lnTo>
                  <a:pt x="234" y="224"/>
                </a:lnTo>
                <a:lnTo>
                  <a:pt x="226" y="202"/>
                </a:lnTo>
                <a:lnTo>
                  <a:pt x="219" y="183"/>
                </a:lnTo>
                <a:lnTo>
                  <a:pt x="212" y="167"/>
                </a:lnTo>
                <a:lnTo>
                  <a:pt x="205" y="154"/>
                </a:lnTo>
                <a:lnTo>
                  <a:pt x="199" y="143"/>
                </a:lnTo>
                <a:lnTo>
                  <a:pt x="195" y="139"/>
                </a:lnTo>
                <a:lnTo>
                  <a:pt x="192" y="134"/>
                </a:lnTo>
                <a:lnTo>
                  <a:pt x="188" y="130"/>
                </a:lnTo>
                <a:lnTo>
                  <a:pt x="185" y="127"/>
                </a:lnTo>
                <a:lnTo>
                  <a:pt x="181" y="124"/>
                </a:lnTo>
                <a:lnTo>
                  <a:pt x="178" y="121"/>
                </a:lnTo>
                <a:lnTo>
                  <a:pt x="174" y="119"/>
                </a:lnTo>
                <a:lnTo>
                  <a:pt x="170" y="117"/>
                </a:lnTo>
                <a:lnTo>
                  <a:pt x="166" y="116"/>
                </a:lnTo>
                <a:lnTo>
                  <a:pt x="163" y="115"/>
                </a:lnTo>
                <a:lnTo>
                  <a:pt x="159" y="114"/>
                </a:lnTo>
                <a:lnTo>
                  <a:pt x="155" y="114"/>
                </a:lnTo>
                <a:lnTo>
                  <a:pt x="151" y="115"/>
                </a:lnTo>
                <a:lnTo>
                  <a:pt x="147" y="116"/>
                </a:lnTo>
                <a:lnTo>
                  <a:pt x="143" y="117"/>
                </a:lnTo>
                <a:lnTo>
                  <a:pt x="139" y="119"/>
                </a:lnTo>
                <a:lnTo>
                  <a:pt x="136" y="121"/>
                </a:lnTo>
                <a:lnTo>
                  <a:pt x="133" y="123"/>
                </a:lnTo>
                <a:lnTo>
                  <a:pt x="130" y="126"/>
                </a:lnTo>
                <a:lnTo>
                  <a:pt x="127" y="129"/>
                </a:lnTo>
                <a:lnTo>
                  <a:pt x="125" y="132"/>
                </a:lnTo>
                <a:lnTo>
                  <a:pt x="123" y="136"/>
                </a:lnTo>
                <a:lnTo>
                  <a:pt x="121" y="140"/>
                </a:lnTo>
                <a:lnTo>
                  <a:pt x="119" y="144"/>
                </a:lnTo>
                <a:lnTo>
                  <a:pt x="118" y="149"/>
                </a:lnTo>
                <a:lnTo>
                  <a:pt x="117" y="154"/>
                </a:lnTo>
                <a:lnTo>
                  <a:pt x="117" y="159"/>
                </a:lnTo>
                <a:lnTo>
                  <a:pt x="116" y="165"/>
                </a:lnTo>
                <a:lnTo>
                  <a:pt x="116" y="177"/>
                </a:lnTo>
                <a:lnTo>
                  <a:pt x="117" y="192"/>
                </a:lnTo>
                <a:lnTo>
                  <a:pt x="119" y="209"/>
                </a:lnTo>
                <a:lnTo>
                  <a:pt x="127" y="251"/>
                </a:lnTo>
                <a:lnTo>
                  <a:pt x="139" y="305"/>
                </a:lnTo>
                <a:lnTo>
                  <a:pt x="155" y="368"/>
                </a:lnTo>
                <a:close/>
              </a:path>
            </a:pathLst>
          </a:custGeom>
          <a:solidFill>
            <a:srgbClr val="000000"/>
          </a:solidFill>
          <a:ln w="0">
            <a:noFill/>
          </a:ln>
        </p:spPr>
      </p:sp>
      <p:sp>
        <p:nvSpPr>
          <p:cNvPr id="731" name=""/>
          <p:cNvSpPr/>
          <p:nvPr/>
        </p:nvSpPr>
        <p:spPr>
          <a:xfrm>
            <a:off x="8929080" y="3217680"/>
            <a:ext cx="264960" cy="283320"/>
          </a:xfrm>
          <a:custGeom>
            <a:avLst/>
            <a:gdLst/>
            <a:ahLst/>
            <a:rect l="0" t="0" r="r" b="b"/>
            <a:pathLst>
              <a:path w="736" h="787">
                <a:moveTo>
                  <a:pt x="112" y="320"/>
                </a:moveTo>
                <a:lnTo>
                  <a:pt x="121" y="349"/>
                </a:lnTo>
                <a:lnTo>
                  <a:pt x="129" y="375"/>
                </a:lnTo>
                <a:lnTo>
                  <a:pt x="133" y="386"/>
                </a:lnTo>
                <a:lnTo>
                  <a:pt x="137" y="396"/>
                </a:lnTo>
                <a:lnTo>
                  <a:pt x="141" y="404"/>
                </a:lnTo>
                <a:lnTo>
                  <a:pt x="145" y="412"/>
                </a:lnTo>
                <a:lnTo>
                  <a:pt x="149" y="418"/>
                </a:lnTo>
                <a:lnTo>
                  <a:pt x="153" y="423"/>
                </a:lnTo>
                <a:lnTo>
                  <a:pt x="155" y="425"/>
                </a:lnTo>
                <a:lnTo>
                  <a:pt x="157" y="427"/>
                </a:lnTo>
                <a:lnTo>
                  <a:pt x="159" y="429"/>
                </a:lnTo>
                <a:lnTo>
                  <a:pt x="161" y="431"/>
                </a:lnTo>
                <a:lnTo>
                  <a:pt x="164" y="432"/>
                </a:lnTo>
                <a:lnTo>
                  <a:pt x="166" y="433"/>
                </a:lnTo>
                <a:lnTo>
                  <a:pt x="168" y="434"/>
                </a:lnTo>
                <a:lnTo>
                  <a:pt x="170" y="434"/>
                </a:lnTo>
                <a:lnTo>
                  <a:pt x="172" y="434"/>
                </a:lnTo>
                <a:lnTo>
                  <a:pt x="175" y="434"/>
                </a:lnTo>
                <a:lnTo>
                  <a:pt x="177" y="434"/>
                </a:lnTo>
                <a:lnTo>
                  <a:pt x="179" y="434"/>
                </a:lnTo>
                <a:lnTo>
                  <a:pt x="182" y="433"/>
                </a:lnTo>
                <a:lnTo>
                  <a:pt x="184" y="432"/>
                </a:lnTo>
                <a:lnTo>
                  <a:pt x="186" y="431"/>
                </a:lnTo>
                <a:lnTo>
                  <a:pt x="187" y="430"/>
                </a:lnTo>
                <a:lnTo>
                  <a:pt x="189" y="428"/>
                </a:lnTo>
                <a:lnTo>
                  <a:pt x="190" y="426"/>
                </a:lnTo>
                <a:lnTo>
                  <a:pt x="192" y="424"/>
                </a:lnTo>
                <a:lnTo>
                  <a:pt x="193" y="422"/>
                </a:lnTo>
                <a:lnTo>
                  <a:pt x="194" y="420"/>
                </a:lnTo>
                <a:lnTo>
                  <a:pt x="195" y="417"/>
                </a:lnTo>
                <a:lnTo>
                  <a:pt x="196" y="414"/>
                </a:lnTo>
                <a:lnTo>
                  <a:pt x="197" y="411"/>
                </a:lnTo>
                <a:lnTo>
                  <a:pt x="198" y="405"/>
                </a:lnTo>
                <a:lnTo>
                  <a:pt x="198" y="398"/>
                </a:lnTo>
                <a:lnTo>
                  <a:pt x="198" y="389"/>
                </a:lnTo>
                <a:lnTo>
                  <a:pt x="197" y="379"/>
                </a:lnTo>
                <a:lnTo>
                  <a:pt x="196" y="369"/>
                </a:lnTo>
                <a:lnTo>
                  <a:pt x="194" y="357"/>
                </a:lnTo>
                <a:lnTo>
                  <a:pt x="189" y="331"/>
                </a:lnTo>
                <a:lnTo>
                  <a:pt x="182" y="301"/>
                </a:lnTo>
                <a:lnTo>
                  <a:pt x="173" y="272"/>
                </a:lnTo>
                <a:lnTo>
                  <a:pt x="165" y="247"/>
                </a:lnTo>
                <a:lnTo>
                  <a:pt x="161" y="236"/>
                </a:lnTo>
                <a:lnTo>
                  <a:pt x="156" y="226"/>
                </a:lnTo>
                <a:lnTo>
                  <a:pt x="152" y="218"/>
                </a:lnTo>
                <a:lnTo>
                  <a:pt x="148" y="211"/>
                </a:lnTo>
                <a:lnTo>
                  <a:pt x="144" y="204"/>
                </a:lnTo>
                <a:lnTo>
                  <a:pt x="140" y="199"/>
                </a:lnTo>
                <a:lnTo>
                  <a:pt x="138" y="197"/>
                </a:lnTo>
                <a:lnTo>
                  <a:pt x="136" y="195"/>
                </a:lnTo>
                <a:lnTo>
                  <a:pt x="133" y="193"/>
                </a:lnTo>
                <a:lnTo>
                  <a:pt x="131" y="192"/>
                </a:lnTo>
                <a:lnTo>
                  <a:pt x="129" y="190"/>
                </a:lnTo>
                <a:lnTo>
                  <a:pt x="127" y="189"/>
                </a:lnTo>
                <a:lnTo>
                  <a:pt x="125" y="189"/>
                </a:lnTo>
                <a:lnTo>
                  <a:pt x="123" y="188"/>
                </a:lnTo>
                <a:lnTo>
                  <a:pt x="120" y="188"/>
                </a:lnTo>
                <a:lnTo>
                  <a:pt x="118" y="188"/>
                </a:lnTo>
                <a:lnTo>
                  <a:pt x="116" y="188"/>
                </a:lnTo>
                <a:lnTo>
                  <a:pt x="114" y="189"/>
                </a:lnTo>
                <a:lnTo>
                  <a:pt x="111" y="189"/>
                </a:lnTo>
                <a:lnTo>
                  <a:pt x="109" y="190"/>
                </a:lnTo>
                <a:lnTo>
                  <a:pt x="107" y="191"/>
                </a:lnTo>
                <a:lnTo>
                  <a:pt x="105" y="193"/>
                </a:lnTo>
                <a:lnTo>
                  <a:pt x="104" y="194"/>
                </a:lnTo>
                <a:lnTo>
                  <a:pt x="102" y="196"/>
                </a:lnTo>
                <a:lnTo>
                  <a:pt x="101" y="198"/>
                </a:lnTo>
                <a:lnTo>
                  <a:pt x="100" y="200"/>
                </a:lnTo>
                <a:lnTo>
                  <a:pt x="99" y="203"/>
                </a:lnTo>
                <a:lnTo>
                  <a:pt x="98" y="205"/>
                </a:lnTo>
                <a:lnTo>
                  <a:pt x="97" y="208"/>
                </a:lnTo>
                <a:lnTo>
                  <a:pt x="96" y="211"/>
                </a:lnTo>
                <a:lnTo>
                  <a:pt x="95" y="217"/>
                </a:lnTo>
                <a:lnTo>
                  <a:pt x="95" y="225"/>
                </a:lnTo>
                <a:lnTo>
                  <a:pt x="95" y="233"/>
                </a:lnTo>
                <a:lnTo>
                  <a:pt x="96" y="242"/>
                </a:lnTo>
                <a:lnTo>
                  <a:pt x="97" y="253"/>
                </a:lnTo>
                <a:lnTo>
                  <a:pt x="99" y="264"/>
                </a:lnTo>
                <a:lnTo>
                  <a:pt x="105" y="290"/>
                </a:lnTo>
                <a:lnTo>
                  <a:pt x="112" y="320"/>
                </a:lnTo>
                <a:moveTo>
                  <a:pt x="276" y="275"/>
                </a:moveTo>
                <a:lnTo>
                  <a:pt x="282" y="301"/>
                </a:lnTo>
                <a:lnTo>
                  <a:pt x="287" y="325"/>
                </a:lnTo>
                <a:lnTo>
                  <a:pt x="290" y="348"/>
                </a:lnTo>
                <a:lnTo>
                  <a:pt x="292" y="370"/>
                </a:lnTo>
                <a:lnTo>
                  <a:pt x="293" y="390"/>
                </a:lnTo>
                <a:lnTo>
                  <a:pt x="292" y="409"/>
                </a:lnTo>
                <a:lnTo>
                  <a:pt x="289" y="427"/>
                </a:lnTo>
                <a:lnTo>
                  <a:pt x="287" y="435"/>
                </a:lnTo>
                <a:lnTo>
                  <a:pt x="285" y="444"/>
                </a:lnTo>
                <a:lnTo>
                  <a:pt x="283" y="451"/>
                </a:lnTo>
                <a:lnTo>
                  <a:pt x="280" y="459"/>
                </a:lnTo>
                <a:lnTo>
                  <a:pt x="276" y="466"/>
                </a:lnTo>
                <a:lnTo>
                  <a:pt x="273" y="472"/>
                </a:lnTo>
                <a:lnTo>
                  <a:pt x="269" y="478"/>
                </a:lnTo>
                <a:lnTo>
                  <a:pt x="265" y="484"/>
                </a:lnTo>
                <a:lnTo>
                  <a:pt x="260" y="490"/>
                </a:lnTo>
                <a:lnTo>
                  <a:pt x="255" y="495"/>
                </a:lnTo>
                <a:lnTo>
                  <a:pt x="250" y="500"/>
                </a:lnTo>
                <a:lnTo>
                  <a:pt x="244" y="504"/>
                </a:lnTo>
                <a:lnTo>
                  <a:pt x="238" y="509"/>
                </a:lnTo>
                <a:lnTo>
                  <a:pt x="231" y="512"/>
                </a:lnTo>
                <a:lnTo>
                  <a:pt x="225" y="516"/>
                </a:lnTo>
                <a:lnTo>
                  <a:pt x="218" y="519"/>
                </a:lnTo>
                <a:lnTo>
                  <a:pt x="210" y="521"/>
                </a:lnTo>
                <a:lnTo>
                  <a:pt x="202" y="524"/>
                </a:lnTo>
                <a:lnTo>
                  <a:pt x="194" y="526"/>
                </a:lnTo>
                <a:lnTo>
                  <a:pt x="186" y="527"/>
                </a:lnTo>
                <a:lnTo>
                  <a:pt x="178" y="528"/>
                </a:lnTo>
                <a:lnTo>
                  <a:pt x="171" y="529"/>
                </a:lnTo>
                <a:lnTo>
                  <a:pt x="163" y="529"/>
                </a:lnTo>
                <a:lnTo>
                  <a:pt x="156" y="528"/>
                </a:lnTo>
                <a:lnTo>
                  <a:pt x="149" y="527"/>
                </a:lnTo>
                <a:lnTo>
                  <a:pt x="142" y="526"/>
                </a:lnTo>
                <a:lnTo>
                  <a:pt x="135" y="524"/>
                </a:lnTo>
                <a:lnTo>
                  <a:pt x="128" y="522"/>
                </a:lnTo>
                <a:lnTo>
                  <a:pt x="121" y="519"/>
                </a:lnTo>
                <a:lnTo>
                  <a:pt x="115" y="515"/>
                </a:lnTo>
                <a:lnTo>
                  <a:pt x="109" y="511"/>
                </a:lnTo>
                <a:lnTo>
                  <a:pt x="103" y="507"/>
                </a:lnTo>
                <a:lnTo>
                  <a:pt x="97" y="502"/>
                </a:lnTo>
                <a:lnTo>
                  <a:pt x="91" y="497"/>
                </a:lnTo>
                <a:lnTo>
                  <a:pt x="85" y="491"/>
                </a:lnTo>
                <a:lnTo>
                  <a:pt x="80" y="484"/>
                </a:lnTo>
                <a:lnTo>
                  <a:pt x="69" y="470"/>
                </a:lnTo>
                <a:lnTo>
                  <a:pt x="59" y="454"/>
                </a:lnTo>
                <a:lnTo>
                  <a:pt x="50" y="436"/>
                </a:lnTo>
                <a:lnTo>
                  <a:pt x="41" y="417"/>
                </a:lnTo>
                <a:lnTo>
                  <a:pt x="33" y="395"/>
                </a:lnTo>
                <a:lnTo>
                  <a:pt x="25" y="372"/>
                </a:lnTo>
                <a:lnTo>
                  <a:pt x="18" y="346"/>
                </a:lnTo>
                <a:lnTo>
                  <a:pt x="6" y="296"/>
                </a:lnTo>
                <a:lnTo>
                  <a:pt x="3" y="272"/>
                </a:lnTo>
                <a:lnTo>
                  <a:pt x="1" y="251"/>
                </a:lnTo>
                <a:lnTo>
                  <a:pt x="0" y="230"/>
                </a:lnTo>
                <a:lnTo>
                  <a:pt x="1" y="211"/>
                </a:lnTo>
                <a:lnTo>
                  <a:pt x="3" y="194"/>
                </a:lnTo>
                <a:lnTo>
                  <a:pt x="7" y="177"/>
                </a:lnTo>
                <a:lnTo>
                  <a:pt x="12" y="163"/>
                </a:lnTo>
                <a:lnTo>
                  <a:pt x="18" y="149"/>
                </a:lnTo>
                <a:lnTo>
                  <a:pt x="26" y="137"/>
                </a:lnTo>
                <a:lnTo>
                  <a:pt x="36" y="127"/>
                </a:lnTo>
                <a:lnTo>
                  <a:pt x="47" y="117"/>
                </a:lnTo>
                <a:lnTo>
                  <a:pt x="59" y="110"/>
                </a:lnTo>
                <a:lnTo>
                  <a:pt x="73" y="103"/>
                </a:lnTo>
                <a:lnTo>
                  <a:pt x="88" y="98"/>
                </a:lnTo>
                <a:lnTo>
                  <a:pt x="105" y="95"/>
                </a:lnTo>
                <a:lnTo>
                  <a:pt x="120" y="93"/>
                </a:lnTo>
                <a:lnTo>
                  <a:pt x="135" y="94"/>
                </a:lnTo>
                <a:lnTo>
                  <a:pt x="149" y="96"/>
                </a:lnTo>
                <a:lnTo>
                  <a:pt x="163" y="100"/>
                </a:lnTo>
                <a:lnTo>
                  <a:pt x="176" y="107"/>
                </a:lnTo>
                <a:lnTo>
                  <a:pt x="189" y="115"/>
                </a:lnTo>
                <a:lnTo>
                  <a:pt x="201" y="125"/>
                </a:lnTo>
                <a:lnTo>
                  <a:pt x="212" y="137"/>
                </a:lnTo>
                <a:lnTo>
                  <a:pt x="223" y="151"/>
                </a:lnTo>
                <a:lnTo>
                  <a:pt x="233" y="167"/>
                </a:lnTo>
                <a:lnTo>
                  <a:pt x="243" y="185"/>
                </a:lnTo>
                <a:lnTo>
                  <a:pt x="252" y="204"/>
                </a:lnTo>
                <a:lnTo>
                  <a:pt x="260" y="226"/>
                </a:lnTo>
                <a:lnTo>
                  <a:pt x="276" y="275"/>
                </a:lnTo>
                <a:moveTo>
                  <a:pt x="556" y="486"/>
                </a:moveTo>
                <a:lnTo>
                  <a:pt x="564" y="516"/>
                </a:lnTo>
                <a:lnTo>
                  <a:pt x="572" y="541"/>
                </a:lnTo>
                <a:lnTo>
                  <a:pt x="577" y="552"/>
                </a:lnTo>
                <a:lnTo>
                  <a:pt x="581" y="562"/>
                </a:lnTo>
                <a:lnTo>
                  <a:pt x="585" y="570"/>
                </a:lnTo>
                <a:lnTo>
                  <a:pt x="588" y="578"/>
                </a:lnTo>
                <a:lnTo>
                  <a:pt x="593" y="584"/>
                </a:lnTo>
                <a:lnTo>
                  <a:pt x="597" y="589"/>
                </a:lnTo>
                <a:lnTo>
                  <a:pt x="599" y="591"/>
                </a:lnTo>
                <a:lnTo>
                  <a:pt x="601" y="593"/>
                </a:lnTo>
                <a:lnTo>
                  <a:pt x="603" y="595"/>
                </a:lnTo>
                <a:lnTo>
                  <a:pt x="605" y="597"/>
                </a:lnTo>
                <a:lnTo>
                  <a:pt x="607" y="598"/>
                </a:lnTo>
                <a:lnTo>
                  <a:pt x="609" y="599"/>
                </a:lnTo>
                <a:lnTo>
                  <a:pt x="612" y="600"/>
                </a:lnTo>
                <a:lnTo>
                  <a:pt x="614" y="600"/>
                </a:lnTo>
                <a:lnTo>
                  <a:pt x="616" y="601"/>
                </a:lnTo>
                <a:lnTo>
                  <a:pt x="618" y="601"/>
                </a:lnTo>
                <a:lnTo>
                  <a:pt x="621" y="600"/>
                </a:lnTo>
                <a:lnTo>
                  <a:pt x="623" y="600"/>
                </a:lnTo>
                <a:lnTo>
                  <a:pt x="625" y="599"/>
                </a:lnTo>
                <a:lnTo>
                  <a:pt x="627" y="598"/>
                </a:lnTo>
                <a:lnTo>
                  <a:pt x="629" y="597"/>
                </a:lnTo>
                <a:lnTo>
                  <a:pt x="631" y="596"/>
                </a:lnTo>
                <a:lnTo>
                  <a:pt x="633" y="594"/>
                </a:lnTo>
                <a:lnTo>
                  <a:pt x="634" y="592"/>
                </a:lnTo>
                <a:lnTo>
                  <a:pt x="636" y="590"/>
                </a:lnTo>
                <a:lnTo>
                  <a:pt x="637" y="588"/>
                </a:lnTo>
                <a:lnTo>
                  <a:pt x="638" y="586"/>
                </a:lnTo>
                <a:lnTo>
                  <a:pt x="639" y="583"/>
                </a:lnTo>
                <a:lnTo>
                  <a:pt x="640" y="580"/>
                </a:lnTo>
                <a:lnTo>
                  <a:pt x="641" y="577"/>
                </a:lnTo>
                <a:lnTo>
                  <a:pt x="642" y="571"/>
                </a:lnTo>
                <a:lnTo>
                  <a:pt x="642" y="563"/>
                </a:lnTo>
                <a:lnTo>
                  <a:pt x="642" y="555"/>
                </a:lnTo>
                <a:lnTo>
                  <a:pt x="642" y="545"/>
                </a:lnTo>
                <a:lnTo>
                  <a:pt x="640" y="535"/>
                </a:lnTo>
                <a:lnTo>
                  <a:pt x="638" y="523"/>
                </a:lnTo>
                <a:lnTo>
                  <a:pt x="633" y="497"/>
                </a:lnTo>
                <a:lnTo>
                  <a:pt x="626" y="467"/>
                </a:lnTo>
                <a:lnTo>
                  <a:pt x="617" y="438"/>
                </a:lnTo>
                <a:lnTo>
                  <a:pt x="609" y="413"/>
                </a:lnTo>
                <a:lnTo>
                  <a:pt x="604" y="402"/>
                </a:lnTo>
                <a:lnTo>
                  <a:pt x="600" y="393"/>
                </a:lnTo>
                <a:lnTo>
                  <a:pt x="596" y="385"/>
                </a:lnTo>
                <a:lnTo>
                  <a:pt x="592" y="378"/>
                </a:lnTo>
                <a:lnTo>
                  <a:pt x="588" y="371"/>
                </a:lnTo>
                <a:lnTo>
                  <a:pt x="583" y="366"/>
                </a:lnTo>
                <a:lnTo>
                  <a:pt x="581" y="363"/>
                </a:lnTo>
                <a:lnTo>
                  <a:pt x="579" y="361"/>
                </a:lnTo>
                <a:lnTo>
                  <a:pt x="577" y="360"/>
                </a:lnTo>
                <a:lnTo>
                  <a:pt x="575" y="358"/>
                </a:lnTo>
                <a:lnTo>
                  <a:pt x="573" y="357"/>
                </a:lnTo>
                <a:lnTo>
                  <a:pt x="571" y="356"/>
                </a:lnTo>
                <a:lnTo>
                  <a:pt x="568" y="355"/>
                </a:lnTo>
                <a:lnTo>
                  <a:pt x="566" y="354"/>
                </a:lnTo>
                <a:lnTo>
                  <a:pt x="564" y="354"/>
                </a:lnTo>
                <a:lnTo>
                  <a:pt x="562" y="354"/>
                </a:lnTo>
                <a:lnTo>
                  <a:pt x="559" y="354"/>
                </a:lnTo>
                <a:lnTo>
                  <a:pt x="557" y="355"/>
                </a:lnTo>
                <a:lnTo>
                  <a:pt x="555" y="355"/>
                </a:lnTo>
                <a:lnTo>
                  <a:pt x="553" y="356"/>
                </a:lnTo>
                <a:lnTo>
                  <a:pt x="551" y="357"/>
                </a:lnTo>
                <a:lnTo>
                  <a:pt x="550" y="359"/>
                </a:lnTo>
                <a:lnTo>
                  <a:pt x="548" y="360"/>
                </a:lnTo>
                <a:lnTo>
                  <a:pt x="547" y="362"/>
                </a:lnTo>
                <a:lnTo>
                  <a:pt x="545" y="364"/>
                </a:lnTo>
                <a:lnTo>
                  <a:pt x="544" y="366"/>
                </a:lnTo>
                <a:lnTo>
                  <a:pt x="543" y="369"/>
                </a:lnTo>
                <a:lnTo>
                  <a:pt x="542" y="371"/>
                </a:lnTo>
                <a:lnTo>
                  <a:pt x="541" y="374"/>
                </a:lnTo>
                <a:lnTo>
                  <a:pt x="541" y="377"/>
                </a:lnTo>
                <a:lnTo>
                  <a:pt x="540" y="384"/>
                </a:lnTo>
                <a:lnTo>
                  <a:pt x="539" y="392"/>
                </a:lnTo>
                <a:lnTo>
                  <a:pt x="539" y="400"/>
                </a:lnTo>
                <a:lnTo>
                  <a:pt x="540" y="409"/>
                </a:lnTo>
                <a:lnTo>
                  <a:pt x="541" y="419"/>
                </a:lnTo>
                <a:lnTo>
                  <a:pt x="543" y="431"/>
                </a:lnTo>
                <a:lnTo>
                  <a:pt x="548" y="456"/>
                </a:lnTo>
                <a:lnTo>
                  <a:pt x="556" y="486"/>
                </a:lnTo>
                <a:moveTo>
                  <a:pt x="720" y="442"/>
                </a:moveTo>
                <a:lnTo>
                  <a:pt x="726" y="467"/>
                </a:lnTo>
                <a:lnTo>
                  <a:pt x="730" y="492"/>
                </a:lnTo>
                <a:lnTo>
                  <a:pt x="734" y="514"/>
                </a:lnTo>
                <a:lnTo>
                  <a:pt x="735" y="536"/>
                </a:lnTo>
                <a:lnTo>
                  <a:pt x="736" y="556"/>
                </a:lnTo>
                <a:lnTo>
                  <a:pt x="735" y="576"/>
                </a:lnTo>
                <a:lnTo>
                  <a:pt x="732" y="593"/>
                </a:lnTo>
                <a:lnTo>
                  <a:pt x="728" y="610"/>
                </a:lnTo>
                <a:lnTo>
                  <a:pt x="725" y="618"/>
                </a:lnTo>
                <a:lnTo>
                  <a:pt x="722" y="625"/>
                </a:lnTo>
                <a:lnTo>
                  <a:pt x="719" y="632"/>
                </a:lnTo>
                <a:lnTo>
                  <a:pt x="716" y="639"/>
                </a:lnTo>
                <a:lnTo>
                  <a:pt x="712" y="645"/>
                </a:lnTo>
                <a:lnTo>
                  <a:pt x="708" y="651"/>
                </a:lnTo>
                <a:lnTo>
                  <a:pt x="703" y="656"/>
                </a:lnTo>
                <a:lnTo>
                  <a:pt x="698" y="661"/>
                </a:lnTo>
                <a:lnTo>
                  <a:pt x="693" y="666"/>
                </a:lnTo>
                <a:lnTo>
                  <a:pt x="687" y="671"/>
                </a:lnTo>
                <a:lnTo>
                  <a:pt x="681" y="675"/>
                </a:lnTo>
                <a:lnTo>
                  <a:pt x="675" y="678"/>
                </a:lnTo>
                <a:lnTo>
                  <a:pt x="668" y="682"/>
                </a:lnTo>
                <a:lnTo>
                  <a:pt x="661" y="685"/>
                </a:lnTo>
                <a:lnTo>
                  <a:pt x="654" y="688"/>
                </a:lnTo>
                <a:lnTo>
                  <a:pt x="646" y="690"/>
                </a:lnTo>
                <a:lnTo>
                  <a:pt x="638" y="692"/>
                </a:lnTo>
                <a:lnTo>
                  <a:pt x="630" y="693"/>
                </a:lnTo>
                <a:lnTo>
                  <a:pt x="622" y="694"/>
                </a:lnTo>
                <a:lnTo>
                  <a:pt x="614" y="695"/>
                </a:lnTo>
                <a:lnTo>
                  <a:pt x="607" y="695"/>
                </a:lnTo>
                <a:lnTo>
                  <a:pt x="600" y="694"/>
                </a:lnTo>
                <a:lnTo>
                  <a:pt x="593" y="693"/>
                </a:lnTo>
                <a:lnTo>
                  <a:pt x="586" y="692"/>
                </a:lnTo>
                <a:lnTo>
                  <a:pt x="579" y="690"/>
                </a:lnTo>
                <a:lnTo>
                  <a:pt x="572" y="688"/>
                </a:lnTo>
                <a:lnTo>
                  <a:pt x="566" y="685"/>
                </a:lnTo>
                <a:lnTo>
                  <a:pt x="559" y="681"/>
                </a:lnTo>
                <a:lnTo>
                  <a:pt x="553" y="677"/>
                </a:lnTo>
                <a:lnTo>
                  <a:pt x="547" y="673"/>
                </a:lnTo>
                <a:lnTo>
                  <a:pt x="541" y="668"/>
                </a:lnTo>
                <a:lnTo>
                  <a:pt x="535" y="663"/>
                </a:lnTo>
                <a:lnTo>
                  <a:pt x="530" y="657"/>
                </a:lnTo>
                <a:lnTo>
                  <a:pt x="524" y="650"/>
                </a:lnTo>
                <a:lnTo>
                  <a:pt x="514" y="636"/>
                </a:lnTo>
                <a:lnTo>
                  <a:pt x="504" y="620"/>
                </a:lnTo>
                <a:lnTo>
                  <a:pt x="494" y="602"/>
                </a:lnTo>
                <a:lnTo>
                  <a:pt x="486" y="583"/>
                </a:lnTo>
                <a:lnTo>
                  <a:pt x="477" y="561"/>
                </a:lnTo>
                <a:lnTo>
                  <a:pt x="469" y="538"/>
                </a:lnTo>
                <a:lnTo>
                  <a:pt x="462" y="512"/>
                </a:lnTo>
                <a:lnTo>
                  <a:pt x="456" y="487"/>
                </a:lnTo>
                <a:lnTo>
                  <a:pt x="451" y="463"/>
                </a:lnTo>
                <a:lnTo>
                  <a:pt x="448" y="440"/>
                </a:lnTo>
                <a:lnTo>
                  <a:pt x="446" y="419"/>
                </a:lnTo>
                <a:lnTo>
                  <a:pt x="445" y="399"/>
                </a:lnTo>
                <a:lnTo>
                  <a:pt x="446" y="380"/>
                </a:lnTo>
                <a:lnTo>
                  <a:pt x="448" y="362"/>
                </a:lnTo>
                <a:lnTo>
                  <a:pt x="451" y="346"/>
                </a:lnTo>
                <a:lnTo>
                  <a:pt x="454" y="338"/>
                </a:lnTo>
                <a:lnTo>
                  <a:pt x="456" y="330"/>
                </a:lnTo>
                <a:lnTo>
                  <a:pt x="459" y="323"/>
                </a:lnTo>
                <a:lnTo>
                  <a:pt x="463" y="316"/>
                </a:lnTo>
                <a:lnTo>
                  <a:pt x="466" y="310"/>
                </a:lnTo>
                <a:lnTo>
                  <a:pt x="470" y="304"/>
                </a:lnTo>
                <a:lnTo>
                  <a:pt x="475" y="298"/>
                </a:lnTo>
                <a:lnTo>
                  <a:pt x="480" y="293"/>
                </a:lnTo>
                <a:lnTo>
                  <a:pt x="485" y="288"/>
                </a:lnTo>
                <a:lnTo>
                  <a:pt x="491" y="284"/>
                </a:lnTo>
                <a:lnTo>
                  <a:pt x="497" y="280"/>
                </a:lnTo>
                <a:lnTo>
                  <a:pt x="503" y="276"/>
                </a:lnTo>
                <a:lnTo>
                  <a:pt x="510" y="272"/>
                </a:lnTo>
                <a:lnTo>
                  <a:pt x="517" y="269"/>
                </a:lnTo>
                <a:lnTo>
                  <a:pt x="524" y="267"/>
                </a:lnTo>
                <a:lnTo>
                  <a:pt x="532" y="264"/>
                </a:lnTo>
                <a:lnTo>
                  <a:pt x="548" y="261"/>
                </a:lnTo>
                <a:lnTo>
                  <a:pt x="564" y="259"/>
                </a:lnTo>
                <a:lnTo>
                  <a:pt x="578" y="260"/>
                </a:lnTo>
                <a:lnTo>
                  <a:pt x="593" y="262"/>
                </a:lnTo>
                <a:lnTo>
                  <a:pt x="607" y="267"/>
                </a:lnTo>
                <a:lnTo>
                  <a:pt x="620" y="273"/>
                </a:lnTo>
                <a:lnTo>
                  <a:pt x="632" y="281"/>
                </a:lnTo>
                <a:lnTo>
                  <a:pt x="644" y="291"/>
                </a:lnTo>
                <a:lnTo>
                  <a:pt x="656" y="303"/>
                </a:lnTo>
                <a:lnTo>
                  <a:pt x="666" y="317"/>
                </a:lnTo>
                <a:lnTo>
                  <a:pt x="677" y="333"/>
                </a:lnTo>
                <a:lnTo>
                  <a:pt x="686" y="351"/>
                </a:lnTo>
                <a:lnTo>
                  <a:pt x="696" y="371"/>
                </a:lnTo>
                <a:lnTo>
                  <a:pt x="704" y="393"/>
                </a:lnTo>
                <a:lnTo>
                  <a:pt x="720" y="442"/>
                </a:lnTo>
                <a:moveTo>
                  <a:pt x="455" y="0"/>
                </a:moveTo>
                <a:lnTo>
                  <a:pt x="373" y="763"/>
                </a:lnTo>
                <a:lnTo>
                  <a:pt x="282" y="787"/>
                </a:lnTo>
                <a:lnTo>
                  <a:pt x="363" y="25"/>
                </a:lnTo>
                <a:lnTo>
                  <a:pt x="455" y="0"/>
                </a:lnTo>
                <a:close/>
              </a:path>
            </a:pathLst>
          </a:custGeom>
          <a:solidFill>
            <a:srgbClr val="000000"/>
          </a:solidFill>
          <a:ln w="0">
            <a:noFill/>
          </a:ln>
        </p:spPr>
      </p:sp>
      <p:sp>
        <p:nvSpPr>
          <p:cNvPr id="732" name=""/>
          <p:cNvSpPr/>
          <p:nvPr/>
        </p:nvSpPr>
        <p:spPr>
          <a:xfrm>
            <a:off x="9385920" y="4327920"/>
            <a:ext cx="266040" cy="214200"/>
          </a:xfrm>
          <a:custGeom>
            <a:avLst/>
            <a:gdLst/>
            <a:ahLst/>
            <a:rect l="0" t="0" r="r" b="b"/>
            <a:pathLst>
              <a:path w="739" h="595">
                <a:moveTo>
                  <a:pt x="739" y="284"/>
                </a:moveTo>
                <a:lnTo>
                  <a:pt x="560" y="595"/>
                </a:lnTo>
                <a:lnTo>
                  <a:pt x="474" y="545"/>
                </a:lnTo>
                <a:lnTo>
                  <a:pt x="380" y="354"/>
                </a:lnTo>
                <a:lnTo>
                  <a:pt x="345" y="286"/>
                </a:lnTo>
                <a:lnTo>
                  <a:pt x="331" y="260"/>
                </a:lnTo>
                <a:lnTo>
                  <a:pt x="319" y="241"/>
                </a:lnTo>
                <a:lnTo>
                  <a:pt x="308" y="225"/>
                </a:lnTo>
                <a:lnTo>
                  <a:pt x="297" y="210"/>
                </a:lnTo>
                <a:lnTo>
                  <a:pt x="286" y="196"/>
                </a:lnTo>
                <a:lnTo>
                  <a:pt x="275" y="183"/>
                </a:lnTo>
                <a:lnTo>
                  <a:pt x="269" y="178"/>
                </a:lnTo>
                <a:lnTo>
                  <a:pt x="262" y="172"/>
                </a:lnTo>
                <a:lnTo>
                  <a:pt x="256" y="167"/>
                </a:lnTo>
                <a:lnTo>
                  <a:pt x="249" y="161"/>
                </a:lnTo>
                <a:lnTo>
                  <a:pt x="242" y="156"/>
                </a:lnTo>
                <a:lnTo>
                  <a:pt x="235" y="152"/>
                </a:lnTo>
                <a:lnTo>
                  <a:pt x="221" y="142"/>
                </a:lnTo>
                <a:lnTo>
                  <a:pt x="212" y="138"/>
                </a:lnTo>
                <a:lnTo>
                  <a:pt x="204" y="134"/>
                </a:lnTo>
                <a:lnTo>
                  <a:pt x="196" y="131"/>
                </a:lnTo>
                <a:lnTo>
                  <a:pt x="188" y="129"/>
                </a:lnTo>
                <a:lnTo>
                  <a:pt x="180" y="127"/>
                </a:lnTo>
                <a:lnTo>
                  <a:pt x="177" y="127"/>
                </a:lnTo>
                <a:lnTo>
                  <a:pt x="173" y="126"/>
                </a:lnTo>
                <a:lnTo>
                  <a:pt x="170" y="126"/>
                </a:lnTo>
                <a:lnTo>
                  <a:pt x="166" y="126"/>
                </a:lnTo>
                <a:lnTo>
                  <a:pt x="163" y="127"/>
                </a:lnTo>
                <a:lnTo>
                  <a:pt x="160" y="127"/>
                </a:lnTo>
                <a:lnTo>
                  <a:pt x="157" y="128"/>
                </a:lnTo>
                <a:lnTo>
                  <a:pt x="154" y="129"/>
                </a:lnTo>
                <a:lnTo>
                  <a:pt x="151" y="130"/>
                </a:lnTo>
                <a:lnTo>
                  <a:pt x="148" y="131"/>
                </a:lnTo>
                <a:lnTo>
                  <a:pt x="145" y="132"/>
                </a:lnTo>
                <a:lnTo>
                  <a:pt x="142" y="133"/>
                </a:lnTo>
                <a:lnTo>
                  <a:pt x="139" y="135"/>
                </a:lnTo>
                <a:lnTo>
                  <a:pt x="137" y="137"/>
                </a:lnTo>
                <a:lnTo>
                  <a:pt x="134" y="139"/>
                </a:lnTo>
                <a:lnTo>
                  <a:pt x="132" y="141"/>
                </a:lnTo>
                <a:lnTo>
                  <a:pt x="130" y="143"/>
                </a:lnTo>
                <a:lnTo>
                  <a:pt x="127" y="145"/>
                </a:lnTo>
                <a:lnTo>
                  <a:pt x="125" y="147"/>
                </a:lnTo>
                <a:lnTo>
                  <a:pt x="123" y="150"/>
                </a:lnTo>
                <a:lnTo>
                  <a:pt x="120" y="156"/>
                </a:lnTo>
                <a:lnTo>
                  <a:pt x="117" y="161"/>
                </a:lnTo>
                <a:lnTo>
                  <a:pt x="114" y="166"/>
                </a:lnTo>
                <a:lnTo>
                  <a:pt x="112" y="172"/>
                </a:lnTo>
                <a:lnTo>
                  <a:pt x="111" y="178"/>
                </a:lnTo>
                <a:lnTo>
                  <a:pt x="110" y="183"/>
                </a:lnTo>
                <a:lnTo>
                  <a:pt x="109" y="189"/>
                </a:lnTo>
                <a:lnTo>
                  <a:pt x="109" y="196"/>
                </a:lnTo>
                <a:lnTo>
                  <a:pt x="109" y="202"/>
                </a:lnTo>
                <a:lnTo>
                  <a:pt x="110" y="209"/>
                </a:lnTo>
                <a:lnTo>
                  <a:pt x="111" y="216"/>
                </a:lnTo>
                <a:lnTo>
                  <a:pt x="112" y="223"/>
                </a:lnTo>
                <a:lnTo>
                  <a:pt x="114" y="232"/>
                </a:lnTo>
                <a:lnTo>
                  <a:pt x="119" y="250"/>
                </a:lnTo>
                <a:lnTo>
                  <a:pt x="125" y="270"/>
                </a:lnTo>
                <a:lnTo>
                  <a:pt x="24" y="292"/>
                </a:lnTo>
                <a:lnTo>
                  <a:pt x="18" y="275"/>
                </a:lnTo>
                <a:lnTo>
                  <a:pt x="13" y="258"/>
                </a:lnTo>
                <a:lnTo>
                  <a:pt x="8" y="243"/>
                </a:lnTo>
                <a:lnTo>
                  <a:pt x="5" y="228"/>
                </a:lnTo>
                <a:lnTo>
                  <a:pt x="2" y="213"/>
                </a:lnTo>
                <a:lnTo>
                  <a:pt x="1" y="200"/>
                </a:lnTo>
                <a:lnTo>
                  <a:pt x="0" y="187"/>
                </a:lnTo>
                <a:lnTo>
                  <a:pt x="0" y="175"/>
                </a:lnTo>
                <a:lnTo>
                  <a:pt x="1" y="163"/>
                </a:lnTo>
                <a:lnTo>
                  <a:pt x="3" y="152"/>
                </a:lnTo>
                <a:lnTo>
                  <a:pt x="5" y="141"/>
                </a:lnTo>
                <a:lnTo>
                  <a:pt x="8" y="130"/>
                </a:lnTo>
                <a:lnTo>
                  <a:pt x="11" y="119"/>
                </a:lnTo>
                <a:lnTo>
                  <a:pt x="16" y="108"/>
                </a:lnTo>
                <a:lnTo>
                  <a:pt x="21" y="97"/>
                </a:lnTo>
                <a:lnTo>
                  <a:pt x="26" y="87"/>
                </a:lnTo>
                <a:lnTo>
                  <a:pt x="37" y="70"/>
                </a:lnTo>
                <a:lnTo>
                  <a:pt x="48" y="55"/>
                </a:lnTo>
                <a:lnTo>
                  <a:pt x="54" y="49"/>
                </a:lnTo>
                <a:lnTo>
                  <a:pt x="60" y="42"/>
                </a:lnTo>
                <a:lnTo>
                  <a:pt x="67" y="36"/>
                </a:lnTo>
                <a:lnTo>
                  <a:pt x="73" y="31"/>
                </a:lnTo>
                <a:lnTo>
                  <a:pt x="80" y="26"/>
                </a:lnTo>
                <a:lnTo>
                  <a:pt x="87" y="22"/>
                </a:lnTo>
                <a:lnTo>
                  <a:pt x="94" y="17"/>
                </a:lnTo>
                <a:lnTo>
                  <a:pt x="102" y="14"/>
                </a:lnTo>
                <a:lnTo>
                  <a:pt x="109" y="11"/>
                </a:lnTo>
                <a:lnTo>
                  <a:pt x="117" y="8"/>
                </a:lnTo>
                <a:lnTo>
                  <a:pt x="125" y="5"/>
                </a:lnTo>
                <a:lnTo>
                  <a:pt x="133" y="3"/>
                </a:lnTo>
                <a:lnTo>
                  <a:pt x="141" y="2"/>
                </a:lnTo>
                <a:lnTo>
                  <a:pt x="150" y="1"/>
                </a:lnTo>
                <a:lnTo>
                  <a:pt x="158" y="0"/>
                </a:lnTo>
                <a:lnTo>
                  <a:pt x="167" y="0"/>
                </a:lnTo>
                <a:lnTo>
                  <a:pt x="175" y="0"/>
                </a:lnTo>
                <a:lnTo>
                  <a:pt x="184" y="1"/>
                </a:lnTo>
                <a:lnTo>
                  <a:pt x="202" y="4"/>
                </a:lnTo>
                <a:lnTo>
                  <a:pt x="220" y="8"/>
                </a:lnTo>
                <a:lnTo>
                  <a:pt x="238" y="15"/>
                </a:lnTo>
                <a:lnTo>
                  <a:pt x="257" y="23"/>
                </a:lnTo>
                <a:lnTo>
                  <a:pt x="276" y="33"/>
                </a:lnTo>
                <a:lnTo>
                  <a:pt x="293" y="44"/>
                </a:lnTo>
                <a:lnTo>
                  <a:pt x="309" y="55"/>
                </a:lnTo>
                <a:lnTo>
                  <a:pt x="317" y="61"/>
                </a:lnTo>
                <a:lnTo>
                  <a:pt x="325" y="67"/>
                </a:lnTo>
                <a:lnTo>
                  <a:pt x="332" y="73"/>
                </a:lnTo>
                <a:lnTo>
                  <a:pt x="339" y="79"/>
                </a:lnTo>
                <a:lnTo>
                  <a:pt x="345" y="86"/>
                </a:lnTo>
                <a:lnTo>
                  <a:pt x="352" y="92"/>
                </a:lnTo>
                <a:lnTo>
                  <a:pt x="365" y="106"/>
                </a:lnTo>
                <a:lnTo>
                  <a:pt x="377" y="121"/>
                </a:lnTo>
                <a:lnTo>
                  <a:pt x="389" y="138"/>
                </a:lnTo>
                <a:lnTo>
                  <a:pt x="401" y="154"/>
                </a:lnTo>
                <a:lnTo>
                  <a:pt x="412" y="172"/>
                </a:lnTo>
                <a:lnTo>
                  <a:pt x="423" y="191"/>
                </a:lnTo>
                <a:lnTo>
                  <a:pt x="434" y="211"/>
                </a:lnTo>
                <a:lnTo>
                  <a:pt x="448" y="239"/>
                </a:lnTo>
                <a:lnTo>
                  <a:pt x="468" y="282"/>
                </a:lnTo>
                <a:lnTo>
                  <a:pt x="526" y="414"/>
                </a:lnTo>
                <a:lnTo>
                  <a:pt x="526" y="414"/>
                </a:lnTo>
                <a:lnTo>
                  <a:pt x="636" y="224"/>
                </a:lnTo>
                <a:lnTo>
                  <a:pt x="739" y="284"/>
                </a:lnTo>
                <a:close/>
              </a:path>
            </a:pathLst>
          </a:custGeom>
          <a:solidFill>
            <a:srgbClr val="000000"/>
          </a:solidFill>
          <a:ln w="0">
            <a:noFill/>
          </a:ln>
        </p:spPr>
      </p:sp>
      <p:sp>
        <p:nvSpPr>
          <p:cNvPr id="733" name=""/>
          <p:cNvSpPr/>
          <p:nvPr/>
        </p:nvSpPr>
        <p:spPr>
          <a:xfrm>
            <a:off x="9468360" y="4190040"/>
            <a:ext cx="239400" cy="186480"/>
          </a:xfrm>
          <a:custGeom>
            <a:avLst/>
            <a:gdLst/>
            <a:ahLst/>
            <a:rect l="0" t="0" r="r" b="b"/>
            <a:pathLst>
              <a:path w="665" h="518">
                <a:moveTo>
                  <a:pt x="424" y="101"/>
                </a:moveTo>
                <a:lnTo>
                  <a:pt x="464" y="124"/>
                </a:lnTo>
                <a:lnTo>
                  <a:pt x="499" y="147"/>
                </a:lnTo>
                <a:lnTo>
                  <a:pt x="532" y="170"/>
                </a:lnTo>
                <a:lnTo>
                  <a:pt x="560" y="192"/>
                </a:lnTo>
                <a:lnTo>
                  <a:pt x="585" y="213"/>
                </a:lnTo>
                <a:lnTo>
                  <a:pt x="607" y="235"/>
                </a:lnTo>
                <a:lnTo>
                  <a:pt x="625" y="255"/>
                </a:lnTo>
                <a:lnTo>
                  <a:pt x="633" y="265"/>
                </a:lnTo>
                <a:lnTo>
                  <a:pt x="639" y="275"/>
                </a:lnTo>
                <a:lnTo>
                  <a:pt x="645" y="285"/>
                </a:lnTo>
                <a:lnTo>
                  <a:pt x="651" y="295"/>
                </a:lnTo>
                <a:lnTo>
                  <a:pt x="655" y="305"/>
                </a:lnTo>
                <a:lnTo>
                  <a:pt x="659" y="315"/>
                </a:lnTo>
                <a:lnTo>
                  <a:pt x="662" y="325"/>
                </a:lnTo>
                <a:lnTo>
                  <a:pt x="664" y="335"/>
                </a:lnTo>
                <a:lnTo>
                  <a:pt x="665" y="346"/>
                </a:lnTo>
                <a:lnTo>
                  <a:pt x="665" y="356"/>
                </a:lnTo>
                <a:lnTo>
                  <a:pt x="665" y="366"/>
                </a:lnTo>
                <a:lnTo>
                  <a:pt x="664" y="376"/>
                </a:lnTo>
                <a:lnTo>
                  <a:pt x="662" y="387"/>
                </a:lnTo>
                <a:lnTo>
                  <a:pt x="660" y="397"/>
                </a:lnTo>
                <a:lnTo>
                  <a:pt x="656" y="407"/>
                </a:lnTo>
                <a:lnTo>
                  <a:pt x="652" y="418"/>
                </a:lnTo>
                <a:lnTo>
                  <a:pt x="647" y="428"/>
                </a:lnTo>
                <a:lnTo>
                  <a:pt x="642" y="439"/>
                </a:lnTo>
                <a:lnTo>
                  <a:pt x="635" y="449"/>
                </a:lnTo>
                <a:lnTo>
                  <a:pt x="629" y="458"/>
                </a:lnTo>
                <a:lnTo>
                  <a:pt x="622" y="467"/>
                </a:lnTo>
                <a:lnTo>
                  <a:pt x="614" y="475"/>
                </a:lnTo>
                <a:lnTo>
                  <a:pt x="607" y="482"/>
                </a:lnTo>
                <a:lnTo>
                  <a:pt x="599" y="489"/>
                </a:lnTo>
                <a:lnTo>
                  <a:pt x="590" y="495"/>
                </a:lnTo>
                <a:lnTo>
                  <a:pt x="582" y="500"/>
                </a:lnTo>
                <a:lnTo>
                  <a:pt x="573" y="505"/>
                </a:lnTo>
                <a:lnTo>
                  <a:pt x="563" y="509"/>
                </a:lnTo>
                <a:lnTo>
                  <a:pt x="553" y="512"/>
                </a:lnTo>
                <a:lnTo>
                  <a:pt x="543" y="514"/>
                </a:lnTo>
                <a:lnTo>
                  <a:pt x="533" y="516"/>
                </a:lnTo>
                <a:lnTo>
                  <a:pt x="522" y="517"/>
                </a:lnTo>
                <a:lnTo>
                  <a:pt x="510" y="518"/>
                </a:lnTo>
                <a:lnTo>
                  <a:pt x="499" y="517"/>
                </a:lnTo>
                <a:lnTo>
                  <a:pt x="487" y="516"/>
                </a:lnTo>
                <a:lnTo>
                  <a:pt x="474" y="515"/>
                </a:lnTo>
                <a:lnTo>
                  <a:pt x="448" y="509"/>
                </a:lnTo>
                <a:lnTo>
                  <a:pt x="419" y="501"/>
                </a:lnTo>
                <a:lnTo>
                  <a:pt x="388" y="490"/>
                </a:lnTo>
                <a:lnTo>
                  <a:pt x="354" y="476"/>
                </a:lnTo>
                <a:lnTo>
                  <a:pt x="319" y="459"/>
                </a:lnTo>
                <a:lnTo>
                  <a:pt x="281" y="440"/>
                </a:lnTo>
                <a:lnTo>
                  <a:pt x="242" y="417"/>
                </a:lnTo>
                <a:lnTo>
                  <a:pt x="203" y="394"/>
                </a:lnTo>
                <a:lnTo>
                  <a:pt x="167" y="371"/>
                </a:lnTo>
                <a:lnTo>
                  <a:pt x="135" y="349"/>
                </a:lnTo>
                <a:lnTo>
                  <a:pt x="106" y="327"/>
                </a:lnTo>
                <a:lnTo>
                  <a:pt x="81" y="305"/>
                </a:lnTo>
                <a:lnTo>
                  <a:pt x="59" y="284"/>
                </a:lnTo>
                <a:lnTo>
                  <a:pt x="41" y="263"/>
                </a:lnTo>
                <a:lnTo>
                  <a:pt x="34" y="253"/>
                </a:lnTo>
                <a:lnTo>
                  <a:pt x="27" y="243"/>
                </a:lnTo>
                <a:lnTo>
                  <a:pt x="21" y="232"/>
                </a:lnTo>
                <a:lnTo>
                  <a:pt x="15" y="222"/>
                </a:lnTo>
                <a:lnTo>
                  <a:pt x="11" y="212"/>
                </a:lnTo>
                <a:lnTo>
                  <a:pt x="7" y="202"/>
                </a:lnTo>
                <a:lnTo>
                  <a:pt x="4" y="192"/>
                </a:lnTo>
                <a:lnTo>
                  <a:pt x="2" y="181"/>
                </a:lnTo>
                <a:lnTo>
                  <a:pt x="1" y="171"/>
                </a:lnTo>
                <a:lnTo>
                  <a:pt x="0" y="161"/>
                </a:lnTo>
                <a:lnTo>
                  <a:pt x="0" y="151"/>
                </a:lnTo>
                <a:lnTo>
                  <a:pt x="1" y="140"/>
                </a:lnTo>
                <a:lnTo>
                  <a:pt x="3" y="130"/>
                </a:lnTo>
                <a:lnTo>
                  <a:pt x="5" y="120"/>
                </a:lnTo>
                <a:lnTo>
                  <a:pt x="8" y="110"/>
                </a:lnTo>
                <a:lnTo>
                  <a:pt x="12" y="100"/>
                </a:lnTo>
                <a:lnTo>
                  <a:pt x="17" y="89"/>
                </a:lnTo>
                <a:lnTo>
                  <a:pt x="23" y="79"/>
                </a:lnTo>
                <a:lnTo>
                  <a:pt x="29" y="69"/>
                </a:lnTo>
                <a:lnTo>
                  <a:pt x="35" y="60"/>
                </a:lnTo>
                <a:lnTo>
                  <a:pt x="42" y="51"/>
                </a:lnTo>
                <a:lnTo>
                  <a:pt x="50" y="43"/>
                </a:lnTo>
                <a:lnTo>
                  <a:pt x="57" y="36"/>
                </a:lnTo>
                <a:lnTo>
                  <a:pt x="65" y="29"/>
                </a:lnTo>
                <a:lnTo>
                  <a:pt x="73" y="23"/>
                </a:lnTo>
                <a:lnTo>
                  <a:pt x="82" y="18"/>
                </a:lnTo>
                <a:lnTo>
                  <a:pt x="91" y="13"/>
                </a:lnTo>
                <a:lnTo>
                  <a:pt x="101" y="9"/>
                </a:lnTo>
                <a:lnTo>
                  <a:pt x="110" y="6"/>
                </a:lnTo>
                <a:lnTo>
                  <a:pt x="120" y="3"/>
                </a:lnTo>
                <a:lnTo>
                  <a:pt x="131" y="2"/>
                </a:lnTo>
                <a:lnTo>
                  <a:pt x="142" y="0"/>
                </a:lnTo>
                <a:lnTo>
                  <a:pt x="153" y="0"/>
                </a:lnTo>
                <a:lnTo>
                  <a:pt x="164" y="0"/>
                </a:lnTo>
                <a:lnTo>
                  <a:pt x="176" y="1"/>
                </a:lnTo>
                <a:lnTo>
                  <a:pt x="189" y="3"/>
                </a:lnTo>
                <a:lnTo>
                  <a:pt x="216" y="8"/>
                </a:lnTo>
                <a:lnTo>
                  <a:pt x="245" y="16"/>
                </a:lnTo>
                <a:lnTo>
                  <a:pt x="276" y="28"/>
                </a:lnTo>
                <a:lnTo>
                  <a:pt x="310" y="42"/>
                </a:lnTo>
                <a:lnTo>
                  <a:pt x="346" y="58"/>
                </a:lnTo>
                <a:lnTo>
                  <a:pt x="384" y="78"/>
                </a:lnTo>
                <a:lnTo>
                  <a:pt x="424" y="101"/>
                </a:lnTo>
                <a:moveTo>
                  <a:pt x="304" y="309"/>
                </a:moveTo>
                <a:lnTo>
                  <a:pt x="362" y="342"/>
                </a:lnTo>
                <a:lnTo>
                  <a:pt x="411" y="367"/>
                </a:lnTo>
                <a:lnTo>
                  <a:pt x="450" y="385"/>
                </a:lnTo>
                <a:lnTo>
                  <a:pt x="466" y="392"/>
                </a:lnTo>
                <a:lnTo>
                  <a:pt x="479" y="397"/>
                </a:lnTo>
                <a:lnTo>
                  <a:pt x="491" y="400"/>
                </a:lnTo>
                <a:lnTo>
                  <a:pt x="497" y="401"/>
                </a:lnTo>
                <a:lnTo>
                  <a:pt x="502" y="401"/>
                </a:lnTo>
                <a:lnTo>
                  <a:pt x="507" y="402"/>
                </a:lnTo>
                <a:lnTo>
                  <a:pt x="512" y="401"/>
                </a:lnTo>
                <a:lnTo>
                  <a:pt x="516" y="401"/>
                </a:lnTo>
                <a:lnTo>
                  <a:pt x="520" y="400"/>
                </a:lnTo>
                <a:lnTo>
                  <a:pt x="524" y="399"/>
                </a:lnTo>
                <a:lnTo>
                  <a:pt x="528" y="398"/>
                </a:lnTo>
                <a:lnTo>
                  <a:pt x="532" y="396"/>
                </a:lnTo>
                <a:lnTo>
                  <a:pt x="535" y="394"/>
                </a:lnTo>
                <a:lnTo>
                  <a:pt x="538" y="391"/>
                </a:lnTo>
                <a:lnTo>
                  <a:pt x="540" y="389"/>
                </a:lnTo>
                <a:lnTo>
                  <a:pt x="543" y="385"/>
                </a:lnTo>
                <a:lnTo>
                  <a:pt x="545" y="382"/>
                </a:lnTo>
                <a:lnTo>
                  <a:pt x="547" y="379"/>
                </a:lnTo>
                <a:lnTo>
                  <a:pt x="548" y="377"/>
                </a:lnTo>
                <a:lnTo>
                  <a:pt x="549" y="374"/>
                </a:lnTo>
                <a:lnTo>
                  <a:pt x="550" y="372"/>
                </a:lnTo>
                <a:lnTo>
                  <a:pt x="550" y="369"/>
                </a:lnTo>
                <a:lnTo>
                  <a:pt x="551" y="367"/>
                </a:lnTo>
                <a:lnTo>
                  <a:pt x="551" y="364"/>
                </a:lnTo>
                <a:lnTo>
                  <a:pt x="551" y="362"/>
                </a:lnTo>
                <a:lnTo>
                  <a:pt x="551" y="359"/>
                </a:lnTo>
                <a:lnTo>
                  <a:pt x="550" y="356"/>
                </a:lnTo>
                <a:lnTo>
                  <a:pt x="550" y="354"/>
                </a:lnTo>
                <a:lnTo>
                  <a:pt x="549" y="351"/>
                </a:lnTo>
                <a:lnTo>
                  <a:pt x="548" y="349"/>
                </a:lnTo>
                <a:lnTo>
                  <a:pt x="547" y="346"/>
                </a:lnTo>
                <a:lnTo>
                  <a:pt x="546" y="343"/>
                </a:lnTo>
                <a:lnTo>
                  <a:pt x="544" y="341"/>
                </a:lnTo>
                <a:lnTo>
                  <a:pt x="541" y="335"/>
                </a:lnTo>
                <a:lnTo>
                  <a:pt x="536" y="329"/>
                </a:lnTo>
                <a:lnTo>
                  <a:pt x="531" y="323"/>
                </a:lnTo>
                <a:lnTo>
                  <a:pt x="525" y="317"/>
                </a:lnTo>
                <a:lnTo>
                  <a:pt x="517" y="310"/>
                </a:lnTo>
                <a:lnTo>
                  <a:pt x="509" y="303"/>
                </a:lnTo>
                <a:lnTo>
                  <a:pt x="491" y="289"/>
                </a:lnTo>
                <a:lnTo>
                  <a:pt x="468" y="272"/>
                </a:lnTo>
                <a:lnTo>
                  <a:pt x="439" y="254"/>
                </a:lnTo>
                <a:lnTo>
                  <a:pt x="362" y="208"/>
                </a:lnTo>
                <a:lnTo>
                  <a:pt x="306" y="176"/>
                </a:lnTo>
                <a:lnTo>
                  <a:pt x="257" y="151"/>
                </a:lnTo>
                <a:lnTo>
                  <a:pt x="237" y="141"/>
                </a:lnTo>
                <a:lnTo>
                  <a:pt x="218" y="133"/>
                </a:lnTo>
                <a:lnTo>
                  <a:pt x="202" y="127"/>
                </a:lnTo>
                <a:lnTo>
                  <a:pt x="188" y="122"/>
                </a:lnTo>
                <a:lnTo>
                  <a:pt x="176" y="119"/>
                </a:lnTo>
                <a:lnTo>
                  <a:pt x="170" y="118"/>
                </a:lnTo>
                <a:lnTo>
                  <a:pt x="165" y="118"/>
                </a:lnTo>
                <a:lnTo>
                  <a:pt x="159" y="117"/>
                </a:lnTo>
                <a:lnTo>
                  <a:pt x="154" y="117"/>
                </a:lnTo>
                <a:lnTo>
                  <a:pt x="150" y="118"/>
                </a:lnTo>
                <a:lnTo>
                  <a:pt x="145" y="118"/>
                </a:lnTo>
                <a:lnTo>
                  <a:pt x="141" y="119"/>
                </a:lnTo>
                <a:lnTo>
                  <a:pt x="137" y="121"/>
                </a:lnTo>
                <a:lnTo>
                  <a:pt x="134" y="122"/>
                </a:lnTo>
                <a:lnTo>
                  <a:pt x="130" y="125"/>
                </a:lnTo>
                <a:lnTo>
                  <a:pt x="127" y="127"/>
                </a:lnTo>
                <a:lnTo>
                  <a:pt x="124" y="130"/>
                </a:lnTo>
                <a:lnTo>
                  <a:pt x="122" y="133"/>
                </a:lnTo>
                <a:lnTo>
                  <a:pt x="120" y="136"/>
                </a:lnTo>
                <a:lnTo>
                  <a:pt x="118" y="140"/>
                </a:lnTo>
                <a:lnTo>
                  <a:pt x="116" y="144"/>
                </a:lnTo>
                <a:lnTo>
                  <a:pt x="115" y="148"/>
                </a:lnTo>
                <a:lnTo>
                  <a:pt x="115" y="151"/>
                </a:lnTo>
                <a:lnTo>
                  <a:pt x="115" y="155"/>
                </a:lnTo>
                <a:lnTo>
                  <a:pt x="115" y="159"/>
                </a:lnTo>
                <a:lnTo>
                  <a:pt x="116" y="163"/>
                </a:lnTo>
                <a:lnTo>
                  <a:pt x="117" y="167"/>
                </a:lnTo>
                <a:lnTo>
                  <a:pt x="118" y="171"/>
                </a:lnTo>
                <a:lnTo>
                  <a:pt x="120" y="176"/>
                </a:lnTo>
                <a:lnTo>
                  <a:pt x="123" y="180"/>
                </a:lnTo>
                <a:lnTo>
                  <a:pt x="126" y="184"/>
                </a:lnTo>
                <a:lnTo>
                  <a:pt x="129" y="188"/>
                </a:lnTo>
                <a:lnTo>
                  <a:pt x="133" y="193"/>
                </a:lnTo>
                <a:lnTo>
                  <a:pt x="142" y="202"/>
                </a:lnTo>
                <a:lnTo>
                  <a:pt x="153" y="211"/>
                </a:lnTo>
                <a:lnTo>
                  <a:pt x="166" y="222"/>
                </a:lnTo>
                <a:lnTo>
                  <a:pt x="202" y="247"/>
                </a:lnTo>
                <a:lnTo>
                  <a:pt x="247" y="276"/>
                </a:lnTo>
                <a:lnTo>
                  <a:pt x="304" y="309"/>
                </a:lnTo>
                <a:close/>
              </a:path>
            </a:pathLst>
          </a:custGeom>
          <a:solidFill>
            <a:srgbClr val="000000"/>
          </a:solidFill>
          <a:ln w="0">
            <a:noFill/>
          </a:ln>
        </p:spPr>
      </p:sp>
      <p:sp>
        <p:nvSpPr>
          <p:cNvPr id="734" name=""/>
          <p:cNvSpPr/>
          <p:nvPr/>
        </p:nvSpPr>
        <p:spPr>
          <a:xfrm>
            <a:off x="9539640" y="3980520"/>
            <a:ext cx="304560" cy="244440"/>
          </a:xfrm>
          <a:custGeom>
            <a:avLst/>
            <a:gdLst/>
            <a:ahLst/>
            <a:rect l="0" t="0" r="r" b="b"/>
            <a:pathLst>
              <a:path w="846" h="679">
                <a:moveTo>
                  <a:pt x="191" y="469"/>
                </a:moveTo>
                <a:lnTo>
                  <a:pt x="217" y="484"/>
                </a:lnTo>
                <a:lnTo>
                  <a:pt x="241" y="496"/>
                </a:lnTo>
                <a:lnTo>
                  <a:pt x="252" y="500"/>
                </a:lnTo>
                <a:lnTo>
                  <a:pt x="262" y="504"/>
                </a:lnTo>
                <a:lnTo>
                  <a:pt x="271" y="508"/>
                </a:lnTo>
                <a:lnTo>
                  <a:pt x="279" y="510"/>
                </a:lnTo>
                <a:lnTo>
                  <a:pt x="286" y="512"/>
                </a:lnTo>
                <a:lnTo>
                  <a:pt x="292" y="513"/>
                </a:lnTo>
                <a:lnTo>
                  <a:pt x="296" y="513"/>
                </a:lnTo>
                <a:lnTo>
                  <a:pt x="298" y="513"/>
                </a:lnTo>
                <a:lnTo>
                  <a:pt x="301" y="512"/>
                </a:lnTo>
                <a:lnTo>
                  <a:pt x="304" y="512"/>
                </a:lnTo>
                <a:lnTo>
                  <a:pt x="306" y="511"/>
                </a:lnTo>
                <a:lnTo>
                  <a:pt x="308" y="511"/>
                </a:lnTo>
                <a:lnTo>
                  <a:pt x="310" y="510"/>
                </a:lnTo>
                <a:lnTo>
                  <a:pt x="312" y="508"/>
                </a:lnTo>
                <a:lnTo>
                  <a:pt x="314" y="507"/>
                </a:lnTo>
                <a:lnTo>
                  <a:pt x="316" y="505"/>
                </a:lnTo>
                <a:lnTo>
                  <a:pt x="317" y="504"/>
                </a:lnTo>
                <a:lnTo>
                  <a:pt x="318" y="502"/>
                </a:lnTo>
                <a:lnTo>
                  <a:pt x="320" y="500"/>
                </a:lnTo>
                <a:lnTo>
                  <a:pt x="320" y="497"/>
                </a:lnTo>
                <a:lnTo>
                  <a:pt x="321" y="495"/>
                </a:lnTo>
                <a:lnTo>
                  <a:pt x="321" y="493"/>
                </a:lnTo>
                <a:lnTo>
                  <a:pt x="321" y="491"/>
                </a:lnTo>
                <a:lnTo>
                  <a:pt x="321" y="488"/>
                </a:lnTo>
                <a:lnTo>
                  <a:pt x="321" y="486"/>
                </a:lnTo>
                <a:lnTo>
                  <a:pt x="320" y="484"/>
                </a:lnTo>
                <a:lnTo>
                  <a:pt x="319" y="481"/>
                </a:lnTo>
                <a:lnTo>
                  <a:pt x="318" y="479"/>
                </a:lnTo>
                <a:lnTo>
                  <a:pt x="317" y="476"/>
                </a:lnTo>
                <a:lnTo>
                  <a:pt x="315" y="474"/>
                </a:lnTo>
                <a:lnTo>
                  <a:pt x="311" y="468"/>
                </a:lnTo>
                <a:lnTo>
                  <a:pt x="306" y="463"/>
                </a:lnTo>
                <a:lnTo>
                  <a:pt x="300" y="457"/>
                </a:lnTo>
                <a:lnTo>
                  <a:pt x="293" y="450"/>
                </a:lnTo>
                <a:lnTo>
                  <a:pt x="285" y="444"/>
                </a:lnTo>
                <a:lnTo>
                  <a:pt x="275" y="437"/>
                </a:lnTo>
                <a:lnTo>
                  <a:pt x="253" y="422"/>
                </a:lnTo>
                <a:lnTo>
                  <a:pt x="227" y="406"/>
                </a:lnTo>
                <a:lnTo>
                  <a:pt x="200" y="391"/>
                </a:lnTo>
                <a:lnTo>
                  <a:pt x="176" y="379"/>
                </a:lnTo>
                <a:lnTo>
                  <a:pt x="165" y="375"/>
                </a:lnTo>
                <a:lnTo>
                  <a:pt x="155" y="371"/>
                </a:lnTo>
                <a:lnTo>
                  <a:pt x="147" y="368"/>
                </a:lnTo>
                <a:lnTo>
                  <a:pt x="139" y="366"/>
                </a:lnTo>
                <a:lnTo>
                  <a:pt x="131" y="365"/>
                </a:lnTo>
                <a:lnTo>
                  <a:pt x="125" y="364"/>
                </a:lnTo>
                <a:lnTo>
                  <a:pt x="122" y="364"/>
                </a:lnTo>
                <a:lnTo>
                  <a:pt x="119" y="364"/>
                </a:lnTo>
                <a:lnTo>
                  <a:pt x="116" y="364"/>
                </a:lnTo>
                <a:lnTo>
                  <a:pt x="113" y="364"/>
                </a:lnTo>
                <a:lnTo>
                  <a:pt x="111" y="365"/>
                </a:lnTo>
                <a:lnTo>
                  <a:pt x="109" y="366"/>
                </a:lnTo>
                <a:lnTo>
                  <a:pt x="107" y="367"/>
                </a:lnTo>
                <a:lnTo>
                  <a:pt x="105" y="368"/>
                </a:lnTo>
                <a:lnTo>
                  <a:pt x="103" y="369"/>
                </a:lnTo>
                <a:lnTo>
                  <a:pt x="101" y="371"/>
                </a:lnTo>
                <a:lnTo>
                  <a:pt x="100" y="373"/>
                </a:lnTo>
                <a:lnTo>
                  <a:pt x="99" y="375"/>
                </a:lnTo>
                <a:lnTo>
                  <a:pt x="98" y="377"/>
                </a:lnTo>
                <a:lnTo>
                  <a:pt x="97" y="379"/>
                </a:lnTo>
                <a:lnTo>
                  <a:pt x="96" y="381"/>
                </a:lnTo>
                <a:lnTo>
                  <a:pt x="96" y="383"/>
                </a:lnTo>
                <a:lnTo>
                  <a:pt x="96" y="386"/>
                </a:lnTo>
                <a:lnTo>
                  <a:pt x="96" y="388"/>
                </a:lnTo>
                <a:lnTo>
                  <a:pt x="96" y="390"/>
                </a:lnTo>
                <a:lnTo>
                  <a:pt x="97" y="393"/>
                </a:lnTo>
                <a:lnTo>
                  <a:pt x="98" y="395"/>
                </a:lnTo>
                <a:lnTo>
                  <a:pt x="99" y="398"/>
                </a:lnTo>
                <a:lnTo>
                  <a:pt x="101" y="400"/>
                </a:lnTo>
                <a:lnTo>
                  <a:pt x="102" y="403"/>
                </a:lnTo>
                <a:lnTo>
                  <a:pt x="106" y="408"/>
                </a:lnTo>
                <a:lnTo>
                  <a:pt x="111" y="414"/>
                </a:lnTo>
                <a:lnTo>
                  <a:pt x="117" y="419"/>
                </a:lnTo>
                <a:lnTo>
                  <a:pt x="124" y="425"/>
                </a:lnTo>
                <a:lnTo>
                  <a:pt x="133" y="432"/>
                </a:lnTo>
                <a:lnTo>
                  <a:pt x="142" y="438"/>
                </a:lnTo>
                <a:lnTo>
                  <a:pt x="164" y="453"/>
                </a:lnTo>
                <a:lnTo>
                  <a:pt x="191" y="469"/>
                </a:lnTo>
                <a:moveTo>
                  <a:pt x="275" y="321"/>
                </a:moveTo>
                <a:lnTo>
                  <a:pt x="297" y="335"/>
                </a:lnTo>
                <a:lnTo>
                  <a:pt x="318" y="349"/>
                </a:lnTo>
                <a:lnTo>
                  <a:pt x="336" y="362"/>
                </a:lnTo>
                <a:lnTo>
                  <a:pt x="353" y="376"/>
                </a:lnTo>
                <a:lnTo>
                  <a:pt x="368" y="391"/>
                </a:lnTo>
                <a:lnTo>
                  <a:pt x="381" y="405"/>
                </a:lnTo>
                <a:lnTo>
                  <a:pt x="392" y="419"/>
                </a:lnTo>
                <a:lnTo>
                  <a:pt x="396" y="426"/>
                </a:lnTo>
                <a:lnTo>
                  <a:pt x="400" y="434"/>
                </a:lnTo>
                <a:lnTo>
                  <a:pt x="404" y="441"/>
                </a:lnTo>
                <a:lnTo>
                  <a:pt x="407" y="448"/>
                </a:lnTo>
                <a:lnTo>
                  <a:pt x="410" y="455"/>
                </a:lnTo>
                <a:lnTo>
                  <a:pt x="412" y="463"/>
                </a:lnTo>
                <a:lnTo>
                  <a:pt x="413" y="470"/>
                </a:lnTo>
                <a:lnTo>
                  <a:pt x="415" y="477"/>
                </a:lnTo>
                <a:lnTo>
                  <a:pt x="415" y="484"/>
                </a:lnTo>
                <a:lnTo>
                  <a:pt x="415" y="492"/>
                </a:lnTo>
                <a:lnTo>
                  <a:pt x="415" y="499"/>
                </a:lnTo>
                <a:lnTo>
                  <a:pt x="414" y="506"/>
                </a:lnTo>
                <a:lnTo>
                  <a:pt x="413" y="513"/>
                </a:lnTo>
                <a:lnTo>
                  <a:pt x="411" y="520"/>
                </a:lnTo>
                <a:lnTo>
                  <a:pt x="409" y="527"/>
                </a:lnTo>
                <a:lnTo>
                  <a:pt x="406" y="535"/>
                </a:lnTo>
                <a:lnTo>
                  <a:pt x="402" y="542"/>
                </a:lnTo>
                <a:lnTo>
                  <a:pt x="399" y="549"/>
                </a:lnTo>
                <a:lnTo>
                  <a:pt x="394" y="556"/>
                </a:lnTo>
                <a:lnTo>
                  <a:pt x="390" y="563"/>
                </a:lnTo>
                <a:lnTo>
                  <a:pt x="385" y="569"/>
                </a:lnTo>
                <a:lnTo>
                  <a:pt x="380" y="575"/>
                </a:lnTo>
                <a:lnTo>
                  <a:pt x="374" y="580"/>
                </a:lnTo>
                <a:lnTo>
                  <a:pt x="369" y="585"/>
                </a:lnTo>
                <a:lnTo>
                  <a:pt x="363" y="589"/>
                </a:lnTo>
                <a:lnTo>
                  <a:pt x="357" y="593"/>
                </a:lnTo>
                <a:lnTo>
                  <a:pt x="351" y="597"/>
                </a:lnTo>
                <a:lnTo>
                  <a:pt x="344" y="600"/>
                </a:lnTo>
                <a:lnTo>
                  <a:pt x="338" y="603"/>
                </a:lnTo>
                <a:lnTo>
                  <a:pt x="331" y="605"/>
                </a:lnTo>
                <a:lnTo>
                  <a:pt x="323" y="606"/>
                </a:lnTo>
                <a:lnTo>
                  <a:pt x="316" y="608"/>
                </a:lnTo>
                <a:lnTo>
                  <a:pt x="308" y="608"/>
                </a:lnTo>
                <a:lnTo>
                  <a:pt x="301" y="608"/>
                </a:lnTo>
                <a:lnTo>
                  <a:pt x="292" y="608"/>
                </a:lnTo>
                <a:lnTo>
                  <a:pt x="284" y="608"/>
                </a:lnTo>
                <a:lnTo>
                  <a:pt x="267" y="605"/>
                </a:lnTo>
                <a:lnTo>
                  <a:pt x="248" y="601"/>
                </a:lnTo>
                <a:lnTo>
                  <a:pt x="229" y="595"/>
                </a:lnTo>
                <a:lnTo>
                  <a:pt x="209" y="587"/>
                </a:lnTo>
                <a:lnTo>
                  <a:pt x="188" y="578"/>
                </a:lnTo>
                <a:lnTo>
                  <a:pt x="166" y="567"/>
                </a:lnTo>
                <a:lnTo>
                  <a:pt x="142" y="554"/>
                </a:lnTo>
                <a:lnTo>
                  <a:pt x="99" y="526"/>
                </a:lnTo>
                <a:lnTo>
                  <a:pt x="80" y="512"/>
                </a:lnTo>
                <a:lnTo>
                  <a:pt x="63" y="498"/>
                </a:lnTo>
                <a:lnTo>
                  <a:pt x="48" y="484"/>
                </a:lnTo>
                <a:lnTo>
                  <a:pt x="35" y="471"/>
                </a:lnTo>
                <a:lnTo>
                  <a:pt x="24" y="456"/>
                </a:lnTo>
                <a:lnTo>
                  <a:pt x="15" y="442"/>
                </a:lnTo>
                <a:lnTo>
                  <a:pt x="8" y="428"/>
                </a:lnTo>
                <a:lnTo>
                  <a:pt x="4" y="414"/>
                </a:lnTo>
                <a:lnTo>
                  <a:pt x="1" y="400"/>
                </a:lnTo>
                <a:lnTo>
                  <a:pt x="0" y="386"/>
                </a:lnTo>
                <a:lnTo>
                  <a:pt x="1" y="372"/>
                </a:lnTo>
                <a:lnTo>
                  <a:pt x="4" y="357"/>
                </a:lnTo>
                <a:lnTo>
                  <a:pt x="10" y="343"/>
                </a:lnTo>
                <a:lnTo>
                  <a:pt x="17" y="329"/>
                </a:lnTo>
                <a:lnTo>
                  <a:pt x="26" y="315"/>
                </a:lnTo>
                <a:lnTo>
                  <a:pt x="36" y="303"/>
                </a:lnTo>
                <a:lnTo>
                  <a:pt x="47" y="293"/>
                </a:lnTo>
                <a:lnTo>
                  <a:pt x="59" y="284"/>
                </a:lnTo>
                <a:lnTo>
                  <a:pt x="71" y="278"/>
                </a:lnTo>
                <a:lnTo>
                  <a:pt x="85" y="273"/>
                </a:lnTo>
                <a:lnTo>
                  <a:pt x="100" y="270"/>
                </a:lnTo>
                <a:lnTo>
                  <a:pt x="115" y="268"/>
                </a:lnTo>
                <a:lnTo>
                  <a:pt x="132" y="269"/>
                </a:lnTo>
                <a:lnTo>
                  <a:pt x="149" y="271"/>
                </a:lnTo>
                <a:lnTo>
                  <a:pt x="168" y="275"/>
                </a:lnTo>
                <a:lnTo>
                  <a:pt x="187" y="281"/>
                </a:lnTo>
                <a:lnTo>
                  <a:pt x="208" y="288"/>
                </a:lnTo>
                <a:lnTo>
                  <a:pt x="229" y="297"/>
                </a:lnTo>
                <a:lnTo>
                  <a:pt x="275" y="321"/>
                </a:lnTo>
                <a:moveTo>
                  <a:pt x="622" y="272"/>
                </a:moveTo>
                <a:lnTo>
                  <a:pt x="649" y="287"/>
                </a:lnTo>
                <a:lnTo>
                  <a:pt x="672" y="299"/>
                </a:lnTo>
                <a:lnTo>
                  <a:pt x="683" y="304"/>
                </a:lnTo>
                <a:lnTo>
                  <a:pt x="693" y="308"/>
                </a:lnTo>
                <a:lnTo>
                  <a:pt x="702" y="312"/>
                </a:lnTo>
                <a:lnTo>
                  <a:pt x="710" y="314"/>
                </a:lnTo>
                <a:lnTo>
                  <a:pt x="717" y="316"/>
                </a:lnTo>
                <a:lnTo>
                  <a:pt x="724" y="316"/>
                </a:lnTo>
                <a:lnTo>
                  <a:pt x="727" y="317"/>
                </a:lnTo>
                <a:lnTo>
                  <a:pt x="730" y="317"/>
                </a:lnTo>
                <a:lnTo>
                  <a:pt x="732" y="316"/>
                </a:lnTo>
                <a:lnTo>
                  <a:pt x="735" y="316"/>
                </a:lnTo>
                <a:lnTo>
                  <a:pt x="737" y="315"/>
                </a:lnTo>
                <a:lnTo>
                  <a:pt x="740" y="314"/>
                </a:lnTo>
                <a:lnTo>
                  <a:pt x="742" y="313"/>
                </a:lnTo>
                <a:lnTo>
                  <a:pt x="744" y="312"/>
                </a:lnTo>
                <a:lnTo>
                  <a:pt x="745" y="311"/>
                </a:lnTo>
                <a:lnTo>
                  <a:pt x="747" y="309"/>
                </a:lnTo>
                <a:lnTo>
                  <a:pt x="748" y="307"/>
                </a:lnTo>
                <a:lnTo>
                  <a:pt x="750" y="305"/>
                </a:lnTo>
                <a:lnTo>
                  <a:pt x="751" y="303"/>
                </a:lnTo>
                <a:lnTo>
                  <a:pt x="752" y="301"/>
                </a:lnTo>
                <a:lnTo>
                  <a:pt x="752" y="299"/>
                </a:lnTo>
                <a:lnTo>
                  <a:pt x="753" y="297"/>
                </a:lnTo>
                <a:lnTo>
                  <a:pt x="753" y="294"/>
                </a:lnTo>
                <a:lnTo>
                  <a:pt x="752" y="292"/>
                </a:lnTo>
                <a:lnTo>
                  <a:pt x="752" y="290"/>
                </a:lnTo>
                <a:lnTo>
                  <a:pt x="751" y="287"/>
                </a:lnTo>
                <a:lnTo>
                  <a:pt x="751" y="285"/>
                </a:lnTo>
                <a:lnTo>
                  <a:pt x="749" y="282"/>
                </a:lnTo>
                <a:lnTo>
                  <a:pt x="748" y="279"/>
                </a:lnTo>
                <a:lnTo>
                  <a:pt x="746" y="277"/>
                </a:lnTo>
                <a:lnTo>
                  <a:pt x="743" y="271"/>
                </a:lnTo>
                <a:lnTo>
                  <a:pt x="738" y="266"/>
                </a:lnTo>
                <a:lnTo>
                  <a:pt x="732" y="260"/>
                </a:lnTo>
                <a:lnTo>
                  <a:pt x="724" y="254"/>
                </a:lnTo>
                <a:lnTo>
                  <a:pt x="716" y="247"/>
                </a:lnTo>
                <a:lnTo>
                  <a:pt x="706" y="240"/>
                </a:lnTo>
                <a:lnTo>
                  <a:pt x="684" y="226"/>
                </a:lnTo>
                <a:lnTo>
                  <a:pt x="658" y="210"/>
                </a:lnTo>
                <a:lnTo>
                  <a:pt x="631" y="195"/>
                </a:lnTo>
                <a:lnTo>
                  <a:pt x="607" y="184"/>
                </a:lnTo>
                <a:lnTo>
                  <a:pt x="597" y="179"/>
                </a:lnTo>
                <a:lnTo>
                  <a:pt x="587" y="175"/>
                </a:lnTo>
                <a:lnTo>
                  <a:pt x="578" y="172"/>
                </a:lnTo>
                <a:lnTo>
                  <a:pt x="570" y="170"/>
                </a:lnTo>
                <a:lnTo>
                  <a:pt x="563" y="169"/>
                </a:lnTo>
                <a:lnTo>
                  <a:pt x="556" y="168"/>
                </a:lnTo>
                <a:lnTo>
                  <a:pt x="553" y="168"/>
                </a:lnTo>
                <a:lnTo>
                  <a:pt x="550" y="168"/>
                </a:lnTo>
                <a:lnTo>
                  <a:pt x="547" y="168"/>
                </a:lnTo>
                <a:lnTo>
                  <a:pt x="545" y="168"/>
                </a:lnTo>
                <a:lnTo>
                  <a:pt x="542" y="169"/>
                </a:lnTo>
                <a:lnTo>
                  <a:pt x="540" y="170"/>
                </a:lnTo>
                <a:lnTo>
                  <a:pt x="538" y="171"/>
                </a:lnTo>
                <a:lnTo>
                  <a:pt x="536" y="172"/>
                </a:lnTo>
                <a:lnTo>
                  <a:pt x="534" y="173"/>
                </a:lnTo>
                <a:lnTo>
                  <a:pt x="533" y="175"/>
                </a:lnTo>
                <a:lnTo>
                  <a:pt x="531" y="177"/>
                </a:lnTo>
                <a:lnTo>
                  <a:pt x="530" y="179"/>
                </a:lnTo>
                <a:lnTo>
                  <a:pt x="529" y="181"/>
                </a:lnTo>
                <a:lnTo>
                  <a:pt x="528" y="183"/>
                </a:lnTo>
                <a:lnTo>
                  <a:pt x="528" y="185"/>
                </a:lnTo>
                <a:lnTo>
                  <a:pt x="527" y="187"/>
                </a:lnTo>
                <a:lnTo>
                  <a:pt x="527" y="189"/>
                </a:lnTo>
                <a:lnTo>
                  <a:pt x="528" y="191"/>
                </a:lnTo>
                <a:lnTo>
                  <a:pt x="528" y="194"/>
                </a:lnTo>
                <a:lnTo>
                  <a:pt x="529" y="196"/>
                </a:lnTo>
                <a:lnTo>
                  <a:pt x="530" y="198"/>
                </a:lnTo>
                <a:lnTo>
                  <a:pt x="531" y="201"/>
                </a:lnTo>
                <a:lnTo>
                  <a:pt x="532" y="203"/>
                </a:lnTo>
                <a:lnTo>
                  <a:pt x="534" y="206"/>
                </a:lnTo>
                <a:lnTo>
                  <a:pt x="538" y="211"/>
                </a:lnTo>
                <a:lnTo>
                  <a:pt x="543" y="217"/>
                </a:lnTo>
                <a:lnTo>
                  <a:pt x="549" y="223"/>
                </a:lnTo>
                <a:lnTo>
                  <a:pt x="556" y="229"/>
                </a:lnTo>
                <a:lnTo>
                  <a:pt x="564" y="235"/>
                </a:lnTo>
                <a:lnTo>
                  <a:pt x="574" y="242"/>
                </a:lnTo>
                <a:lnTo>
                  <a:pt x="595" y="257"/>
                </a:lnTo>
                <a:lnTo>
                  <a:pt x="622" y="272"/>
                </a:lnTo>
                <a:moveTo>
                  <a:pt x="706" y="126"/>
                </a:moveTo>
                <a:lnTo>
                  <a:pt x="729" y="139"/>
                </a:lnTo>
                <a:lnTo>
                  <a:pt x="749" y="153"/>
                </a:lnTo>
                <a:lnTo>
                  <a:pt x="768" y="167"/>
                </a:lnTo>
                <a:lnTo>
                  <a:pt x="784" y="181"/>
                </a:lnTo>
                <a:lnTo>
                  <a:pt x="799" y="195"/>
                </a:lnTo>
                <a:lnTo>
                  <a:pt x="811" y="209"/>
                </a:lnTo>
                <a:lnTo>
                  <a:pt x="822" y="224"/>
                </a:lnTo>
                <a:lnTo>
                  <a:pt x="831" y="238"/>
                </a:lnTo>
                <a:lnTo>
                  <a:pt x="835" y="246"/>
                </a:lnTo>
                <a:lnTo>
                  <a:pt x="838" y="253"/>
                </a:lnTo>
                <a:lnTo>
                  <a:pt x="840" y="260"/>
                </a:lnTo>
                <a:lnTo>
                  <a:pt x="843" y="267"/>
                </a:lnTo>
                <a:lnTo>
                  <a:pt x="844" y="274"/>
                </a:lnTo>
                <a:lnTo>
                  <a:pt x="845" y="281"/>
                </a:lnTo>
                <a:lnTo>
                  <a:pt x="846" y="289"/>
                </a:lnTo>
                <a:lnTo>
                  <a:pt x="846" y="296"/>
                </a:lnTo>
                <a:lnTo>
                  <a:pt x="846" y="303"/>
                </a:lnTo>
                <a:lnTo>
                  <a:pt x="845" y="310"/>
                </a:lnTo>
                <a:lnTo>
                  <a:pt x="844" y="317"/>
                </a:lnTo>
                <a:lnTo>
                  <a:pt x="842" y="324"/>
                </a:lnTo>
                <a:lnTo>
                  <a:pt x="840" y="331"/>
                </a:lnTo>
                <a:lnTo>
                  <a:pt x="837" y="338"/>
                </a:lnTo>
                <a:lnTo>
                  <a:pt x="834" y="346"/>
                </a:lnTo>
                <a:lnTo>
                  <a:pt x="830" y="353"/>
                </a:lnTo>
                <a:lnTo>
                  <a:pt x="825" y="360"/>
                </a:lnTo>
                <a:lnTo>
                  <a:pt x="821" y="367"/>
                </a:lnTo>
                <a:lnTo>
                  <a:pt x="816" y="373"/>
                </a:lnTo>
                <a:lnTo>
                  <a:pt x="811" y="379"/>
                </a:lnTo>
                <a:lnTo>
                  <a:pt x="806" y="384"/>
                </a:lnTo>
                <a:lnTo>
                  <a:pt x="800" y="389"/>
                </a:lnTo>
                <a:lnTo>
                  <a:pt x="794" y="393"/>
                </a:lnTo>
                <a:lnTo>
                  <a:pt x="788" y="397"/>
                </a:lnTo>
                <a:lnTo>
                  <a:pt x="782" y="400"/>
                </a:lnTo>
                <a:lnTo>
                  <a:pt x="776" y="403"/>
                </a:lnTo>
                <a:lnTo>
                  <a:pt x="769" y="406"/>
                </a:lnTo>
                <a:lnTo>
                  <a:pt x="762" y="408"/>
                </a:lnTo>
                <a:lnTo>
                  <a:pt x="755" y="409"/>
                </a:lnTo>
                <a:lnTo>
                  <a:pt x="748" y="411"/>
                </a:lnTo>
                <a:lnTo>
                  <a:pt x="740" y="411"/>
                </a:lnTo>
                <a:lnTo>
                  <a:pt x="732" y="412"/>
                </a:lnTo>
                <a:lnTo>
                  <a:pt x="724" y="411"/>
                </a:lnTo>
                <a:lnTo>
                  <a:pt x="716" y="411"/>
                </a:lnTo>
                <a:lnTo>
                  <a:pt x="698" y="408"/>
                </a:lnTo>
                <a:lnTo>
                  <a:pt x="680" y="404"/>
                </a:lnTo>
                <a:lnTo>
                  <a:pt x="661" y="398"/>
                </a:lnTo>
                <a:lnTo>
                  <a:pt x="640" y="390"/>
                </a:lnTo>
                <a:lnTo>
                  <a:pt x="619" y="381"/>
                </a:lnTo>
                <a:lnTo>
                  <a:pt x="597" y="370"/>
                </a:lnTo>
                <a:lnTo>
                  <a:pt x="574" y="357"/>
                </a:lnTo>
                <a:lnTo>
                  <a:pt x="552" y="344"/>
                </a:lnTo>
                <a:lnTo>
                  <a:pt x="531" y="330"/>
                </a:lnTo>
                <a:lnTo>
                  <a:pt x="513" y="316"/>
                </a:lnTo>
                <a:lnTo>
                  <a:pt x="496" y="303"/>
                </a:lnTo>
                <a:lnTo>
                  <a:pt x="482" y="289"/>
                </a:lnTo>
                <a:lnTo>
                  <a:pt x="469" y="275"/>
                </a:lnTo>
                <a:lnTo>
                  <a:pt x="458" y="261"/>
                </a:lnTo>
                <a:lnTo>
                  <a:pt x="449" y="247"/>
                </a:lnTo>
                <a:lnTo>
                  <a:pt x="445" y="240"/>
                </a:lnTo>
                <a:lnTo>
                  <a:pt x="441" y="233"/>
                </a:lnTo>
                <a:lnTo>
                  <a:pt x="438" y="226"/>
                </a:lnTo>
                <a:lnTo>
                  <a:pt x="436" y="218"/>
                </a:lnTo>
                <a:lnTo>
                  <a:pt x="434" y="211"/>
                </a:lnTo>
                <a:lnTo>
                  <a:pt x="433" y="204"/>
                </a:lnTo>
                <a:lnTo>
                  <a:pt x="432" y="197"/>
                </a:lnTo>
                <a:lnTo>
                  <a:pt x="432" y="190"/>
                </a:lnTo>
                <a:lnTo>
                  <a:pt x="432" y="183"/>
                </a:lnTo>
                <a:lnTo>
                  <a:pt x="433" y="175"/>
                </a:lnTo>
                <a:lnTo>
                  <a:pt x="434" y="168"/>
                </a:lnTo>
                <a:lnTo>
                  <a:pt x="436" y="161"/>
                </a:lnTo>
                <a:lnTo>
                  <a:pt x="438" y="154"/>
                </a:lnTo>
                <a:lnTo>
                  <a:pt x="441" y="147"/>
                </a:lnTo>
                <a:lnTo>
                  <a:pt x="444" y="140"/>
                </a:lnTo>
                <a:lnTo>
                  <a:pt x="448" y="132"/>
                </a:lnTo>
                <a:lnTo>
                  <a:pt x="457" y="119"/>
                </a:lnTo>
                <a:lnTo>
                  <a:pt x="467" y="107"/>
                </a:lnTo>
                <a:lnTo>
                  <a:pt x="478" y="96"/>
                </a:lnTo>
                <a:lnTo>
                  <a:pt x="490" y="88"/>
                </a:lnTo>
                <a:lnTo>
                  <a:pt x="502" y="81"/>
                </a:lnTo>
                <a:lnTo>
                  <a:pt x="516" y="76"/>
                </a:lnTo>
                <a:lnTo>
                  <a:pt x="531" y="73"/>
                </a:lnTo>
                <a:lnTo>
                  <a:pt x="546" y="72"/>
                </a:lnTo>
                <a:lnTo>
                  <a:pt x="563" y="73"/>
                </a:lnTo>
                <a:lnTo>
                  <a:pt x="581" y="75"/>
                </a:lnTo>
                <a:lnTo>
                  <a:pt x="599" y="79"/>
                </a:lnTo>
                <a:lnTo>
                  <a:pt x="619" y="85"/>
                </a:lnTo>
                <a:lnTo>
                  <a:pt x="639" y="92"/>
                </a:lnTo>
                <a:lnTo>
                  <a:pt x="661" y="102"/>
                </a:lnTo>
                <a:lnTo>
                  <a:pt x="706" y="126"/>
                </a:lnTo>
                <a:moveTo>
                  <a:pt x="207" y="0"/>
                </a:moveTo>
                <a:lnTo>
                  <a:pt x="689" y="597"/>
                </a:lnTo>
                <a:lnTo>
                  <a:pt x="641" y="679"/>
                </a:lnTo>
                <a:lnTo>
                  <a:pt x="159" y="83"/>
                </a:lnTo>
                <a:lnTo>
                  <a:pt x="207" y="0"/>
                </a:lnTo>
                <a:close/>
              </a:path>
            </a:pathLst>
          </a:custGeom>
          <a:solidFill>
            <a:srgbClr val="000000"/>
          </a:solidFill>
          <a:ln w="0">
            <a:noFill/>
          </a:ln>
        </p:spPr>
      </p:sp>
      <p:sp>
        <p:nvSpPr>
          <p:cNvPr id="735" name=""/>
          <p:cNvSpPr txBox="1"/>
          <p:nvPr/>
        </p:nvSpPr>
        <p:spPr>
          <a:xfrm>
            <a:off x="1080000" y="1082160"/>
            <a:ext cx="3129120" cy="762120"/>
          </a:xfrm>
          <a:prstGeom prst="rect">
            <a:avLst/>
          </a:prstGeom>
          <a:noFill/>
          <a:ln w="0">
            <a:noFill/>
          </a:ln>
        </p:spPr>
        <p:txBody>
          <a:bodyPr lIns="0" rIns="0" tIns="0" bIns="0" anchor="ctr">
            <a:noAutofit/>
          </a:bodyPr>
          <a:p>
            <a:pPr algn="r">
              <a:buNone/>
            </a:pPr>
            <a:r>
              <a:rPr b="0" lang="en-US" sz="1100" spc="-1" strike="noStrike">
                <a:latin typeface="Noto Sans"/>
              </a:rPr>
              <a:t>Lorem ipsum dolor sit amet, consectetur adipiscing elit. In mollis dictum volutpat. Donec bibendum magna vel risus consectetur, sit amet aliquet est ullamcorper.</a:t>
            </a:r>
            <a:endParaRPr b="0" lang="en-US" sz="1100" spc="-1" strike="noStrike">
              <a:latin typeface="Arial"/>
            </a:endParaRPr>
          </a:p>
        </p:txBody>
      </p:sp>
      <p:sp>
        <p:nvSpPr>
          <p:cNvPr id="736" name=""/>
          <p:cNvSpPr txBox="1"/>
          <p:nvPr/>
        </p:nvSpPr>
        <p:spPr>
          <a:xfrm>
            <a:off x="2837520" y="2179440"/>
            <a:ext cx="3383280" cy="762120"/>
          </a:xfrm>
          <a:prstGeom prst="rect">
            <a:avLst/>
          </a:prstGeom>
          <a:noFill/>
          <a:ln w="0">
            <a:noFill/>
          </a:ln>
        </p:spPr>
        <p:txBody>
          <a:bodyPr lIns="0" rIns="0" tIns="0" bIns="0" anchor="ctr">
            <a:noAutofit/>
          </a:bodyPr>
          <a:p>
            <a:pPr algn="r">
              <a:buNone/>
            </a:pPr>
            <a:r>
              <a:rPr b="0" lang="en-US" sz="1100" spc="-1" strike="noStrike">
                <a:latin typeface="Noto Sans"/>
              </a:rPr>
              <a:t>Lorem ipsum dolor sit amet, consectetur adipiscing elit. In mollis dictum volutpat. Donec bibendum magna vel risus consectetur, sit amet aliquet est ullamcorper.</a:t>
            </a:r>
            <a:endParaRPr b="0" lang="en-US" sz="1100" spc="-1" strike="noStrike">
              <a:latin typeface="Arial"/>
            </a:endParaRPr>
          </a:p>
        </p:txBody>
      </p:sp>
      <p:sp>
        <p:nvSpPr>
          <p:cNvPr id="737" name=""/>
          <p:cNvSpPr txBox="1"/>
          <p:nvPr/>
        </p:nvSpPr>
        <p:spPr>
          <a:xfrm>
            <a:off x="825840" y="3276720"/>
            <a:ext cx="3383280" cy="762120"/>
          </a:xfrm>
          <a:prstGeom prst="rect">
            <a:avLst/>
          </a:prstGeom>
          <a:noFill/>
          <a:ln w="0">
            <a:noFill/>
          </a:ln>
        </p:spPr>
        <p:txBody>
          <a:bodyPr lIns="0" rIns="0" tIns="0" bIns="0" anchor="ctr">
            <a:noAutofit/>
          </a:bodyPr>
          <a:p>
            <a:pPr algn="r">
              <a:buNone/>
            </a:pPr>
            <a:r>
              <a:rPr b="0" lang="en-US" sz="1100" spc="-1" strike="noStrike">
                <a:latin typeface="Noto Sans"/>
              </a:rPr>
              <a:t>Lorem ipsum dolor sit amet, consectetur adipiscing elit. In mollis dictum volutpat. Donec bibendum magna vel risus consectetur, sit amet aliquet est ullamcorper.</a:t>
            </a:r>
            <a:endParaRPr b="0" lang="en-US" sz="1100" spc="-1" strike="noStrike">
              <a:latin typeface="Arial"/>
            </a:endParaRPr>
          </a:p>
        </p:txBody>
      </p:sp>
      <p:sp>
        <p:nvSpPr>
          <p:cNvPr id="738" name=""/>
          <p:cNvSpPr txBox="1"/>
          <p:nvPr/>
        </p:nvSpPr>
        <p:spPr>
          <a:xfrm>
            <a:off x="2837520" y="4556880"/>
            <a:ext cx="3383280" cy="762120"/>
          </a:xfrm>
          <a:prstGeom prst="rect">
            <a:avLst/>
          </a:prstGeom>
          <a:noFill/>
          <a:ln w="0">
            <a:noFill/>
          </a:ln>
        </p:spPr>
        <p:txBody>
          <a:bodyPr lIns="0" rIns="0" tIns="0" bIns="0" anchor="ctr">
            <a:noAutofit/>
          </a:bodyPr>
          <a:p>
            <a:pPr algn="r">
              <a:buNone/>
            </a:pPr>
            <a:r>
              <a:rPr b="0" lang="en-US" sz="1100" spc="-1" strike="noStrike">
                <a:latin typeface="Noto Sans"/>
              </a:rPr>
              <a:t>Lorem ipsum dolor sit amet, consectetur adipiscing elit. In mollis dictum volutpat. Donec bibendum magna vel risus consectetur, sit amet aliquet est ullamcorper.</a:t>
            </a:r>
            <a:endParaRPr b="0" lang="en-US" sz="1100" spc="-1" strike="noStrike">
              <a:latin typeface="Arial"/>
            </a:endParaRPr>
          </a:p>
        </p:txBody>
      </p:sp>
      <p:sp>
        <p:nvSpPr>
          <p:cNvPr id="739" name="PlaceHolder 1"/>
          <p:cNvSpPr>
            <a:spLocks noGrp="1"/>
          </p:cNvSpPr>
          <p:nvPr>
            <p:ph type="title"/>
          </p:nvPr>
        </p:nvSpPr>
        <p:spPr>
          <a:xfrm>
            <a:off x="799560" y="102960"/>
            <a:ext cx="2717640" cy="483480"/>
          </a:xfrm>
          <a:prstGeom prst="rect">
            <a:avLst/>
          </a:prstGeom>
          <a:noFill/>
          <a:ln w="0">
            <a:noFill/>
          </a:ln>
        </p:spPr>
        <p:txBody>
          <a:bodyPr lIns="0" rIns="0" tIns="0" bIns="0" anchor="ctr">
            <a:noAutofit/>
          </a:bodyPr>
          <a:p>
            <a:r>
              <a:rPr b="0" lang="en-US" sz="2200" spc="-1" strike="noStrike">
                <a:latin typeface="Noto Sans"/>
              </a:rPr>
              <a:t>Dolor Sit</a:t>
            </a:r>
            <a:endParaRPr b="0" lang="en-US" sz="2200" spc="-1" strike="noStrike">
              <a:latin typeface="Noto Sans"/>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0" name="PlaceHolder 1"/>
          <p:cNvSpPr>
            <a:spLocks noGrp="1"/>
          </p:cNvSpPr>
          <p:nvPr>
            <p:ph type="title"/>
          </p:nvPr>
        </p:nvSpPr>
        <p:spPr>
          <a:xfrm>
            <a:off x="5022000" y="3195000"/>
            <a:ext cx="4389120" cy="692280"/>
          </a:xfrm>
          <a:prstGeom prst="rect">
            <a:avLst/>
          </a:prstGeom>
          <a:noFill/>
          <a:ln w="0">
            <a:noFill/>
          </a:ln>
        </p:spPr>
        <p:txBody>
          <a:bodyPr lIns="0" rIns="0" tIns="0" bIns="0" anchor="ctr">
            <a:noAutofit/>
          </a:bodyPr>
          <a:p>
            <a:r>
              <a:rPr b="0" lang="en-US" sz="4000" spc="-1" strike="noStrike">
                <a:latin typeface="Open Sans Condensed"/>
              </a:rPr>
              <a:t>THANK YOU</a:t>
            </a:r>
            <a:endParaRPr b="0" lang="en-US" sz="4000" spc="-1" strike="noStrike">
              <a:latin typeface="Noto Sans"/>
            </a:endParaRPr>
          </a:p>
        </p:txBody>
      </p:sp>
      <p:sp>
        <p:nvSpPr>
          <p:cNvPr id="741" name="PlaceHolder 2"/>
          <p:cNvSpPr>
            <a:spLocks noGrp="1"/>
          </p:cNvSpPr>
          <p:nvPr>
            <p:ph type="title"/>
          </p:nvPr>
        </p:nvSpPr>
        <p:spPr>
          <a:xfrm>
            <a:off x="5022000" y="3816360"/>
            <a:ext cx="3500280" cy="663480"/>
          </a:xfrm>
          <a:prstGeom prst="rect">
            <a:avLst/>
          </a:prstGeom>
          <a:noFill/>
          <a:ln w="0">
            <a:noFill/>
          </a:ln>
        </p:spPr>
        <p:txBody>
          <a:bodyPr lIns="0" rIns="0" tIns="0" bIns="0" anchor="ctr">
            <a:noAutofit/>
          </a:bodyPr>
          <a:p>
            <a:r>
              <a:rPr b="0" lang="en-US" sz="1500" spc="-1" strike="noStrike">
                <a:latin typeface="Open Sans Condensed"/>
              </a:rPr>
              <a:t>Yellow Idea Template for LibreOffice Impress.</a:t>
            </a:r>
            <a:br>
              <a:rPr sz="1500"/>
            </a:br>
            <a:r>
              <a:rPr b="0" lang="en-US" sz="1500" spc="-1" strike="noStrike">
                <a:latin typeface="Open Sans Condensed"/>
              </a:rPr>
              <a:t>Credit by : @ealita.id, 2020.</a:t>
            </a:r>
            <a:endParaRPr b="0" lang="en-US" sz="1500" spc="-1" strike="noStrike">
              <a:latin typeface="Noto San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2024-04-25T14:28:36Z</dcterms:created>
  <dc:creator/>
  <dc:description/>
  <dc:language>en-US</dc:language>
  <cp:lastModifiedBy/>
  <cp:revision>1</cp:revision>
  <dc:subject/>
  <dc:title>Yellow Idea</dc:title>
</cp:coreProperties>
</file>