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package.relationships+xml" PartName="/_rels/.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package.relationships+xml" PartName="/ppt/_rels/presentation.xml.rels"/>
  <Override ContentType="image/png" PartName="/ppt/media/image1.png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package.relationships+xml" PartName="/ppt/slideLayouts/_rels/slideLayout1.xml.rels"/>
  <Override ContentType="application/vnd.openxmlformats-package.relationships+xml" PartName="/ppt/slideLayouts/_rels/slideLayout2.xml.rels"/>
  <Override ContentType="application/vnd.openxmlformats-package.relationships+xml" PartName="/ppt/slideLayouts/_rels/slideLayout3.xml.rels"/>
  <Override ContentType="application/vnd.openxmlformats-package.relationships+xml" PartName="/ppt/slideLayouts/_rels/slideLayout4.xml.rels"/>
  <Override ContentType="application/vnd.openxmlformats-package.relationships+xml" PartName="/ppt/slideLayouts/_rels/slideLayout5.xml.rels"/>
  <Override ContentType="application/vnd.openxmlformats-package.relationships+xml" PartName="/ppt/slideLayouts/_rels/slideLayout6.xml.rels"/>
  <Override ContentType="application/vnd.openxmlformats-package.relationships+xml" PartName="/ppt/slideLayouts/_rels/slideLayout7.xml.rels"/>
  <Override ContentType="application/vnd.openxmlformats-package.relationships+xml" PartName="/ppt/slideLayouts/_rels/slideLayout8.xml.rels"/>
  <Override ContentType="application/vnd.openxmlformats-package.relationships+xml" PartName="/ppt/slideLayouts/_rels/slideLayout9.xml.rels"/>
  <Override ContentType="application/vnd.openxmlformats-package.relationships+xml" PartName="/ppt/slideLayouts/_rels/slideLayout10.xml.rels"/>
  <Override ContentType="application/vnd.openxmlformats-package.relationships+xml" PartName="/ppt/slideLayouts/_rels/slideLayout11.xml.rels"/>
  <Override ContentType="application/vnd.openxmlformats-package.relationships+xml" PartName="/ppt/slideLayouts/_rels/slideLayout12.xml.rels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package.relationships+xml" PartName="/ppt/slideMasters/_rels/slideMaster1.xml.rels"/>
  <Override ContentType="application/vnd.openxmlformats-officedocument.presentationml.slideMaster+xml" PartName="/ppt/slideMasters/slideMaster1.xml"/>
  <Override ContentType="application/vnd.openxmlformats-package.relationships+xml" PartName="/ppt/slides/_rels/slide1.xml.rels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Id="rId1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3" Target="docProps/custom.xml" Type="http://schemas.openxmlformats.org/officeDocument/2006/relationships/custom-properties"/><Relationship Id="rId4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<Relationships xmlns="http://schemas.openxmlformats.org/package/2006/relationships"><Relationship Id="rId1" Target="theme/theme1.xml" Type="http://schemas.openxmlformats.org/officeDocument/2006/relationships/theme"/><Relationship Id="rId10" Target="slides/slide7.xml" Type="http://schemas.openxmlformats.org/officeDocument/2006/relationships/slide"/><Relationship Id="rId11" Target="slides/slide8.xml" Type="http://schemas.openxmlformats.org/officeDocument/2006/relationships/slide"/><Relationship Id="rId12" Target="slides/slide9.xml" Type="http://schemas.openxmlformats.org/officeDocument/2006/relationships/slide"/><Relationship Id="rId13" Target="slides/slide10.xml" Type="http://schemas.openxmlformats.org/officeDocument/2006/relationships/slide"/><Relationship Id="rId2" Target="slideMasters/slideMaster1.xml" Type="http://schemas.openxmlformats.org/officeDocument/2006/relationships/slideMaster"/><Relationship Id="rId3" Target="slides/slide1.xml" Type="http://schemas.openxmlformats.org/officeDocument/2006/relationships/slide"/><Relationship Id="rId4" Target="presProps.xml" Type="http://schemas.openxmlformats.org/officeDocument/2006/relationships/presProps"/><Relationship Id="rId5" Target="slides/slide2.xml" Type="http://schemas.openxmlformats.org/officeDocument/2006/relationships/slide"/><Relationship Id="rId6" Target="slides/slide3.xml" Type="http://schemas.openxmlformats.org/officeDocument/2006/relationships/slide"/><Relationship Id="rId7" Target="slides/slide4.xml" Type="http://schemas.openxmlformats.org/officeDocument/2006/relationships/slide"/><Relationship Id="rId8" Target="slides/slide5.xml" Type="http://schemas.openxmlformats.org/officeDocument/2006/relationships/slide"/><Relationship Id="rId9" Target="slides/slide6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69E41B-D5CD-4AD6-8082-CA2119CBB2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0C8876-39BE-4A2E-B0EA-8786AF0DCC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29EEFA-5A8B-4A08-8504-A9AB415F09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580C91-7FDC-42B1-A34D-749E61D04E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ADF256-7FC5-4EDD-B2FA-1AFD46748A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D23F3B-2047-450B-B05F-CF8DFEC005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F330A8-2B73-47B2-9C32-F5514C458C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CB3A11-0886-4396-B1FC-380982C934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6240" cy="437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B934E8-2B34-484C-A1C1-43A4528BEC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C02360-D7D8-4510-9A14-2FCA982035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AD7330-F15B-4742-8B3C-9C8AE64E35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E84026-55CF-4ED3-946A-1FB71335A3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Relationship Id="rId10" Target="../slideLayouts/slideLayout8.xml" Type="http://schemas.openxmlformats.org/officeDocument/2006/relationships/slideLayout"/><Relationship Id="rId11" Target="../slideLayouts/slideLayout9.xml" Type="http://schemas.openxmlformats.org/officeDocument/2006/relationships/slideLayout"/><Relationship Id="rId12" Target="../slideLayouts/slideLayout10.xml" Type="http://schemas.openxmlformats.org/officeDocument/2006/relationships/slideLayout"/><Relationship Id="rId13" Target="../slideLayouts/slideLayout11.xml" Type="http://schemas.openxmlformats.org/officeDocument/2006/relationships/slideLayout"/><Relationship Id="rId14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3" Target="../slideLayouts/slideLayout1.xml" Type="http://schemas.openxmlformats.org/officeDocument/2006/relationships/slideLayout"/><Relationship Id="rId4" Target="../slideLayouts/slideLayout2.xml" Type="http://schemas.openxmlformats.org/officeDocument/2006/relationships/slideLayout"/><Relationship Id="rId5" Target="../slideLayouts/slideLayout3.xml" Type="http://schemas.openxmlformats.org/officeDocument/2006/relationships/slideLayout"/><Relationship Id="rId6" Target="../slideLayouts/slideLayout4.xml" Type="http://schemas.openxmlformats.org/officeDocument/2006/relationships/slideLayout"/><Relationship Id="rId7" Target="../slideLayouts/slideLayout5.xml" Type="http://schemas.openxmlformats.org/officeDocument/2006/relationships/slideLayout"/><Relationship Id="rId8" Target="../slideLayouts/slideLayout6.xml" Type="http://schemas.openxmlformats.org/officeDocument/2006/relationships/slideLayout"/><Relationship Id="rId9" Target="../slideLayouts/slideLayout7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5920" y="5163840"/>
            <a:ext cx="319212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4480" y="5163840"/>
            <a:ext cx="23454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F16C21-F647-4678-A50B-3CF1B356910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3640" y="5163840"/>
            <a:ext cx="23454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635000"/>
            <a:ext cx="762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Generate PPTX presentation from code</a:t>
            </a:r>
            <a:endParaRPr lang="en-US"/>
          </a:p>
        </p:txBody>
      </p:sp>
      <p:sp>
        <p:nvSpPr>
          <p:cNvPr name="TextBox 3" id="3"/>
          <p:cNvSpPr txBox="true"/>
          <p:nvPr>
            <p:ph type="subTitle"/>
          </p:nvPr>
        </p:nvSpPr>
        <p:spPr>
          <a:xfrm>
            <a:off x="2540000" y="2540000"/>
            <a:ext cx="508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Jacek Kowalczyk 2024-04-25</a:t>
            </a:r>
            <a:endParaRPr lang="en-US"/>
          </a:p>
        </p:txBody>
      </p:sp>
    </p:spTree>
  </p:cSld>
  <mc:AlternateContent>
    <mc:Choice Requires="p14">
      <p:transition p14:dur="2000" spd="slow"/>
    </mc:Choice>
    <mc:Fallback>
      <p:transition spd="slow"/>
    </mc:Fallback>
  </mc:AlternateContent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lang="en-US"/>
              <a:t>Setup ubuntu dev env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name="TextBox 2" id="2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Font typeface="Arial"/>
              <a:buChar char="•"/>
            </a:pPr>
            <a:r>
              <a:rPr lang="en-US"/>
              <a:t>curl -s "https://get.sdkman.io" | bash</a:t>
            </a:r>
          </a:p>
          <a:p>
            <a:pPr lvl="0">
              <a:buFont typeface="Arial"/>
              <a:buChar char="•"/>
            </a:pPr>
            <a:r>
              <a:rPr lang="en-US"/>
              <a:t>source "/home/ubuntu/.sdkman/bin/sdkman-init.sh"</a:t>
            </a:r>
          </a:p>
          <a:p>
            <a:pPr lvl="0">
              <a:buFont typeface="Arial"/>
              <a:buChar char="•"/>
            </a:pPr>
            <a:r>
              <a:rPr lang="en-US"/>
              <a:t>sdk install gradle</a:t>
            </a:r>
          </a:p>
          <a:p>
            <a:pPr lvl="0">
              <a:buFont typeface="Arial"/>
              <a:buChar char="•"/>
            </a:pPr>
            <a:r>
              <a:rPr lang="en-US"/>
              <a:t>sdk install java 11.0.22-tem</a:t>
            </a:r>
          </a:p>
          <a:p>
            <a:pPr lvl="0">
              <a:buFont typeface="Arial"/>
              <a:buChar char="•"/>
            </a:pPr>
            <a:r>
              <a:rPr lang="en-US"/>
              <a:t>gradle init</a:t>
            </a:r>
          </a:p>
        </p:txBody>
      </p:sp>
      <p:sp>
        <p:nvSpPr>
          <p:cNvPr name="TextBox 3" id="3"/>
          <p:cNvSpPr txBox="true"/>
          <p:nvPr>
            <p:ph type="ftr"/>
          </p:nvPr>
        </p:nvSpPr>
        <p:spPr>
          <a:xfrm>
            <a:off x="5080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2024-04-25         JacekKowalczyk82.org              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lang="en-US"/>
              <a:t>knowledge and links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name="TextBox 2" id="2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Font typeface="Arial"/>
              <a:buChar char="•"/>
            </a:pPr>
            <a:r>
              <a:rPr lang="en-US"/>
              <a:t>https://www.baeldung.com/apache-poi-slideshow</a:t>
            </a:r>
          </a:p>
          <a:p>
            <a:pPr lvl="0">
              <a:buFont typeface="Arial"/>
              <a:buChar char="•"/>
            </a:pPr>
            <a:r>
              <a:rPr lang="en-US"/>
              <a:t>shttps://poi.apache.org/components/slideshow/xslf-cookbook.html</a:t>
            </a:r>
          </a:p>
          <a:p>
            <a:pPr lvl="0">
              <a:buFont typeface="Arial"/>
              <a:buChar char="•"/>
            </a:pPr>
            <a:r>
              <a:rPr lang="en-US"/>
              <a:t>https://github.com/eugenp/tutorials/blob/master/apache-poi-2/src/main/java/com/baeldung/poi/powerpoint/PowerPointHelper.java</a:t>
            </a:r>
          </a:p>
        </p:txBody>
      </p:sp>
      <p:sp>
        <p:nvSpPr>
          <p:cNvPr name="TextBox 3" id="3"/>
          <p:cNvSpPr txBox="true"/>
          <p:nvPr>
            <p:ph type="ftr"/>
          </p:nvPr>
        </p:nvSpPr>
        <p:spPr>
          <a:xfrm>
            <a:off x="5080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2024-04-25         JacekKowalczyk82.org               2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lang="en-US"/>
              <a:t>Building and running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name="TextBox 2" id="2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600">
                <a:solidFill>
                  <a:srgbClr val="808080"/>
                </a:solidFill>
              </a:rPr>
              <a:t>./gradlew build 
# generate scripts and install package 
./gradlew installDist 
# Running the default DummyPresentation 
code2present/build/install/code2present/bin/code2present</a:t>
            </a:r>
          </a:p>
        </p:txBody>
      </p:sp>
      <p:sp>
        <p:nvSpPr>
          <p:cNvPr name="TextBox 3" id="3"/>
          <p:cNvSpPr txBox="true"/>
          <p:nvPr>
            <p:ph type="ftr"/>
          </p:nvPr>
        </p:nvSpPr>
        <p:spPr>
          <a:xfrm>
            <a:off x="5080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2024-04-25         JacekKowalczyk82.org               3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lang="en-US"/>
              <a:t>Slide with CODE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name="TextBox 2" id="2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600">
                <a:solidFill>
                  <a:srgbClr val="808080"/>
                </a:solidFill>
              </a:rPr>
              <a:t>// Your First Program 
class HelloWorld { 
    public static void main(String[] args) { 
        System.out.println("Hello, World!");  
    } 
} 
</a:t>
            </a:r>
          </a:p>
        </p:txBody>
      </p:sp>
      <p:sp>
        <p:nvSpPr>
          <p:cNvPr name="TextBox 3" id="3"/>
          <p:cNvSpPr txBox="true"/>
          <p:nvPr>
            <p:ph type="ftr"/>
          </p:nvPr>
        </p:nvSpPr>
        <p:spPr>
          <a:xfrm>
            <a:off x="5080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2024-04-25         JacekKowalczyk82.org               5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lang="en-US"/>
              <a:t>Slide with Text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name="TextBox 2" id="2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/>
              <a:t>this is a paragraph text on the slide 2</a:t>
            </a:r>
          </a:p>
        </p:txBody>
      </p:sp>
      <p:sp>
        <p:nvSpPr>
          <p:cNvPr name="TextBox 3" id="3"/>
          <p:cNvSpPr txBox="true"/>
          <p:nvPr>
            <p:ph type="ftr"/>
          </p:nvPr>
        </p:nvSpPr>
        <p:spPr>
          <a:xfrm>
            <a:off x="5080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2024-04-25         JacekKowalczyk82.org               6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lang="en-US"/>
              <a:t>Slide with Bullet 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name="TextBox 2" id="2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Font typeface="Arial"/>
              <a:buChar char="•"/>
            </a:pPr>
            <a:r>
              <a:rPr lang="en-US"/>
              <a:t>Element 1 </a:t>
            </a:r>
          </a:p>
          <a:p>
            <a:pPr lvl="0">
              <a:buFont typeface="Arial"/>
              <a:buChar char="•"/>
            </a:pPr>
            <a:r>
              <a:rPr lang="en-US"/>
              <a:t>Element 2</a:t>
            </a:r>
          </a:p>
          <a:p>
            <a:pPr lvl="0">
              <a:buFont typeface="Arial"/>
              <a:buChar char="•"/>
            </a:pPr>
            <a:r>
              <a:rPr lang="en-US"/>
              <a:t>Element 3</a:t>
            </a:r>
          </a:p>
        </p:txBody>
      </p:sp>
      <p:sp>
        <p:nvSpPr>
          <p:cNvPr name="TextBox 3" id="3"/>
          <p:cNvSpPr txBox="true"/>
          <p:nvPr>
            <p:ph type="ftr"/>
          </p:nvPr>
        </p:nvSpPr>
        <p:spPr>
          <a:xfrm>
            <a:off x="5080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2024-04-25         JacekKowalczyk82.org               7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lang="en-US"/>
              <a:t>You can have empty slides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name="TextBox 2" id="2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/>
              <a:t>The next slide will be empty</a:t>
            </a:r>
          </a:p>
        </p:txBody>
      </p:sp>
      <p:sp>
        <p:nvSpPr>
          <p:cNvPr name="TextBox 3" id="3"/>
          <p:cNvSpPr txBox="true"/>
          <p:nvPr>
            <p:ph type="ftr"/>
          </p:nvPr>
        </p:nvSpPr>
        <p:spPr>
          <a:xfrm>
            <a:off x="5080000" y="5080000"/>
            <a:ext cx="381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2024-04-25         JacekKowalczyk82.org               8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2024-04-25T17:26:52Z</dcterms:created>
  <dc:language>en-US</dc:language>
  <dcterms:modified xsi:type="dcterms:W3CDTF">2024-04-25T17:42:24Z</dcterms:modified>
  <cp:revision>8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