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69E41B-D5CD-4AD6-8082-CA2119CBB2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0C8876-39BE-4A2E-B0EA-8786AF0DCC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29EEFA-5A8B-4A08-8504-A9AB415F09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580C91-7FDC-42B1-A34D-749E61D04E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ADF256-7FC5-4EDD-B2FA-1AFD46748A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D23F3B-2047-450B-B05F-CF8DFEC005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F330A8-2B73-47B2-9C32-F5514C458C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CB3A11-0886-4396-B1FC-380982C934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6240" cy="437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B934E8-2B34-484C-A1C1-43A4528BEC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C02360-D7D8-4510-9A14-2FCA982035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AD7330-F15B-4742-8B3C-9C8AE64E35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E84026-55CF-4ED3-946A-1FB71335A3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624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5920" y="5163840"/>
            <a:ext cx="319212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4480" y="5163840"/>
            <a:ext cx="23454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F16C21-F647-4678-A50B-3CF1B356910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3640" y="5163840"/>
            <a:ext cx="23454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2024-04-25T17:26:52Z</dcterms:created>
  <dc:creator/>
  <dc:description/>
  <dc:language>en-US</dc:language>
  <cp:lastModifiedBy/>
  <dcterms:modified xsi:type="dcterms:W3CDTF">2024-04-25T17:42:24Z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