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C0C93-1C9F-41E9-9F0E-7AD56BA6A9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81C35-0B29-427B-9B26-9AFCBA79EB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0B59CE-D610-49B2-9468-69ADD203FB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4ADF9-4884-48D4-993D-6FE2B3DF8D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1689A7-DD30-480F-8235-F0CF66760F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9B3439-DB44-48C8-902B-B2610E4E0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93B503-2055-4B21-BDBB-121B370FBA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EC5F4E-EB86-4937-B616-C35712BEA8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600331-E590-4E90-ABAA-64BB99A88D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6B18E4-1C5E-47A4-805B-55261A6DA9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8773F-F8D5-4CC7-8B6F-70A5A0D36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E1D644-59DE-45DE-878D-7BE321807B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BAEF3E2-55C2-4BDA-ABF7-261B442AB03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2024-04-25T17:05:43Z</dcterms:created>
  <dc:creator/>
  <dc:description/>
  <dc:language>en-US</dc:language>
  <cp:lastModifiedBy/>
  <dcterms:modified xsi:type="dcterms:W3CDTF">2024-04-25T17:07:43Z</dcterms:modified>
  <cp:revision>1</cp:revision>
  <dc:subject/>
  <dc:title/>
</cp:coreProperties>
</file>