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B28B81-1559-4D54-A9DC-A62884A31E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F11708-DA58-41CA-ACC9-0FFA29ED46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765227-E1F4-4A5F-B9E9-16B3712AF1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6423EF-E5AF-4306-A30D-E8538175BD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F041DF-F82F-462D-A32D-843E4595B9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B1B924-5803-46C0-8CC0-FCE7D55D1C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627A1D-5C6D-49AA-AF90-94DA29F31D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C25014-D487-4347-AF95-CC5ACCCE78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9016F4-07CF-4AD4-99E6-7C97949604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3B10A3-6D18-4E6D-A388-B9C5FB504E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E24261-2B04-40E2-9CE0-77E2075CC8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2C25C2-0FC0-4EA7-993B-BA8726F66B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26A62C-A995-48E4-A1D1-6C518336ADC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540000" y="1440000"/>
            <a:ext cx="899928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Lights</Template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2024-04-25T17:00:44Z</dcterms:created>
  <dc:creator/>
  <dc:description/>
  <dc:language>en-US</dc:language>
  <cp:lastModifiedBy/>
  <cp:revision>1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