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ms-office.classificationlabels+xml" PartName="/docMetadata/LabelInfo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Metadata/LabelInfo.xml" Type="http://schemas.microsoft.com/office/2020/02/relationships/classificationlabel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453C-5958-A2E5-2930-6EF90FC50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Generate PPTX presentation from code</a:t>
            </a:r>
            <a:endParaRPr dirty="0"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9E8A-C03C-FC8C-194F-E02759E026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/>
              <a:t>Jacek Kowalczyk 2024-04-25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5859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ubuntu dev env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curl -s "https://get.sdkman.io" | bash</a:t>
            </a:r>
          </a:p>
          <a:p>
            <a:pPr lvl="0"/>
            <a:r>
              <a:rPr lang="en-US"/>
              <a:t>source "/home/ubuntu/.sdkman/bin/sdkman-init.sh"</a:t>
            </a:r>
          </a:p>
          <a:p>
            <a:pPr lvl="0"/>
            <a:r>
              <a:rPr lang="en-US"/>
              <a:t>sdk install gradle</a:t>
            </a:r>
          </a:p>
          <a:p>
            <a:pPr lvl="0"/>
            <a:r>
              <a:rPr lang="en-US"/>
              <a:t>sdk install java 11.0.22-tem</a:t>
            </a:r>
          </a:p>
          <a:p>
            <a:pPr lvl="0"/>
            <a:r>
              <a:rPr lang="en-US"/>
              <a:t>gradle init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and links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https://www.baeldung.com/apache-poi-slideshow</a:t>
            </a:r>
          </a:p>
          <a:p>
            <a:pPr lvl="0"/>
            <a:r>
              <a:rPr lang="en-US"/>
              <a:t>shttps://poi.apache.org/components/slideshow/xslf-cookbook.html</a:t>
            </a:r>
          </a:p>
          <a:p>
            <a:pPr lvl="0"/>
            <a:r>
              <a:rPr lang="en-US"/>
              <a:t>https://github.com/eugenp/tutorials/blob/master/apache-poi-2/src/main/java/com/baeldung/poi/powerpoint/PowerPointHelper.java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and running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en-US">
                <a:solidFill>
                  <a:srgbClr val="808080"/>
                </a:solidFill>
              </a:rPr>
              <a:t>./gradlew build 
# generate scripts and install package 
./gradlew installDist 
# Running the default DummyPresentation 
code2present/build/install/code2present/bin/code2present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CODE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en-US">
                <a:solidFill>
                  <a:srgbClr val="808080"/>
                </a:solidFill>
              </a:rPr>
              <a:t>// Your First Program 
class HelloWorld { 
    public static void main(String[] args) { 
        System.out.println("Hello, World!");  
    } 
} 
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Text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this is a paragraph text on the slide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with Bullet List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Element 1 </a:t>
            </a:r>
          </a:p>
          <a:p>
            <a:pPr lvl="0"/>
            <a:r>
              <a:rPr lang="en-US"/>
              <a:t>Element 2</a:t>
            </a:r>
          </a:p>
          <a:p>
            <a:pPr lvl="0"/>
            <a:r>
              <a:rPr lang="en-US"/>
              <a:t>Element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have empty slides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The next slide will be empty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Template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2024-03-04T14:06:46Z</dcterms:created>
  <dc:creator>Kowalczyk, Jacek</dc:creator>
  <cp:lastModifiedBy>Kowalczyk, Jacek</cp:lastModifiedBy>
  <dcterms:modified xsi:type="dcterms:W3CDTF">2024-03-05T07:31:02Z</dcterms:modified>
  <cp:revision>1</cp:revision>
  <dc:title>Template</dc:title>
</cp:coreProperties>
</file>