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package.relationships+xml" PartName="/_rels/.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package.relationships+xml" PartName="/ppt/_rels/presentation.xml.rels"/>
  <Override ContentType="image/png" PartName="/ppt/media/image1.png"/>
  <Override ContentType="image/png" PartName="/ppt/media/image2.png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package.relationships+xml" PartName="/ppt/slideLayouts/_rels/slideLayout1.xml.rels"/>
  <Override ContentType="application/vnd.openxmlformats-package.relationships+xml" PartName="/ppt/slideLayouts/_rels/slideLayout2.xml.rels"/>
  <Override ContentType="application/vnd.openxmlformats-package.relationships+xml" PartName="/ppt/slideLayouts/_rels/slideLayout3.xml.rels"/>
  <Override ContentType="application/vnd.openxmlformats-package.relationships+xml" PartName="/ppt/slideLayouts/_rels/slideLayout4.xml.rels"/>
  <Override ContentType="application/vnd.openxmlformats-package.relationships+xml" PartName="/ppt/slideLayouts/_rels/slideLayout5.xml.rels"/>
  <Override ContentType="application/vnd.openxmlformats-package.relationships+xml" PartName="/ppt/slideLayouts/_rels/slideLayout6.xml.rels"/>
  <Override ContentType="application/vnd.openxmlformats-package.relationships+xml" PartName="/ppt/slideLayouts/_rels/slideLayout7.xml.rels"/>
  <Override ContentType="application/vnd.openxmlformats-package.relationships+xml" PartName="/ppt/slideLayouts/_rels/slideLayout8.xml.rels"/>
  <Override ContentType="application/vnd.openxmlformats-package.relationships+xml" PartName="/ppt/slideLayouts/_rels/slideLayout9.xml.rels"/>
  <Override ContentType="application/vnd.openxmlformats-package.relationships+xml" PartName="/ppt/slideLayouts/_rels/slideLayout10.xml.rels"/>
  <Override ContentType="application/vnd.openxmlformats-package.relationships+xml" PartName="/ppt/slideLayouts/_rels/slideLayout11.xml.rels"/>
  <Override ContentType="application/vnd.openxmlformats-package.relationships+xml" PartName="/ppt/slideLayouts/_rels/slideLayout12.xml.rels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package.relationships+xml" PartName="/ppt/slideMasters/_rels/slideMaster1.xml.rels"/>
  <Override ContentType="application/vnd.openxmlformats-officedocument.presentationml.slideMaster+xml" PartName="/ppt/slideMasters/slideMaster1.xml"/>
  <Override ContentType="application/vnd.openxmlformats-package.relationships+xml" PartName="/ppt/slides/_rels/slide1.xml.rels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theme+xml" PartName="/ppt/theme/theme1.xml"/>
</Types>
</file>

<file path=_rels/.rels><?xml version="1.0" encoding="UTF-8" standalone="yes"?><Relationships xmlns="http://schemas.openxmlformats.org/package/2006/relationships"><Relationship Id="rId1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3" Target="docProps/custom.xml" Type="http://schemas.openxmlformats.org/officeDocument/2006/relationships/custom-properties"/><Relationship Id="rId4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<Relationships xmlns="http://schemas.openxmlformats.org/package/2006/relationships"><Relationship Id="rId1" Target="theme/theme1.xml" Type="http://schemas.openxmlformats.org/officeDocument/2006/relationships/theme"/><Relationship Id="rId10" Target="slides/slide7.xml" Type="http://schemas.openxmlformats.org/officeDocument/2006/relationships/slide"/><Relationship Id="rId11" Target="slides/slide8.xml" Type="http://schemas.openxmlformats.org/officeDocument/2006/relationships/slide"/><Relationship Id="rId12" Target="slides/slide9.xml" Type="http://schemas.openxmlformats.org/officeDocument/2006/relationships/slide"/><Relationship Id="rId13" Target="slides/slide10.xml" Type="http://schemas.openxmlformats.org/officeDocument/2006/relationships/slide"/><Relationship Id="rId2" Target="slideMasters/slideMaster1.xml" Type="http://schemas.openxmlformats.org/officeDocument/2006/relationships/slideMaster"/><Relationship Id="rId3" Target="slides/slide1.xml" Type="http://schemas.openxmlformats.org/officeDocument/2006/relationships/slide"/><Relationship Id="rId4" Target="presProps.xml" Type="http://schemas.openxmlformats.org/officeDocument/2006/relationships/presProps"/><Relationship Id="rId5" Target="slides/slide2.xml" Type="http://schemas.openxmlformats.org/officeDocument/2006/relationships/slide"/><Relationship Id="rId6" Target="slides/slide3.xml" Type="http://schemas.openxmlformats.org/officeDocument/2006/relationships/slide"/><Relationship Id="rId7" Target="slides/slide4.xml" Type="http://schemas.openxmlformats.org/officeDocument/2006/relationships/slide"/><Relationship Id="rId8" Target="slides/slide5.xml" Type="http://schemas.openxmlformats.org/officeDocument/2006/relationships/slide"/><Relationship Id="rId9" Target="slides/slide6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63FDC7-3A52-4C86-B5E6-8688026612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5D9F60-30F8-43B4-A619-404B889F45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947E50-9D31-4113-A464-11A3031751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E49B9D-BDB7-4D8B-9C73-450C066F63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CD7E4C-4F2E-4D39-857D-BEACCB010B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811987-217F-4C39-8D0A-B53F498E9A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99B430-2D04-4F40-878B-D7EC776C83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859EE8-79EF-43D5-9772-6F928D8940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279280" cy="291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D44F2F-F222-4B73-AB92-1E6D367C44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1E5489-40CA-4F27-A6CB-FD474D2D09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81453E-A9E1-4F63-8560-B7DA6BDC1D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ED9963-D755-4299-95D1-DDA004DE77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Relationship Id="rId10" Target="../slideLayouts/slideLayout7.xml" Type="http://schemas.openxmlformats.org/officeDocument/2006/relationships/slideLayout"/><Relationship Id="rId11" Target="../slideLayouts/slideLayout8.xml" Type="http://schemas.openxmlformats.org/officeDocument/2006/relationships/slideLayout"/><Relationship Id="rId12" Target="../slideLayouts/slideLayout9.xml" Type="http://schemas.openxmlformats.org/officeDocument/2006/relationships/slideLayout"/><Relationship Id="rId13" Target="../slideLayouts/slideLayout10.xml" Type="http://schemas.openxmlformats.org/officeDocument/2006/relationships/slideLayout"/><Relationship Id="rId14" Target="../slideLayouts/slideLayout11.xml" Type="http://schemas.openxmlformats.org/officeDocument/2006/relationships/slideLayout"/><Relationship Id="rId15" Target="../slideLayouts/slideLayout12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slideLayouts/slideLayout1.xml" Type="http://schemas.openxmlformats.org/officeDocument/2006/relationships/slideLayout"/><Relationship Id="rId5" Target="../slideLayouts/slideLayout2.xml" Type="http://schemas.openxmlformats.org/officeDocument/2006/relationships/slideLayout"/><Relationship Id="rId6" Target="../slideLayouts/slideLayout3.xml" Type="http://schemas.openxmlformats.org/officeDocument/2006/relationships/slideLayout"/><Relationship Id="rId7" Target="../slideLayouts/slideLayout4.xml" Type="http://schemas.openxmlformats.org/officeDocument/2006/relationships/slideLayout"/><Relationship Id="rId8" Target="../slideLayouts/slideLayout5.xml" Type="http://schemas.openxmlformats.org/officeDocument/2006/relationships/slideLayout"/><Relationship Id="rId9" Target="../slideLayouts/slideLayout6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-8640"/>
            <a:ext cx="10079280" cy="90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" descr=""/>
          <p:cNvPicPr/>
          <p:nvPr/>
        </p:nvPicPr>
        <p:blipFill>
          <a:blip r:embed="rId2"/>
          <a:stretch/>
        </p:blipFill>
        <p:spPr>
          <a:xfrm>
            <a:off x="8820000" y="90000"/>
            <a:ext cx="755280" cy="719280"/>
          </a:xfrm>
          <a:prstGeom prst="rect">
            <a:avLst/>
          </a:prstGeom>
          <a:ln w="25200">
            <a:noFill/>
          </a:ln>
        </p:spPr>
      </p:pic>
      <p:pic>
        <p:nvPicPr>
          <p:cNvPr id="2" name="" descr=""/>
          <p:cNvPicPr/>
          <p:nvPr/>
        </p:nvPicPr>
        <p:blipFill>
          <a:blip r:embed="rId3"/>
          <a:stretch/>
        </p:blipFill>
        <p:spPr>
          <a:xfrm>
            <a:off x="180000" y="5220000"/>
            <a:ext cx="9719280" cy="179280"/>
          </a:xfrm>
          <a:prstGeom prst="rect">
            <a:avLst/>
          </a:prstGeom>
          <a:ln w="2520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280" cy="2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2"/>
          </p:nvPr>
        </p:nvSpPr>
        <p:spPr>
          <a:xfrm>
            <a:off x="7200000" y="5400000"/>
            <a:ext cx="2339280" cy="2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56E95B-2ACF-4356-88FB-6149FDC8CD6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dt" idx="3"/>
          </p:nvPr>
        </p:nvSpPr>
        <p:spPr>
          <a:xfrm>
            <a:off x="540000" y="5400000"/>
            <a:ext cx="2339280" cy="2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slide1.xml><?xml version="1.0" encoding="utf-8"?>
<p:sld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540000" y="1260000"/>
            <a:ext cx="8999280" cy="39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idx="2" type="sldNum"/>
          </p:nvPr>
        </p:nvSpPr>
        <p:spPr/>
        <p:txBody>
          <a:bodyPr/>
          <a:p>
            <a:fld id="{E929433E-D9D0-4402-AC2F-718B8E56A960}" type="slidenum">
              <a:t>1</a:t>
            </a:fld>
          </a:p>
        </p:txBody>
      </p:sp>
      <p:sp>
        <p:nvSpPr>
          <p:cNvPr name="TextBox 3" id="3"/>
          <p:cNvSpPr txBox="true"/>
          <p:nvPr>
            <p:ph type="title"/>
          </p:nvPr>
        </p:nvSpPr>
        <p:spPr>
          <a:xfrm>
            <a:off x="635000" y="635000"/>
            <a:ext cx="7620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Generate PPTX presentation from code</a:t>
            </a:r>
            <a:endParaRPr lang="en-US"/>
          </a:p>
        </p:txBody>
      </p:sp>
      <p:sp>
        <p:nvSpPr>
          <p:cNvPr name="TextBox 4" id="4"/>
          <p:cNvSpPr txBox="true"/>
          <p:nvPr>
            <p:ph type="subTitle"/>
          </p:nvPr>
        </p:nvSpPr>
        <p:spPr>
          <a:xfrm>
            <a:off x="2540000" y="2540000"/>
            <a:ext cx="5080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Jacek Kowalczyk 2024-04-25</a:t>
            </a:r>
            <a:endParaRPr lang="en-US"/>
          </a:p>
        </p:txBody>
      </p:sp>
    </p:spTree>
  </p:cSld>
  <mc:AlternateContent>
    <mc:Choice Requires="p14">
      <p:transition p14:dur="2000" spd="slow"/>
    </mc:Choice>
    <mc:Fallback>
      <p:transition spd="slow"/>
    </mc:Fallback>
  </mc:AlternateContent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lang="en-US"/>
              <a:t>Setup ubuntu dev env</a:t>
            </a:r>
            <a:endParaRPr b="0" lang="en-US" sz="4400" spc="-1" strike="noStrike">
              <a:latin typeface="Arial"/>
            </a:endParaRPr>
          </a:p>
        </p:txBody>
      </p:sp>
      <p:sp xmlns:p14="http://schemas.microsoft.com/office/powerpoint/2010/main" xmlns:r="http://schemas.openxmlformats.org/officeDocument/2006/relationships" xmlns:p15="http://schemas.microsoft.com/office/powerpoint/2012/main" xmlns:mc="http://schemas.openxmlformats.org/markup-compatibility/2006">
        <p:nvSpPr>
          <p:cNvPr id="2" name="PlaceHolder 1"/>
          <p:cNvSpPr>
            <a:spLocks noGrp="1"/>
          </p:cNvSpPr>
          <p:nvPr>
            <p:ph idx="2" type="sldNum"/>
          </p:nvPr>
        </p:nvSpPr>
        <p:spPr/>
        <p:txBody>
          <a:bodyPr/>
          <a:p>
            <a:fld id="{E929433E-D9D0-4402-AC2F-718B8E56A960}" type="slidenum">
              <a:t>1</a:t>
            </a:fld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pPr lvl="0">
              <a:buFont typeface="Arial"/>
              <a:buChar char="•"/>
            </a:pPr>
            <a:r>
              <a:rPr lang="en-US"/>
              <a:t>curl -s "https://get.sdkman.io" | bash</a:t>
            </a:r>
          </a:p>
          <a:p>
            <a:pPr lvl="0">
              <a:buFont typeface="Arial"/>
              <a:buChar char="•"/>
            </a:pPr>
            <a:r>
              <a:rPr lang="en-US"/>
              <a:t>source "/home/ubuntu/.sdkman/bin/sdkman-init.sh"</a:t>
            </a:r>
          </a:p>
          <a:p>
            <a:pPr lvl="0">
              <a:buFont typeface="Arial"/>
              <a:buChar char="•"/>
            </a:pPr>
            <a:r>
              <a:rPr lang="en-US"/>
              <a:t>sdk install gradle</a:t>
            </a:r>
          </a:p>
          <a:p>
            <a:pPr lvl="0">
              <a:buFont typeface="Arial"/>
              <a:buChar char="•"/>
            </a:pPr>
            <a:r>
              <a:rPr lang="en-US"/>
              <a:t>sdk install java 11.0.22-tem</a:t>
            </a:r>
          </a:p>
          <a:p>
            <a:pPr lvl="0">
              <a:buFont typeface="Arial"/>
              <a:buChar char="•"/>
            </a:pPr>
            <a:r>
              <a:rPr lang="en-US"/>
              <a:t>gradle init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lang="en-US"/>
              <a:t>knowledge and links</a:t>
            </a:r>
            <a:endParaRPr b="0" lang="en-US" sz="4400" spc="-1" strike="noStrike">
              <a:latin typeface="Arial"/>
            </a:endParaRPr>
          </a:p>
        </p:txBody>
      </p:sp>
      <p:sp xmlns:p14="http://schemas.microsoft.com/office/powerpoint/2010/main" xmlns:r="http://schemas.openxmlformats.org/officeDocument/2006/relationships" xmlns:p15="http://schemas.microsoft.com/office/powerpoint/2012/main" xmlns:mc="http://schemas.openxmlformats.org/markup-compatibility/2006">
        <p:nvSpPr>
          <p:cNvPr id="2" name="PlaceHolder 1"/>
          <p:cNvSpPr>
            <a:spLocks noGrp="1"/>
          </p:cNvSpPr>
          <p:nvPr>
            <p:ph idx="2" type="sldNum"/>
          </p:nvPr>
        </p:nvSpPr>
        <p:spPr/>
        <p:txBody>
          <a:bodyPr/>
          <a:p>
            <a:fld id="{E929433E-D9D0-4402-AC2F-718B8E56A960}" type="slidenum">
              <a:t>1</a:t>
            </a:fld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pPr lvl="0">
              <a:buFont typeface="Arial"/>
              <a:buChar char="•"/>
            </a:pPr>
            <a:r>
              <a:rPr lang="en-US"/>
              <a:t>https://www.baeldung.com/apache-poi-slideshow</a:t>
            </a:r>
          </a:p>
          <a:p>
            <a:pPr lvl="0">
              <a:buFont typeface="Arial"/>
              <a:buChar char="•"/>
            </a:pPr>
            <a:r>
              <a:rPr lang="en-US"/>
              <a:t>shttps://poi.apache.org/components/slideshow/xslf-cookbook.html</a:t>
            </a:r>
          </a:p>
          <a:p>
            <a:pPr lvl="0">
              <a:buFont typeface="Arial"/>
              <a:buChar char="•"/>
            </a:pPr>
            <a:r>
              <a:rPr lang="en-US"/>
              <a:t>https://github.com/eugenp/tutorials/blob/master/apache-poi-2/src/main/java/com/baeldung/poi/powerpoint/PowerPointHelper.java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lang="en-US"/>
              <a:t>Building and running</a:t>
            </a:r>
            <a:endParaRPr b="0" lang="en-US" sz="4400" spc="-1" strike="noStrike">
              <a:latin typeface="Arial"/>
            </a:endParaRPr>
          </a:p>
        </p:txBody>
      </p:sp>
      <p:sp xmlns:p14="http://schemas.microsoft.com/office/powerpoint/2010/main" xmlns:r="http://schemas.openxmlformats.org/officeDocument/2006/relationships" xmlns:p15="http://schemas.microsoft.com/office/powerpoint/2012/main" xmlns:mc="http://schemas.openxmlformats.org/markup-compatibility/2006">
        <p:nvSpPr>
          <p:cNvPr id="2" name="PlaceHolder 1"/>
          <p:cNvSpPr>
            <a:spLocks noGrp="1"/>
          </p:cNvSpPr>
          <p:nvPr>
            <p:ph idx="2" type="sldNum"/>
          </p:nvPr>
        </p:nvSpPr>
        <p:spPr/>
        <p:txBody>
          <a:bodyPr/>
          <a:p>
            <a:fld id="{E929433E-D9D0-4402-AC2F-718B8E56A960}" type="slidenum">
              <a:t>1</a:t>
            </a:fld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600">
                <a:solidFill>
                  <a:srgbClr val="808080"/>
                </a:solidFill>
              </a:rPr>
              <a:t>./gradlew build 
# generate scripts and install package 
./gradlew installDist 
# Running the default DummyPresentation 
code2present/build/install/code2present/bin/code2present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lang="en-US"/>
              <a:t>Slide with CODE</a:t>
            </a:r>
            <a:endParaRPr b="0" lang="en-US" sz="4400" spc="-1" strike="noStrike">
              <a:latin typeface="Arial"/>
            </a:endParaRPr>
          </a:p>
        </p:txBody>
      </p:sp>
      <p:sp xmlns:p14="http://schemas.microsoft.com/office/powerpoint/2010/main" xmlns:r="http://schemas.openxmlformats.org/officeDocument/2006/relationships" xmlns:p15="http://schemas.microsoft.com/office/powerpoint/2012/main" xmlns:mc="http://schemas.openxmlformats.org/markup-compatibility/2006">
        <p:nvSpPr>
          <p:cNvPr id="2" name="PlaceHolder 1"/>
          <p:cNvSpPr>
            <a:spLocks noGrp="1"/>
          </p:cNvSpPr>
          <p:nvPr>
            <p:ph idx="2" type="sldNum"/>
          </p:nvPr>
        </p:nvSpPr>
        <p:spPr/>
        <p:txBody>
          <a:bodyPr/>
          <a:p>
            <a:fld id="{E929433E-D9D0-4402-AC2F-718B8E56A960}" type="slidenum">
              <a:t>1</a:t>
            </a:fld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600">
                <a:solidFill>
                  <a:srgbClr val="808080"/>
                </a:solidFill>
              </a:rPr>
              <a:t>// Your First Program 
class HelloWorld { 
    public static void main(String[] args) { 
        System.out.println("Hello, World!");  
    } 
} 
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lang="en-US"/>
              <a:t>Slide with Text</a:t>
            </a:r>
            <a:endParaRPr b="0" lang="en-US" sz="4400" spc="-1" strike="noStrike">
              <a:latin typeface="Arial"/>
            </a:endParaRPr>
          </a:p>
        </p:txBody>
      </p:sp>
      <p:sp xmlns:p14="http://schemas.microsoft.com/office/powerpoint/2010/main" xmlns:r="http://schemas.openxmlformats.org/officeDocument/2006/relationships" xmlns:p15="http://schemas.microsoft.com/office/powerpoint/2012/main" xmlns:mc="http://schemas.openxmlformats.org/markup-compatibility/2006">
        <p:nvSpPr>
          <p:cNvPr id="2" name="PlaceHolder 1"/>
          <p:cNvSpPr>
            <a:spLocks noGrp="1"/>
          </p:cNvSpPr>
          <p:nvPr>
            <p:ph idx="2" type="sldNum"/>
          </p:nvPr>
        </p:nvSpPr>
        <p:spPr/>
        <p:txBody>
          <a:bodyPr/>
          <a:p>
            <a:fld id="{E929433E-D9D0-4402-AC2F-718B8E56A960}" type="slidenum">
              <a:t>1</a:t>
            </a:fld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/>
              <a:t>this is a paragraph text on the slide 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lang="en-US"/>
              <a:t>Slide with Bullet List</a:t>
            </a:r>
            <a:endParaRPr b="0" lang="en-US" sz="4400" spc="-1" strike="noStrike">
              <a:latin typeface="Arial"/>
            </a:endParaRPr>
          </a:p>
        </p:txBody>
      </p:sp>
      <p:sp xmlns:p14="http://schemas.microsoft.com/office/powerpoint/2010/main" xmlns:r="http://schemas.openxmlformats.org/officeDocument/2006/relationships" xmlns:p15="http://schemas.microsoft.com/office/powerpoint/2012/main" xmlns:mc="http://schemas.openxmlformats.org/markup-compatibility/2006">
        <p:nvSpPr>
          <p:cNvPr id="2" name="PlaceHolder 1"/>
          <p:cNvSpPr>
            <a:spLocks noGrp="1"/>
          </p:cNvSpPr>
          <p:nvPr>
            <p:ph idx="2" type="sldNum"/>
          </p:nvPr>
        </p:nvSpPr>
        <p:spPr/>
        <p:txBody>
          <a:bodyPr/>
          <a:p>
            <a:fld id="{E929433E-D9D0-4402-AC2F-718B8E56A960}" type="slidenum">
              <a:t>1</a:t>
            </a:fld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pPr lvl="0">
              <a:buFont typeface="Arial"/>
              <a:buChar char="•"/>
            </a:pPr>
            <a:r>
              <a:rPr lang="en-US"/>
              <a:t>Element 1 </a:t>
            </a:r>
          </a:p>
          <a:p>
            <a:pPr lvl="0">
              <a:buFont typeface="Arial"/>
              <a:buChar char="•"/>
            </a:pPr>
            <a:r>
              <a:rPr lang="en-US"/>
              <a:t>Element 2</a:t>
            </a:r>
          </a:p>
          <a:p>
            <a:pPr lvl="0">
              <a:buFont typeface="Arial"/>
              <a:buChar char="•"/>
            </a:pPr>
            <a:r>
              <a:rPr lang="en-US"/>
              <a:t>Element 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lang="en-US"/>
              <a:t>You can have empty slides</a:t>
            </a:r>
            <a:endParaRPr b="0" lang="en-US" sz="4400" spc="-1" strike="noStrike">
              <a:latin typeface="Arial"/>
            </a:endParaRPr>
          </a:p>
        </p:txBody>
      </p:sp>
      <p:sp xmlns:p14="http://schemas.microsoft.com/office/powerpoint/2010/main" xmlns:r="http://schemas.openxmlformats.org/officeDocument/2006/relationships" xmlns:p15="http://schemas.microsoft.com/office/powerpoint/2012/main" xmlns:mc="http://schemas.openxmlformats.org/markup-compatibility/2006">
        <p:nvSpPr>
          <p:cNvPr id="2" name="PlaceHolder 1"/>
          <p:cNvSpPr>
            <a:spLocks noGrp="1"/>
          </p:cNvSpPr>
          <p:nvPr>
            <p:ph idx="2" type="sldNum"/>
          </p:nvPr>
        </p:nvSpPr>
        <p:spPr/>
        <p:txBody>
          <a:bodyPr/>
          <a:p>
            <a:fld id="{E929433E-D9D0-4402-AC2F-718B8E56A960}" type="slidenum">
              <a:t>1</a:t>
            </a:fld>
          </a:p>
        </p:txBody>
      </p:sp>
      <p:sp>
        <p:nvSpPr>
          <p:cNvPr name="TextBox 3" id="3"/>
          <p:cNvSpPr txBox="true"/>
          <p:nvPr>
            <p:ph type="obj"/>
          </p:nvPr>
        </p:nvSpPr>
        <p:spPr>
          <a:xfrm>
            <a:off x="635000" y="1270000"/>
            <a:ext cx="8636000" cy="381000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/>
              <a:t>The next slide will be empty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Pencil</Template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2024-04-25T16:13:25Z</dcterms:created>
  <dc:language>en-US</dc:language>
  <dcterms:modified xsi:type="dcterms:W3CDTF">2024-04-25T16:16:21Z</dcterms:modified>
  <cp:revision>3</cp:revision>
  <dc:title>Pencil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