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3FDC7-3A52-4C86-B5E6-8688026612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D9F60-30F8-43B4-A619-404B889F4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47E50-9D31-4113-A464-11A303175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49B9D-BDB7-4D8B-9C73-450C066F63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D7E4C-4F2E-4D39-857D-BEACCB010B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11987-217F-4C39-8D0A-B53F498E9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9B430-2D04-4F40-878B-D7EC776C8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859EE8-79EF-43D5-9772-6F928D8940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280" cy="29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44F2F-F222-4B73-AB92-1E6D367C44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E5489-40CA-4F27-A6CB-FD474D2D09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1453E-A9E1-4F63-8560-B7DA6BDC1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D9963-D755-4299-95D1-DDA004DE77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-8640"/>
            <a:ext cx="10079280" cy="9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5280" cy="719280"/>
          </a:xfrm>
          <a:prstGeom prst="rect">
            <a:avLst/>
          </a:prstGeom>
          <a:ln w="25200"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9280" cy="179280"/>
          </a:xfrm>
          <a:prstGeom prst="rect">
            <a:avLst/>
          </a:prstGeom>
          <a:ln w="252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720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56E95B-2ACF-4356-88FB-6149FDC8CD6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3"/>
          </p:nvPr>
        </p:nvSpPr>
        <p:spPr>
          <a:xfrm>
            <a:off x="540000" y="5400000"/>
            <a:ext cx="2339280" cy="2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40000" y="1260000"/>
            <a:ext cx="899928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9433E-D9D0-4402-AC2F-718B8E56A96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Pencil</Template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2024-04-25T16:13:25Z</dcterms:created>
  <dc:creator/>
  <dc:description/>
  <dc:language>en-US</dc:language>
  <cp:lastModifiedBy/>
  <dcterms:modified xsi:type="dcterms:W3CDTF">2024-04-25T16:16:21Z</dcterms:modified>
  <cp:revision>3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