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E48D9-D462-4FBD-A4C5-238749337D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295E3-9ABB-4DDE-B60E-4B33E36030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D9E67A-84E4-4807-9124-09EC150A8D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A2FA9-1037-423D-8E9D-DF2F0863EC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46BC44-C75E-421E-81EB-8F06C2C95A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AE5A7F-A1D0-44F5-B30A-821BB92850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9F06E8-ED61-4069-A7EE-A3B1E2E982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F656AD-08A9-4F1E-9EFF-6929EEA2F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1CF09-D742-4FB7-9CD3-156FC63CBC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5D604C-7164-4C6F-B6F7-C7E0E0F0AD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6E72A4-BCB2-4800-9741-374C36C453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FA3AA5-9EA2-496E-90B8-48CA947F82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7ADB22-D02A-46F3-B918-E093A840F4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BC996C-CD2C-4F73-9287-97A8E3CC7D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352D11-93ED-432D-9C03-5F2B183082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6406D2-0A26-4909-8A4A-7CD240F960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E94334-6B5B-449B-8161-B3221AB830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AB5979-C239-43C5-A44B-28F7D2BCD8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0EC794-984B-459B-821A-CE92CED19C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808989-2B40-4E38-A655-0B01074358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D2AA7B-4180-46A7-A16A-AF49FE6F1E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F3ADD0-AD58-4CBD-9F7E-96ECF8BC4E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6D93E-7C26-4CB6-9F4B-548DAE55F1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BFDAC1-B1E3-4F2B-A306-A5CACDBE4D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892B0C-29F7-4B2D-BFA1-1345B67E3C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CB02BD-06DF-4C5E-AA86-38393E9A0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254E8E-D53B-4CB4-811B-6BF5B36208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1131AF-BDC4-4F52-AFDA-7F3962C0A2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D1BBEB-0FD2-45DD-8271-1B27BD85A2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9D9D2B-25C2-4258-934F-FD076E3B4A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62322-D636-4DD6-9C22-BC4CA90FCE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F3251-67CC-49A4-8802-25008315FF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2C5F5-6777-416D-9207-A57123DA65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B6FFE-117A-450D-BB86-3DDA0BE20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7D201-71AC-42B5-ADBD-0E942A864D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B80CD8-75FA-4FD5-B942-78BCC8C7F6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70843A-6E72-41BD-9D79-15ACC16B5D5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EB428DB-710C-4C77-BF39-038661D6881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3597B8-FB96-4369-ABE9-EFDFA0A8A8C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79640" cy="566928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59640" cy="449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18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560360" y="5130360"/>
            <a:ext cx="233964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BB297EC-FEB2-4D3E-8FC8-B7340BCCB45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C8FDAD-6149-4AAB-AB1A-583852BF241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540000" y="1440000"/>
            <a:ext cx="899964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2024-04-25T14:53:44Z</dcterms:created>
  <dc:creator/>
  <dc:description/>
  <dc:language>en-US</dc:language>
  <cp:lastModifiedBy/>
  <dcterms:modified xsi:type="dcterms:W3CDTF">2024-04-25T15:34:19Z</dcterms:modified>
  <cp:revision>3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