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1CB0E6-A146-4BEF-98E1-399C10A490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00F7B-92D2-4693-9FE2-D7A279B35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00DF3-F349-4A0A-A221-4BE3596B88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49308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5358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00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49308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5358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0B681-DB71-4707-9DC0-ACFF297DC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DF4B59-2647-49A0-A814-8E6C3DF5C5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A7DD18-F00C-4F05-941E-10B3696EC2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87B898-9B27-4A6F-A83F-FE9D4AC1F9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2A3945-476F-4468-9C57-7A88D9EC1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21304B-3A10-4582-9134-86CC1EE6F4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0000" y="270000"/>
            <a:ext cx="900000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E135B-97CD-4970-829C-918430997D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155BB2-84AE-42BD-81DB-8766BDE22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8C09EB-906B-4702-B3E7-760944ABD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B802A5-9A1E-4FA7-9679-1841806B5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C80152-A463-4958-90AF-F899351AC3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E0B5B7-8E5F-4D1F-931B-324BD2230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BD165B-C09C-4314-8B4E-414A1CC513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49308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5358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00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49308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5358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A02D30-6906-4BEB-9D77-2A8D53AB06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F90139-4CC9-44C9-BB97-47326D9089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683A27-FACA-48B7-8544-C11E0428DF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85D19F-EE5D-4E0E-91E0-662DF4D9CB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6128AD-1932-468B-A1CD-5ED961050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B080AD-2754-47DF-B3B6-CCCF83492D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21545-66D7-4866-8873-114F736622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0000" y="270000"/>
            <a:ext cx="900000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715118-F995-4D95-8FA2-4A6FB2E091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36C810-562C-412E-911F-BC4C19DA48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C1BEF4-F0A2-41C2-B5E8-3311D8EEC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ECF609-FCED-4E60-BE35-808565A3E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4EEA15-81D7-49A6-A983-B8F9171015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745F34-475D-43AF-B79A-D122EBB88F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49308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535800" y="387000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00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49308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535800" y="4481280"/>
            <a:ext cx="2897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FD4B40-B4F6-4987-8F71-66C59144B9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99F9F-AD3F-4E34-98F3-D6C5A1007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203CB-42E2-4251-A2B7-F1DE846A56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0000" y="270000"/>
            <a:ext cx="9000000" cy="11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3CED3-6259-49D1-9DFB-C0418DA337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8AC27-8885-4609-A449-4F1C8EFAB3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61600" y="448128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365FFC-8A6C-44BF-AA51-E46FF4A64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00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61600" y="3870000"/>
            <a:ext cx="439164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0000" y="4481280"/>
            <a:ext cx="900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52F8D-A8DF-4355-B925-186BC7835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algn="r">
              <a:buNone/>
            </a:pPr>
            <a:fld id="{F7E60D81-AFAC-44F2-81D0-DA89F6E77D77}" type="slidenum">
              <a:rPr b="0" lang="de-AT" sz="2400" spc="-1" strike="noStrike">
                <a:solidFill>
                  <a:srgbClr val="dbf5f9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dbf5f9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60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8000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de-AT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650" spc="-1" strike="noStrike">
                <a:solidFill>
                  <a:srgbClr val="dbf5f9"/>
                </a:solidFill>
                <a:latin typeface="Noto Sans"/>
              </a:rPr>
              <a:t>Second Outline Level</a:t>
            </a:r>
            <a:endParaRPr b="0" lang="de-AT" sz="1650" spc="-1" strike="noStrike">
              <a:solidFill>
                <a:srgbClr val="dbf5f9"/>
              </a:solidFill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solidFill>
                  <a:srgbClr val="dbf5f9"/>
                </a:solidFill>
                <a:latin typeface="Noto Sans"/>
              </a:rPr>
              <a:t>Third Outline Level</a:t>
            </a:r>
            <a:endParaRPr b="0" lang="de-AT" sz="1800" spc="-1" strike="noStrike">
              <a:solidFill>
                <a:srgbClr val="dbf5f9"/>
              </a:solidFill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Fourth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Fifth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Sixth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AT" sz="1500" spc="-1" strike="noStrike">
                <a:solidFill>
                  <a:srgbClr val="dbf5f9"/>
                </a:solidFill>
                <a:latin typeface="Noto Sans"/>
              </a:rPr>
              <a:t>Seventh Outline Level</a:t>
            </a:r>
            <a:endParaRPr b="0" lang="de-AT" sz="15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de-AT" sz="45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23A1AD23-DF06-4736-998E-DB440215A366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0" lang="de-AT" sz="4500" spc="-1" strike="noStrike">
                <a:solidFill>
                  <a:srgbClr val="04617b"/>
                </a:solidFill>
                <a:latin typeface="Noto Sans"/>
              </a:rPr>
              <a:t>Click to edit the title text format</a:t>
            </a:r>
            <a:endParaRPr b="0" lang="de-AT" sz="45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Noto Sans"/>
              </a:rPr>
              <a:t>Click to edit the outline text format</a:t>
            </a:r>
            <a:endParaRPr b="0" lang="de-AT" sz="2400" spc="-1" strike="noStrike"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2100" spc="-1" strike="noStrike">
                <a:latin typeface="Noto Sans"/>
              </a:rPr>
              <a:t>Second Outline Level</a:t>
            </a:r>
            <a:endParaRPr b="0" lang="de-AT" sz="2100" spc="-1" strike="noStrike"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Third Outline Level</a:t>
            </a:r>
            <a:endParaRPr b="0" lang="de-AT" sz="1800" spc="-1" strike="noStrike"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Noto Sans"/>
              </a:rPr>
              <a:t>Fourth Outline Level</a:t>
            </a:r>
            <a:endParaRPr b="0" lang="de-AT" sz="1800" spc="-1" strike="noStrike"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Fifth Outline Level</a:t>
            </a:r>
            <a:endParaRPr b="0" lang="de-AT" sz="1800" spc="-1" strike="noStrike"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Sixth Outline Level</a:t>
            </a:r>
            <a:endParaRPr b="0" lang="de-AT" sz="1800" spc="-1" strike="noStrike"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Noto Sans"/>
              </a:rPr>
              <a:t>Seventh Outline Level</a:t>
            </a:r>
            <a:endParaRPr b="0" lang="de-AT" sz="1800" spc="-1" strike="noStrike"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&lt;date/time&gt;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ctr">
              <a:buNone/>
            </a:pP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&lt;footer&gt;</a:t>
            </a:r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AT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algn="r">
              <a:buNone/>
            </a:pPr>
            <a:fld id="{F74815D1-77AF-401F-BE3B-8FD3D6829A83}" type="slidenum">
              <a:rPr b="0" lang="de-AT" sz="2400" spc="-1" strike="noStrike">
                <a:solidFill>
                  <a:srgbClr val="484848"/>
                </a:solidFill>
                <a:latin typeface="Noto Sans"/>
              </a:rPr>
              <a:t>&lt;number&gt;</a:t>
            </a:fld>
            <a:r>
              <a:rPr b="0" lang="de-AT" sz="2400" spc="-1" strike="noStrike">
                <a:solidFill>
                  <a:srgbClr val="484848"/>
                </a:solidFill>
                <a:latin typeface="Noto San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endParaRPr b="0" lang="de-AT" sz="6000" spc="-1" strike="noStrike">
              <a:solidFill>
                <a:srgbClr val="04617b"/>
              </a:solidFill>
              <a:latin typeface="Noto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1" lang="de-AT" sz="3600" spc="-1" strike="noStrike">
              <a:solidFill>
                <a:srgbClr val="dbf5f9"/>
              </a:solidFill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2024-04-25T16:05:48Z</dcterms:created>
  <dc:creator/>
  <dc:description/>
  <dc:language>en-US</dc:language>
  <cp:lastModifiedBy/>
  <dcterms:modified xsi:type="dcterms:W3CDTF">2024-04-25T16:06:28Z</dcterms:modified>
  <cp:revision>2</cp:revision>
  <dc:subject/>
  <dc:title>Vivid</dc:title>
</cp:coreProperties>
</file>