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04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23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29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5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27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22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83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59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59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99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3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92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8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82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1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42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6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8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453C-5958-A2E5-2930-6EF90FC506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Template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99E8A-C03C-FC8C-194F-E02759E02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10585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Metadata/LabelInfo.xml><?xml version="1.0" encoding="utf-8"?>
<clbl:labelList xmlns:clbl="http://schemas.microsoft.com/office/2020/mipLabelMetadata">
  <clbl:label id="{fe4bc684-102f-461d-a6dc-b1e58752f380}" enabled="1" method="Standard" siteId="{2d75a51b-29e5-45d5-a5c5-5aa979cb6a2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Template</vt:lpstr>
    </vt:vector>
  </TitlesOfParts>
  <Company>Commerzbank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Kowalczyk, Jacek</dc:creator>
  <cp:lastModifiedBy>Kowalczyk, Jacek</cp:lastModifiedBy>
  <cp:revision>2</cp:revision>
  <dcterms:created xsi:type="dcterms:W3CDTF">2024-03-04T14:06:46Z</dcterms:created>
  <dcterms:modified xsi:type="dcterms:W3CDTF">2024-03-05T07:29:31Z</dcterms:modified>
</cp:coreProperties>
</file>