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453C-5958-A2E5-2930-6EF90FC50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9E8A-C03C-FC8C-194F-E02759E02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10585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Metadata/LabelInfo.xml><?xml version="1.0" encoding="utf-8"?>
<clbl:labelList xmlns:clbl="http://schemas.microsoft.com/office/2020/mipLabelMetadata">
  <clbl:label id="{fe4bc684-102f-461d-a6dc-b1e58752f380}" enabled="1" method="Standar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Template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Kowalczyk, Jacek</dc:creator>
  <cp:lastModifiedBy>Kowalczyk, Jacek</cp:lastModifiedBy>
  <cp:revision>1</cp:revision>
  <dcterms:created xsi:type="dcterms:W3CDTF">2024-03-04T14:06:46Z</dcterms:created>
  <dcterms:modified xsi:type="dcterms:W3CDTF">2024-03-05T07:31:02Z</dcterms:modified>
</cp:coreProperties>
</file>