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D05A-2DE3-B1F8-8191-8502E3DD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9409-EB92-3C51-CF01-86E0387F3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99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Kowalczyk, Jacek</dc:creator>
  <cp:lastModifiedBy>Kowalczyk, Jacek</cp:lastModifiedBy>
  <cp:revision>1</cp:revision>
  <dcterms:created xsi:type="dcterms:W3CDTF">2024-03-05T07:27:49Z</dcterms:created>
  <dcterms:modified xsi:type="dcterms:W3CDTF">2024-03-05T07:28:25Z</dcterms:modified>
</cp:coreProperties>
</file>