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77632-FD04-48C3-9CE7-9D8FADEB4D9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D166-43F7-43AF-A353-695341D7A9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23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D10-7446-4E89-A3B8-F7E3285AEAE8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F27F-1AD3-4F02-ADBF-91BFB79B4D7B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176D-C4DD-41FB-A703-679783E0D65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C2D4-97FD-436D-959C-6C78BB1843D7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D3D8-3995-4FC9-AC00-45C7FB7550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0C6D-E22F-4B95-AC35-2D6DEBE80D4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FBFF-899E-4CB9-AE9C-FB307EE8B8A6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594B-41E3-42F5-8DC9-B8081C22265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287-5666-4CEC-99F6-A4BB0BD54678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9AE-2A98-468D-8654-D562BEFD1829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9F-4429-4B0A-B695-07E3D15B14B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B978-9E36-461C-A3CB-FB25742FAB15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5D63-D1A8-4DF2-B407-A66F015AF1BA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3480-5DA5-4546-92A3-B7063C1FE724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9A1-B8DC-435B-91C5-C124CB4FE485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A26D-4D9B-4E2F-9A6C-B459ADE9C32A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04FBFED-54E1-48EB-A543-4992E84AA7A6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AC87D51-4FE7-47FE-A51A-3A84D14D3047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D05A-2DE3-B1F8-8191-8502E3DD6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9409-EB92-3C51-CF01-86E0387F3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6D70-426D-6307-B3AA-86E49C9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938-A156-474A-82AA-D1EB5D8CD75B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6876-143D-25AC-5002-13CDFDAF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jacekkowalczyk82.org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FF14-7BDC-B011-6DA1-FA8E549E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93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e4bc684-102f-461d-a6dc-b1e58752f380}" enabled="1" method="Standard" siteId="{2d75a51b-29e5-45d5-a5c5-5aa979cb6a2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Mesh</vt:lpstr>
      <vt:lpstr>PowerPoint Presentation</vt:lpstr>
    </vt:vector>
  </TitlesOfParts>
  <Company>Commerzbank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Kowalczyk, Jacek</dc:creator>
  <cp:lastModifiedBy>Kowalczyk, Jacek</cp:lastModifiedBy>
  <cp:revision>2</cp:revision>
  <dcterms:created xsi:type="dcterms:W3CDTF">2024-03-05T07:27:49Z</dcterms:created>
  <dcterms:modified xsi:type="dcterms:W3CDTF">2024-03-05T11:16:40Z</dcterms:modified>
</cp:coreProperties>
</file>