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package.relationships+xml" PartName="/ppt/slideLayouts/_rels/slideLayout1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relationships+xml" PartName="/ppt/slideMasters/_rels/slideMaster1.xml.rels"/>
  <Override ContentType="application/vnd.openxmlformats-officedocument.presentationml.slideMaster+xml" PartName="/ppt/slideMasters/slideMaster1.xml"/>
  <Override ContentType="application/vnd.openxmlformats-package.relationships+xml" PartName="/ppt/slides/_rels/slide1.xml.rels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docProps/custom.xml" Type="http://schemas.openxmlformats.org/officeDocument/2006/relationships/custom-properties"/><Relationship Id="rId4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7.xml" Type="http://schemas.openxmlformats.org/officeDocument/2006/relationships/slide"/><Relationship Id="rId11" Target="slides/slide8.xml" Type="http://schemas.openxmlformats.org/officeDocument/2006/relationships/slide"/><Relationship Id="rId12" Target="slides/slide9.xml" Type="http://schemas.openxmlformats.org/officeDocument/2006/relationships/slide"/><Relationship Id="rId13" Target="slides/slide10.xml" Type="http://schemas.openxmlformats.org/officeDocument/2006/relationships/slide"/><Relationship Id="rId14" Target="slides/slide11.xml" Type="http://schemas.openxmlformats.org/officeDocument/2006/relationships/slide"/><Relationship Id="rId2" Target="slideMasters/slideMaster1.xml" Type="http://schemas.openxmlformats.org/officeDocument/2006/relationships/slideMaster"/><Relationship Id="rId3" Target="slides/slide1.xml" Type="http://schemas.openxmlformats.org/officeDocument/2006/relationships/slide"/><Relationship Id="rId4" Target="presProps.xml" Type="http://schemas.openxmlformats.org/officeDocument/2006/relationships/presProps"/><Relationship Id="rId5" Target="slides/slide2.xml" Type="http://schemas.openxmlformats.org/officeDocument/2006/relationships/slide"/><Relationship Id="rId6" Target="slides/slide3.xml" Type="http://schemas.openxmlformats.org/officeDocument/2006/relationships/slide"/><Relationship Id="rId7" Target="slides/slide4.xml" Type="http://schemas.openxmlformats.org/officeDocument/2006/relationships/slide"/><Relationship Id="rId8" Target="slides/slide5.xml" Type="http://schemas.openxmlformats.org/officeDocument/2006/relationships/slide"/><Relationship Id="rId9" Target="slides/slide6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8D712A-5814-465D-8FA2-034235C3DD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88393-3504-4C27-A05C-5AF5BCC3C7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4447AD-CF4F-485A-983D-B6DA365FF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A2B45-7CDD-4B42-9F26-7B7B30275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85195-1EAA-42F6-852F-48D41C751A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6E48D-E911-4694-AA23-E60AC47EE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CD6BC-C467-4DFA-BC33-806A47A47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FE0FC-29F7-4284-9D4B-405A71C26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D558A-B932-42AF-86AF-FFF665C2C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AE624-8D44-43F2-BA67-DAECE90A55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3705F-255C-4A5F-A001-C9775C040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8BD88-0B42-4A0C-9C28-5C8603240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9.xml" Type="http://schemas.openxmlformats.org/officeDocument/2006/relationships/slideLayout"/><Relationship Id="rId11" Target="../slideLayouts/slideLayout10.xml" Type="http://schemas.openxmlformats.org/officeDocument/2006/relationships/slideLayout"/><Relationship Id="rId12" Target="../slideLayouts/slideLayout11.xml" Type="http://schemas.openxmlformats.org/officeDocument/2006/relationships/slideLayout"/><Relationship Id="rId13" Target="../slideLayouts/slideLayout12.xml" Type="http://schemas.openxmlformats.org/officeDocument/2006/relationships/slideLayout"/><Relationship Id="rId2" Target="../slideLayouts/slideLayout1.xml" Type="http://schemas.openxmlformats.org/officeDocument/2006/relationships/slideLayout"/><Relationship Id="rId3" Target="../slideLayouts/slideLayout2.xml" Type="http://schemas.openxmlformats.org/officeDocument/2006/relationships/slideLayout"/><Relationship Id="rId4" Target="../slideLayouts/slideLayout3.xml" Type="http://schemas.openxmlformats.org/officeDocument/2006/relationships/slideLayout"/><Relationship Id="rId5" Target="../slideLayouts/slideLayout4.xml" Type="http://schemas.openxmlformats.org/officeDocument/2006/relationships/slideLayout"/><Relationship Id="rId6" Target="../slideLayouts/slideLayout5.xml" Type="http://schemas.openxmlformats.org/officeDocument/2006/relationships/slideLayout"/><Relationship Id="rId7" Target="../slideLayouts/slideLayout6.xml" Type="http://schemas.openxmlformats.org/officeDocument/2006/relationships/slideLayout"/><Relationship Id="rId8" Target="../slideLayouts/slideLayout7.xml" Type="http://schemas.openxmlformats.org/officeDocument/2006/relationships/slideLayout"/><Relationship Id="rId9" Target="../slideLayouts/slideLayout8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5c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560" y="5163840"/>
            <a:ext cx="31910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163840"/>
            <a:ext cx="23446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9CBCE-7390-445B-BDDA-988889CE5D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5163840"/>
            <a:ext cx="23446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gradFill rotWithShape="0">
          <a:gsLst>
            <a:gs pos="0">
              <a:srgbClr val="fff5ce"/>
            </a:gs>
            <a:gs pos="67000">
              <a:srgbClr val="ffd428"/>
            </a:gs>
            <a:gs pos="100000">
              <a:srgbClr val="ffd428"/>
            </a:gs>
          </a:gsLst>
          <a:path path="circle">
            <a:fillToRect b="67000" l="66000" r="34000" t="33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635000"/>
            <a:ext cx="889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Generate PPTX presentation from code</a:t>
            </a:r>
            <a:endParaRPr lang="en-US"/>
          </a:p>
        </p:txBody>
      </p:sp>
      <p:sp>
        <p:nvSpPr>
          <p:cNvPr name="TextBox 3" id="3"/>
          <p:cNvSpPr txBox="true"/>
          <p:nvPr>
            <p:ph type="subTitle"/>
          </p:nvPr>
        </p:nvSpPr>
        <p:spPr>
          <a:xfrm>
            <a:off x="3175000" y="3810000"/>
            <a:ext cx="635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Jacek Kowalczyk 2024-04-25</a:t>
            </a:r>
            <a:endParaRPr lang="en-US"/>
          </a:p>
        </p:txBody>
      </p:sp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You can have empty slides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/>
              <a:t>The next slide will be empty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Setup ubuntu dev env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800"/>
              <a:t>curl -s "https://get.sdkman.io" | bash</a:t>
            </a:r>
          </a:p>
          <a:p>
            <a:pPr lvl="0">
              <a:buFont typeface="Arial"/>
              <a:buChar char="•"/>
            </a:pPr>
            <a:r>
              <a:rPr lang="en-US" sz="1800"/>
              <a:t>source "/home/ubuntu/.sdkman/bin/sdkman-init.sh"</a:t>
            </a:r>
          </a:p>
          <a:p>
            <a:pPr lvl="0">
              <a:buFont typeface="Arial"/>
              <a:buChar char="•"/>
            </a:pPr>
            <a:r>
              <a:rPr lang="en-US" sz="1800"/>
              <a:t>sdk install gradle</a:t>
            </a:r>
          </a:p>
          <a:p>
            <a:pPr lvl="0">
              <a:buFont typeface="Arial"/>
              <a:buChar char="•"/>
            </a:pPr>
            <a:r>
              <a:rPr lang="en-US" sz="1800"/>
              <a:t>sdk install java 11.0.22-tem</a:t>
            </a:r>
          </a:p>
          <a:p>
            <a:pPr lvl="0">
              <a:buFont typeface="Arial"/>
              <a:buChar char="•"/>
            </a:pPr>
            <a:r>
              <a:rPr lang="en-US" sz="1800"/>
              <a:t>gradle init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knowledge and links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800"/>
              <a:t>https://www.baeldung.com/apache-poi-slideshow</a:t>
            </a:r>
          </a:p>
          <a:p>
            <a:pPr lvl="0">
              <a:buFont typeface="Arial"/>
              <a:buChar char="•"/>
            </a:pPr>
            <a:r>
              <a:rPr lang="en-US" sz="1800"/>
              <a:t>shttps://poi.apache.org/components/slideshow/xslf-cookbook.html</a:t>
            </a:r>
          </a:p>
          <a:p>
            <a:pPr lvl="0">
              <a:buFont typeface="Arial"/>
              <a:buChar char="•"/>
            </a:pPr>
            <a:r>
              <a:rPr lang="en-US" sz="1800"/>
              <a:t>https://github.com/eugenp/tutorials/blob/master/apache-poi-2/src/main/java/com/baeldung/poi/powerpoint/PowerPointHelper.java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Building and running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CODE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Text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/>
              <a:t>this is a paragraph text on the slide 2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Bullet List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800"/>
              <a:t>Element 1 </a:t>
            </a:r>
          </a:p>
          <a:p>
            <a:pPr lvl="0">
              <a:buFont typeface="Arial"/>
              <a:buChar char="•"/>
            </a:pPr>
            <a:r>
              <a:rPr lang="en-US" sz="1800"/>
              <a:t>Element 2</a:t>
            </a:r>
          </a:p>
          <a:p>
            <a:pPr lvl="0">
              <a:buFont typeface="Arial"/>
              <a:buChar char="•"/>
            </a:pPr>
            <a:r>
              <a:rPr lang="en-US" sz="1800"/>
              <a:t>Element 3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Numbered List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AutoNum type="arabicParenR" startAt="1"/>
            </a:pPr>
            <a:r>
              <a:rPr lang="en-US" sz="1800"/>
              <a:t>Element 1 </a:t>
            </a:r>
          </a:p>
          <a:p>
            <a:pPr lvl="0">
              <a:buAutoNum type="arabicParenR" startAt="2"/>
            </a:pPr>
            <a:r>
              <a:rPr lang="en-US" sz="1800"/>
              <a:t>Element 2</a:t>
            </a:r>
          </a:p>
          <a:p>
            <a:pPr lvl="0">
              <a:buAutoNum type="arabicParenR" startAt="3"/>
            </a:pPr>
            <a:r>
              <a:rPr lang="en-US" sz="1800"/>
              <a:t>Element 3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2024-05-08         JacekKowalczyk82.org              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2024-04-25T17:26:52Z</dcterms:created>
  <dc:language>en-US</dc:language>
  <dcterms:modified xsi:type="dcterms:W3CDTF">2024-05-08T16:37:52Z</dcterms:modified>
  <cp:revision>10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