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_rels/presentation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74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media/image21.jpeg" ContentType="image/jpeg"/>
  <Override PartName="/ppt/media/image20.jpeg" ContentType="image/jpeg"/>
  <Override PartName="/ppt/media/image19.jpeg" ContentType="image/jpeg"/>
  <Override PartName="/ppt/media/image42.jpeg" ContentType="image/jpeg"/>
  <Override PartName="/ppt/media/image18.jpeg" ContentType="image/jpeg"/>
  <Override PartName="/ppt/media/image17.jpeg" ContentType="image/jpeg"/>
  <Override PartName="/ppt/media/image16.jpeg" ContentType="image/jpeg"/>
  <Override PartName="/ppt/media/image15.jpeg" ContentType="image/jpeg"/>
  <Override PartName="/ppt/media/image14.jpeg" ContentType="image/jpeg"/>
  <Override PartName="/ppt/media/image41.jpeg" ContentType="image/jpeg"/>
  <Override PartName="/ppt/media/image22.jpeg" ContentType="image/jpeg"/>
  <Override PartName="/ppt/media/image1.jpeg" ContentType="image/jpeg"/>
  <Override PartName="/ppt/media/image35.jpeg" ContentType="image/jpeg"/>
  <Override PartName="/ppt/media/image23.jpeg" ContentType="image/jpeg"/>
  <Override PartName="/ppt/media/image2.jpeg" ContentType="image/jpeg"/>
  <Override PartName="/ppt/media/image36.jpeg" ContentType="image/jpeg"/>
  <Override PartName="/ppt/media/image24.jpeg" ContentType="image/jpeg"/>
  <Override PartName="/ppt/media/image3.jpeg" ContentType="image/jpeg"/>
  <Override PartName="/ppt/media/image37.jpeg" ContentType="image/jpeg"/>
  <Override PartName="/ppt/media/image25.jpeg" ContentType="image/jpeg"/>
  <Override PartName="/ppt/media/image33.jpeg" ContentType="image/jpeg"/>
  <Override PartName="/ppt/media/image6.jpeg" ContentType="image/jpeg"/>
  <Override PartName="/ppt/media/image27.jpeg" ContentType="image/jpeg"/>
  <Override PartName="/ppt/media/image34.jpeg" ContentType="image/jpeg"/>
  <Override PartName="/ppt/media/image28.jpeg" ContentType="image/jpeg"/>
  <Override PartName="/ppt/media/image40.jpeg" ContentType="image/jpeg"/>
  <Override PartName="/ppt/media/image44.jpeg" ContentType="image/jpeg"/>
  <Override PartName="/ppt/media/image7.jpeg" ContentType="image/jpeg"/>
  <Override PartName="/ppt/media/image38.jpeg" ContentType="image/jpeg"/>
  <Override PartName="/ppt/media/image43.jpeg" ContentType="image/jpeg"/>
  <Override PartName="/ppt/media/image45.jpeg" ContentType="image/jpeg"/>
  <Override PartName="/ppt/media/image46.jpeg" ContentType="image/jpeg"/>
  <Override PartName="/ppt/media/image30.jpeg" ContentType="image/jpeg"/>
  <Override PartName="/ppt/media/image47.jpeg" ContentType="image/jpeg"/>
  <Override PartName="/ppt/media/image31.jpeg" ContentType="image/jpeg"/>
  <Override PartName="/ppt/media/image4.jpeg" ContentType="image/jpeg"/>
  <Override PartName="/ppt/media/image48.jpeg" ContentType="image/jpeg"/>
  <Override PartName="/ppt/media/image32.jpeg" ContentType="image/jpeg"/>
  <Override PartName="/ppt/media/image5.jpeg" ContentType="image/jpeg"/>
  <Override PartName="/ppt/media/image26.jpeg" ContentType="image/jpeg"/>
  <Override PartName="/ppt/media/image49.jpeg" ContentType="image/jpeg"/>
  <Override PartName="/ppt/media/image9.jpeg" ContentType="image/jpeg"/>
  <Override PartName="/ppt/media/image11.jpeg" ContentType="image/jpeg"/>
  <Override PartName="/ppt/media/image39.jpeg" ContentType="image/jpeg"/>
  <Override PartName="/ppt/media/image8.jpeg" ContentType="image/jpeg"/>
  <Override PartName="/ppt/media/image10.jpeg" ContentType="image/jpeg"/>
  <Override PartName="/ppt/media/image29.jpeg" ContentType="image/jpeg"/>
  <Override PartName="/ppt/media/image12.jpeg" ContentType="image/jpeg"/>
  <Override PartName="/ppt/media/image13.png" ContentType="image/png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</p:sldMasterIdLst>
  <p:sldIdLst>
    <p:sldId id="256" r:id="rId11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" Target="slides/slide1.xml"/><Relationship Id="rId1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4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5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PlaceHolder 1"/>
          <p:cNvSpPr>
            <a:spLocks noGrp="1"/>
          </p:cNvSpPr>
          <p:nvPr>
            <p:ph type="subTitle"/>
          </p:nvPr>
        </p:nvSpPr>
        <p:spPr>
          <a:xfrm>
            <a:off x="468000" y="46800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9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0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1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83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4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5" name="PlaceHolder 4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87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8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9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1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2" name="PlaceHolder 3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4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5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6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7" name="PlaceHolder 5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9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00" name="PlaceHolder 3"/>
          <p:cNvSpPr>
            <a:spLocks noGrp="1"/>
          </p:cNvSpPr>
          <p:nvPr>
            <p:ph/>
          </p:nvPr>
        </p:nvSpPr>
        <p:spPr>
          <a:xfrm>
            <a:off x="35352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01" name="PlaceHolder 4"/>
          <p:cNvSpPr>
            <a:spLocks noGrp="1"/>
          </p:cNvSpPr>
          <p:nvPr>
            <p:ph/>
          </p:nvPr>
        </p:nvSpPr>
        <p:spPr>
          <a:xfrm>
            <a:off x="660204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02" name="PlaceHolder 5"/>
          <p:cNvSpPr>
            <a:spLocks noGrp="1"/>
          </p:cNvSpPr>
          <p:nvPr>
            <p:ph/>
          </p:nvPr>
        </p:nvSpPr>
        <p:spPr>
          <a:xfrm>
            <a:off x="4680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03" name="PlaceHolder 6"/>
          <p:cNvSpPr>
            <a:spLocks noGrp="1"/>
          </p:cNvSpPr>
          <p:nvPr>
            <p:ph/>
          </p:nvPr>
        </p:nvSpPr>
        <p:spPr>
          <a:xfrm>
            <a:off x="35352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04" name="PlaceHolder 7"/>
          <p:cNvSpPr>
            <a:spLocks noGrp="1"/>
          </p:cNvSpPr>
          <p:nvPr>
            <p:ph/>
          </p:nvPr>
        </p:nvSpPr>
        <p:spPr>
          <a:xfrm>
            <a:off x="660204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35352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660204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/>
          </p:nvPr>
        </p:nvSpPr>
        <p:spPr>
          <a:xfrm>
            <a:off x="4680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6"/>
          <p:cNvSpPr>
            <a:spLocks noGrp="1"/>
          </p:cNvSpPr>
          <p:nvPr>
            <p:ph/>
          </p:nvPr>
        </p:nvSpPr>
        <p:spPr>
          <a:xfrm>
            <a:off x="35352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7"/>
          <p:cNvSpPr>
            <a:spLocks noGrp="1"/>
          </p:cNvSpPr>
          <p:nvPr>
            <p:ph/>
          </p:nvPr>
        </p:nvSpPr>
        <p:spPr>
          <a:xfrm>
            <a:off x="660204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468000" y="46800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subTitle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35352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660204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/>
          </p:nvPr>
        </p:nvSpPr>
        <p:spPr>
          <a:xfrm>
            <a:off x="4680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6"/>
          <p:cNvSpPr>
            <a:spLocks noGrp="1"/>
          </p:cNvSpPr>
          <p:nvPr>
            <p:ph/>
          </p:nvPr>
        </p:nvSpPr>
        <p:spPr>
          <a:xfrm>
            <a:off x="35352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7"/>
          <p:cNvSpPr>
            <a:spLocks noGrp="1"/>
          </p:cNvSpPr>
          <p:nvPr>
            <p:ph/>
          </p:nvPr>
        </p:nvSpPr>
        <p:spPr>
          <a:xfrm>
            <a:off x="660204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subTitle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subTitle"/>
          </p:nvPr>
        </p:nvSpPr>
        <p:spPr>
          <a:xfrm>
            <a:off x="468000" y="46800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/>
          </p:nvPr>
        </p:nvSpPr>
        <p:spPr>
          <a:xfrm>
            <a:off x="35352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/>
          </p:nvPr>
        </p:nvSpPr>
        <p:spPr>
          <a:xfrm>
            <a:off x="660204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4" name="PlaceHolder 5"/>
          <p:cNvSpPr>
            <a:spLocks noGrp="1"/>
          </p:cNvSpPr>
          <p:nvPr>
            <p:ph/>
          </p:nvPr>
        </p:nvSpPr>
        <p:spPr>
          <a:xfrm>
            <a:off x="4680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5" name="PlaceHolder 6"/>
          <p:cNvSpPr>
            <a:spLocks noGrp="1"/>
          </p:cNvSpPr>
          <p:nvPr>
            <p:ph/>
          </p:nvPr>
        </p:nvSpPr>
        <p:spPr>
          <a:xfrm>
            <a:off x="35352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6" name="PlaceHolder 7"/>
          <p:cNvSpPr>
            <a:spLocks noGrp="1"/>
          </p:cNvSpPr>
          <p:nvPr>
            <p:ph/>
          </p:nvPr>
        </p:nvSpPr>
        <p:spPr>
          <a:xfrm>
            <a:off x="660204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subTitle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subTitle"/>
          </p:nvPr>
        </p:nvSpPr>
        <p:spPr>
          <a:xfrm>
            <a:off x="468000" y="46800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5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6" name="PlaceHolder 5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/>
          </p:nvPr>
        </p:nvSpPr>
        <p:spPr>
          <a:xfrm>
            <a:off x="35352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/>
          </p:nvPr>
        </p:nvSpPr>
        <p:spPr>
          <a:xfrm>
            <a:off x="660204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1" name="PlaceHolder 5"/>
          <p:cNvSpPr>
            <a:spLocks noGrp="1"/>
          </p:cNvSpPr>
          <p:nvPr>
            <p:ph/>
          </p:nvPr>
        </p:nvSpPr>
        <p:spPr>
          <a:xfrm>
            <a:off x="4680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2" name="PlaceHolder 6"/>
          <p:cNvSpPr>
            <a:spLocks noGrp="1"/>
          </p:cNvSpPr>
          <p:nvPr>
            <p:ph/>
          </p:nvPr>
        </p:nvSpPr>
        <p:spPr>
          <a:xfrm>
            <a:off x="35352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3" name="PlaceHolder 7"/>
          <p:cNvSpPr>
            <a:spLocks noGrp="1"/>
          </p:cNvSpPr>
          <p:nvPr>
            <p:ph/>
          </p:nvPr>
        </p:nvSpPr>
        <p:spPr>
          <a:xfrm>
            <a:off x="660204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subTitle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subTitle"/>
          </p:nvPr>
        </p:nvSpPr>
        <p:spPr>
          <a:xfrm>
            <a:off x="468000" y="46800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9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2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3" name="PlaceHolder 4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7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0" name="PlaceHolder 3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4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5" name="PlaceHolder 5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subTitle"/>
          </p:nvPr>
        </p:nvSpPr>
        <p:spPr>
          <a:xfrm>
            <a:off x="468000" y="46800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/>
          </p:nvPr>
        </p:nvSpPr>
        <p:spPr>
          <a:xfrm>
            <a:off x="35352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9" name="PlaceHolder 4"/>
          <p:cNvSpPr>
            <a:spLocks noGrp="1"/>
          </p:cNvSpPr>
          <p:nvPr>
            <p:ph/>
          </p:nvPr>
        </p:nvSpPr>
        <p:spPr>
          <a:xfrm>
            <a:off x="660204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0" name="PlaceHolder 5"/>
          <p:cNvSpPr>
            <a:spLocks noGrp="1"/>
          </p:cNvSpPr>
          <p:nvPr>
            <p:ph/>
          </p:nvPr>
        </p:nvSpPr>
        <p:spPr>
          <a:xfrm>
            <a:off x="4680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1" name="PlaceHolder 6"/>
          <p:cNvSpPr>
            <a:spLocks noGrp="1"/>
          </p:cNvSpPr>
          <p:nvPr>
            <p:ph/>
          </p:nvPr>
        </p:nvSpPr>
        <p:spPr>
          <a:xfrm>
            <a:off x="35352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2" name="PlaceHolder 7"/>
          <p:cNvSpPr>
            <a:spLocks noGrp="1"/>
          </p:cNvSpPr>
          <p:nvPr>
            <p:ph/>
          </p:nvPr>
        </p:nvSpPr>
        <p:spPr>
          <a:xfrm>
            <a:off x="660204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 type="subTitle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1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subTitle"/>
          </p:nvPr>
        </p:nvSpPr>
        <p:spPr>
          <a:xfrm>
            <a:off x="468000" y="46800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6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7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89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0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1" name="PlaceHolder 4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93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4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5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97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8" name="PlaceHolder 3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0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1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2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3" name="PlaceHolder 5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5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6" name="PlaceHolder 3"/>
          <p:cNvSpPr>
            <a:spLocks noGrp="1"/>
          </p:cNvSpPr>
          <p:nvPr>
            <p:ph/>
          </p:nvPr>
        </p:nvSpPr>
        <p:spPr>
          <a:xfrm>
            <a:off x="35352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7" name="PlaceHolder 4"/>
          <p:cNvSpPr>
            <a:spLocks noGrp="1"/>
          </p:cNvSpPr>
          <p:nvPr>
            <p:ph/>
          </p:nvPr>
        </p:nvSpPr>
        <p:spPr>
          <a:xfrm>
            <a:off x="660204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8" name="PlaceHolder 5"/>
          <p:cNvSpPr>
            <a:spLocks noGrp="1"/>
          </p:cNvSpPr>
          <p:nvPr>
            <p:ph/>
          </p:nvPr>
        </p:nvSpPr>
        <p:spPr>
          <a:xfrm>
            <a:off x="4680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9" name="PlaceHolder 6"/>
          <p:cNvSpPr>
            <a:spLocks noGrp="1"/>
          </p:cNvSpPr>
          <p:nvPr>
            <p:ph/>
          </p:nvPr>
        </p:nvSpPr>
        <p:spPr>
          <a:xfrm>
            <a:off x="35352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0" name="PlaceHolder 7"/>
          <p:cNvSpPr>
            <a:spLocks noGrp="1"/>
          </p:cNvSpPr>
          <p:nvPr>
            <p:ph/>
          </p:nvPr>
        </p:nvSpPr>
        <p:spPr>
          <a:xfrm>
            <a:off x="660204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8" name="PlaceHolder 2"/>
          <p:cNvSpPr>
            <a:spLocks noGrp="1"/>
          </p:cNvSpPr>
          <p:nvPr>
            <p:ph type="subTitle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60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62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3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PlaceHolder 1"/>
          <p:cNvSpPr>
            <a:spLocks noGrp="1"/>
          </p:cNvSpPr>
          <p:nvPr>
            <p:ph type="subTitle"/>
          </p:nvPr>
        </p:nvSpPr>
        <p:spPr>
          <a:xfrm>
            <a:off x="468000" y="46800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67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8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9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71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2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3" name="PlaceHolder 4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75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6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7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79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0" name="PlaceHolder 3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82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3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4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5" name="PlaceHolder 5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87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8" name="PlaceHolder 3"/>
          <p:cNvSpPr>
            <a:spLocks noGrp="1"/>
          </p:cNvSpPr>
          <p:nvPr>
            <p:ph/>
          </p:nvPr>
        </p:nvSpPr>
        <p:spPr>
          <a:xfrm>
            <a:off x="35352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9" name="PlaceHolder 4"/>
          <p:cNvSpPr>
            <a:spLocks noGrp="1"/>
          </p:cNvSpPr>
          <p:nvPr>
            <p:ph/>
          </p:nvPr>
        </p:nvSpPr>
        <p:spPr>
          <a:xfrm>
            <a:off x="660204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0" name="PlaceHolder 5"/>
          <p:cNvSpPr>
            <a:spLocks noGrp="1"/>
          </p:cNvSpPr>
          <p:nvPr>
            <p:ph/>
          </p:nvPr>
        </p:nvSpPr>
        <p:spPr>
          <a:xfrm>
            <a:off x="4680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1" name="PlaceHolder 6"/>
          <p:cNvSpPr>
            <a:spLocks noGrp="1"/>
          </p:cNvSpPr>
          <p:nvPr>
            <p:ph/>
          </p:nvPr>
        </p:nvSpPr>
        <p:spPr>
          <a:xfrm>
            <a:off x="35352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2" name="PlaceHolder 7"/>
          <p:cNvSpPr>
            <a:spLocks noGrp="1"/>
          </p:cNvSpPr>
          <p:nvPr>
            <p:ph/>
          </p:nvPr>
        </p:nvSpPr>
        <p:spPr>
          <a:xfrm>
            <a:off x="660204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25" name="PlaceHolder 2"/>
          <p:cNvSpPr>
            <a:spLocks noGrp="1"/>
          </p:cNvSpPr>
          <p:nvPr>
            <p:ph type="subTitle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27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29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0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PlaceHolder 1"/>
          <p:cNvSpPr>
            <a:spLocks noGrp="1"/>
          </p:cNvSpPr>
          <p:nvPr>
            <p:ph type="subTitle"/>
          </p:nvPr>
        </p:nvSpPr>
        <p:spPr>
          <a:xfrm>
            <a:off x="468000" y="46800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34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5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6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38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9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0" name="PlaceHolder 4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42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3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4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46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7" name="PlaceHolder 3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49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0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1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2" name="PlaceHolder 5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54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5" name="PlaceHolder 3"/>
          <p:cNvSpPr>
            <a:spLocks noGrp="1"/>
          </p:cNvSpPr>
          <p:nvPr>
            <p:ph/>
          </p:nvPr>
        </p:nvSpPr>
        <p:spPr>
          <a:xfrm>
            <a:off x="35352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6" name="PlaceHolder 4"/>
          <p:cNvSpPr>
            <a:spLocks noGrp="1"/>
          </p:cNvSpPr>
          <p:nvPr>
            <p:ph/>
          </p:nvPr>
        </p:nvSpPr>
        <p:spPr>
          <a:xfrm>
            <a:off x="660204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7" name="PlaceHolder 5"/>
          <p:cNvSpPr>
            <a:spLocks noGrp="1"/>
          </p:cNvSpPr>
          <p:nvPr>
            <p:ph/>
          </p:nvPr>
        </p:nvSpPr>
        <p:spPr>
          <a:xfrm>
            <a:off x="4680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8" name="PlaceHolder 6"/>
          <p:cNvSpPr>
            <a:spLocks noGrp="1"/>
          </p:cNvSpPr>
          <p:nvPr>
            <p:ph/>
          </p:nvPr>
        </p:nvSpPr>
        <p:spPr>
          <a:xfrm>
            <a:off x="35352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9" name="PlaceHolder 7"/>
          <p:cNvSpPr>
            <a:spLocks noGrp="1"/>
          </p:cNvSpPr>
          <p:nvPr>
            <p:ph/>
          </p:nvPr>
        </p:nvSpPr>
        <p:spPr>
          <a:xfrm>
            <a:off x="660204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0" name="PlaceHolder 2"/>
          <p:cNvSpPr>
            <a:spLocks noGrp="1"/>
          </p:cNvSpPr>
          <p:nvPr>
            <p:ph type="subTitle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2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6" Type="http://schemas.openxmlformats.org/officeDocument/2006/relationships/image" Target="../media/image5.jpeg"/><Relationship Id="rId7" Type="http://schemas.openxmlformats.org/officeDocument/2006/relationships/image" Target="../media/image6.jpeg"/><Relationship Id="rId8" Type="http://schemas.openxmlformats.org/officeDocument/2006/relationships/image" Target="../media/image7.jpeg"/><Relationship Id="rId9" Type="http://schemas.openxmlformats.org/officeDocument/2006/relationships/image" Target="../media/image8.jpeg"/><Relationship Id="rId10" Type="http://schemas.openxmlformats.org/officeDocument/2006/relationships/image" Target="../media/image9.jpeg"/><Relationship Id="rId11" Type="http://schemas.openxmlformats.org/officeDocument/2006/relationships/image" Target="../media/image10.jpeg"/><Relationship Id="rId12" Type="http://schemas.openxmlformats.org/officeDocument/2006/relationships/image" Target="../media/image11.jpeg"/><Relationship Id="rId13" Type="http://schemas.openxmlformats.org/officeDocument/2006/relationships/image" Target="../media/image12.jpeg"/><Relationship Id="rId14" Type="http://schemas.openxmlformats.org/officeDocument/2006/relationships/image" Target="../media/image13.png"/><Relationship Id="rId15" Type="http://schemas.openxmlformats.org/officeDocument/2006/relationships/hyperlink" Target="https://icons8.com/illustrations/author/5ec7b0e101d0360016f3d1b3" TargetMode="External"/><Relationship Id="rId16" Type="http://schemas.openxmlformats.org/officeDocument/2006/relationships/hyperlink" Target="https://icons8.com/" TargetMode="External"/><Relationship Id="rId17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4.xml"/><Relationship Id="rId19" Type="http://schemas.openxmlformats.org/officeDocument/2006/relationships/slideLayout" Target="../slideLayouts/slideLayout15.xml"/><Relationship Id="rId20" Type="http://schemas.openxmlformats.org/officeDocument/2006/relationships/slideLayout" Target="../slideLayouts/slideLayout16.xml"/><Relationship Id="rId21" Type="http://schemas.openxmlformats.org/officeDocument/2006/relationships/slideLayout" Target="../slideLayouts/slideLayout17.xml"/><Relationship Id="rId22" Type="http://schemas.openxmlformats.org/officeDocument/2006/relationships/slideLayout" Target="../slideLayouts/slideLayout18.xml"/><Relationship Id="rId23" Type="http://schemas.openxmlformats.org/officeDocument/2006/relationships/slideLayout" Target="../slideLayouts/slideLayout19.xml"/><Relationship Id="rId24" Type="http://schemas.openxmlformats.org/officeDocument/2006/relationships/slideLayout" Target="../slideLayouts/slideLayout20.xml"/><Relationship Id="rId25" Type="http://schemas.openxmlformats.org/officeDocument/2006/relationships/slideLayout" Target="../slideLayouts/slideLayout21.xml"/><Relationship Id="rId26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4.jpeg"/><Relationship Id="rId3" Type="http://schemas.openxmlformats.org/officeDocument/2006/relationships/image" Target="../media/image15.jpeg"/><Relationship Id="rId4" Type="http://schemas.openxmlformats.org/officeDocument/2006/relationships/image" Target="../media/image16.jpeg"/><Relationship Id="rId5" Type="http://schemas.openxmlformats.org/officeDocument/2006/relationships/image" Target="../media/image17.jpeg"/><Relationship Id="rId6" Type="http://schemas.openxmlformats.org/officeDocument/2006/relationships/image" Target="../media/image18.jpeg"/><Relationship Id="rId7" Type="http://schemas.openxmlformats.org/officeDocument/2006/relationships/image" Target="../media/image19.jpeg"/><Relationship Id="rId8" Type="http://schemas.openxmlformats.org/officeDocument/2006/relationships/slideLayout" Target="../slideLayouts/slideLayout25.xml"/><Relationship Id="rId9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4.xml"/><Relationship Id="rId18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20.jpeg"/><Relationship Id="rId3" Type="http://schemas.openxmlformats.org/officeDocument/2006/relationships/image" Target="../media/image21.jpeg"/><Relationship Id="rId4" Type="http://schemas.openxmlformats.org/officeDocument/2006/relationships/image" Target="../media/image22.jpeg"/><Relationship Id="rId5" Type="http://schemas.openxmlformats.org/officeDocument/2006/relationships/image" Target="../media/image23.jpeg"/><Relationship Id="rId6" Type="http://schemas.openxmlformats.org/officeDocument/2006/relationships/image" Target="../media/image24.jpeg"/><Relationship Id="rId7" Type="http://schemas.openxmlformats.org/officeDocument/2006/relationships/image" Target="../media/image25.jpeg"/><Relationship Id="rId8" Type="http://schemas.openxmlformats.org/officeDocument/2006/relationships/slideLayout" Target="../slideLayouts/slideLayout73.xml"/><Relationship Id="rId9" Type="http://schemas.openxmlformats.org/officeDocument/2006/relationships/slideLayout" Target="../slideLayouts/slideLayout74.xml"/><Relationship Id="rId10" Type="http://schemas.openxmlformats.org/officeDocument/2006/relationships/slideLayout" Target="../slideLayouts/slideLayout75.xml"/><Relationship Id="rId11" Type="http://schemas.openxmlformats.org/officeDocument/2006/relationships/slideLayout" Target="../slideLayouts/slideLayout76.xml"/><Relationship Id="rId12" Type="http://schemas.openxmlformats.org/officeDocument/2006/relationships/slideLayout" Target="../slideLayouts/slideLayout77.xml"/><Relationship Id="rId13" Type="http://schemas.openxmlformats.org/officeDocument/2006/relationships/slideLayout" Target="../slideLayouts/slideLayout78.xml"/><Relationship Id="rId14" Type="http://schemas.openxmlformats.org/officeDocument/2006/relationships/slideLayout" Target="../slideLayouts/slideLayout79.xml"/><Relationship Id="rId15" Type="http://schemas.openxmlformats.org/officeDocument/2006/relationships/slideLayout" Target="../slideLayouts/slideLayout80.xml"/><Relationship Id="rId16" Type="http://schemas.openxmlformats.org/officeDocument/2006/relationships/slideLayout" Target="../slideLayouts/slideLayout81.xml"/><Relationship Id="rId17" Type="http://schemas.openxmlformats.org/officeDocument/2006/relationships/slideLayout" Target="../slideLayouts/slideLayout82.xml"/><Relationship Id="rId18" Type="http://schemas.openxmlformats.org/officeDocument/2006/relationships/slideLayout" Target="../slideLayouts/slideLayout83.xml"/><Relationship Id="rId19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26.jpeg"/><Relationship Id="rId3" Type="http://schemas.openxmlformats.org/officeDocument/2006/relationships/image" Target="../media/image27.jpeg"/><Relationship Id="rId4" Type="http://schemas.openxmlformats.org/officeDocument/2006/relationships/image" Target="../media/image28.jpeg"/><Relationship Id="rId5" Type="http://schemas.openxmlformats.org/officeDocument/2006/relationships/image" Target="../media/image29.jpeg"/><Relationship Id="rId6" Type="http://schemas.openxmlformats.org/officeDocument/2006/relationships/image" Target="../media/image30.jpeg"/><Relationship Id="rId7" Type="http://schemas.openxmlformats.org/officeDocument/2006/relationships/image" Target="../media/image31.jpeg"/><Relationship Id="rId8" Type="http://schemas.openxmlformats.org/officeDocument/2006/relationships/image" Target="../media/image32.jpeg"/><Relationship Id="rId9" Type="http://schemas.openxmlformats.org/officeDocument/2006/relationships/image" Target="../media/image33.jpeg"/><Relationship Id="rId10" Type="http://schemas.openxmlformats.org/officeDocument/2006/relationships/image" Target="../media/image34.jpeg"/><Relationship Id="rId11" Type="http://schemas.openxmlformats.org/officeDocument/2006/relationships/image" Target="../media/image35.jpeg"/><Relationship Id="rId12" Type="http://schemas.openxmlformats.org/officeDocument/2006/relationships/image" Target="../media/image36.jpeg"/><Relationship Id="rId13" Type="http://schemas.openxmlformats.org/officeDocument/2006/relationships/image" Target="../media/image37.jpeg"/><Relationship Id="rId14" Type="http://schemas.openxmlformats.org/officeDocument/2006/relationships/image" Target="../media/image38.jpeg"/><Relationship Id="rId15" Type="http://schemas.openxmlformats.org/officeDocument/2006/relationships/image" Target="../media/image39.jpeg"/><Relationship Id="rId16" Type="http://schemas.openxmlformats.org/officeDocument/2006/relationships/image" Target="../media/image40.jpeg"/><Relationship Id="rId17" Type="http://schemas.openxmlformats.org/officeDocument/2006/relationships/image" Target="../media/image41.jpeg"/><Relationship Id="rId18" Type="http://schemas.openxmlformats.org/officeDocument/2006/relationships/image" Target="../media/image42.jpeg"/><Relationship Id="rId19" Type="http://schemas.openxmlformats.org/officeDocument/2006/relationships/image" Target="../media/image43.jpeg"/><Relationship Id="rId20" Type="http://schemas.openxmlformats.org/officeDocument/2006/relationships/image" Target="../media/image44.jpeg"/><Relationship Id="rId21" Type="http://schemas.openxmlformats.org/officeDocument/2006/relationships/image" Target="../media/image45.jpeg"/><Relationship Id="rId22" Type="http://schemas.openxmlformats.org/officeDocument/2006/relationships/image" Target="../media/image46.jpeg"/><Relationship Id="rId23" Type="http://schemas.openxmlformats.org/officeDocument/2006/relationships/image" Target="../media/image47.jpeg"/><Relationship Id="rId24" Type="http://schemas.openxmlformats.org/officeDocument/2006/relationships/image" Target="../media/image48.jpeg"/><Relationship Id="rId25" Type="http://schemas.openxmlformats.org/officeDocument/2006/relationships/image" Target="../media/image49.jpeg"/><Relationship Id="rId26" Type="http://schemas.openxmlformats.org/officeDocument/2006/relationships/slideLayout" Target="../slideLayouts/slideLayout85.xml"/><Relationship Id="rId27" Type="http://schemas.openxmlformats.org/officeDocument/2006/relationships/slideLayout" Target="../slideLayouts/slideLayout86.xml"/><Relationship Id="rId28" Type="http://schemas.openxmlformats.org/officeDocument/2006/relationships/slideLayout" Target="../slideLayouts/slideLayout87.xml"/><Relationship Id="rId29" Type="http://schemas.openxmlformats.org/officeDocument/2006/relationships/slideLayout" Target="../slideLayouts/slideLayout88.xml"/><Relationship Id="rId30" Type="http://schemas.openxmlformats.org/officeDocument/2006/relationships/slideLayout" Target="../slideLayouts/slideLayout89.xml"/><Relationship Id="rId31" Type="http://schemas.openxmlformats.org/officeDocument/2006/relationships/slideLayout" Target="../slideLayouts/slideLayout90.xml"/><Relationship Id="rId32" Type="http://schemas.openxmlformats.org/officeDocument/2006/relationships/slideLayout" Target="../slideLayouts/slideLayout91.xml"/><Relationship Id="rId33" Type="http://schemas.openxmlformats.org/officeDocument/2006/relationships/slideLayout" Target="../slideLayouts/slideLayout92.xml"/><Relationship Id="rId34" Type="http://schemas.openxmlformats.org/officeDocument/2006/relationships/slideLayout" Target="../slideLayouts/slideLayout93.xml"/><Relationship Id="rId35" Type="http://schemas.openxmlformats.org/officeDocument/2006/relationships/slideLayout" Target="../slideLayouts/slideLayout94.xml"/><Relationship Id="rId36" Type="http://schemas.openxmlformats.org/officeDocument/2006/relationships/slideLayout" Target="../slideLayouts/slideLayout95.xml"/><Relationship Id="rId37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9.xml"/><Relationship Id="rId5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2.xml"/><Relationship Id="rId8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06.xml"/><Relationship Id="rId12" Type="http://schemas.openxmlformats.org/officeDocument/2006/relationships/slideLayout" Target="../slideLayouts/slideLayout107.xml"/><Relationship Id="rId13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4114800"/>
            <a:ext cx="10080000" cy="15552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" name=""/>
          <p:cNvGrpSpPr/>
          <p:nvPr/>
        </p:nvGrpSpPr>
        <p:grpSpPr>
          <a:xfrm>
            <a:off x="0" y="0"/>
            <a:ext cx="10080720" cy="4114800"/>
            <a:chOff x="0" y="0"/>
            <a:chExt cx="10080720" cy="4114800"/>
          </a:xfrm>
        </p:grpSpPr>
        <p:sp>
          <p:nvSpPr>
            <p:cNvPr id="2" name=""/>
            <p:cNvSpPr/>
            <p:nvPr/>
          </p:nvSpPr>
          <p:spPr>
            <a:xfrm>
              <a:off x="0" y="0"/>
              <a:ext cx="10080720" cy="4114800"/>
            </a:xfrm>
            <a:prstGeom prst="rect">
              <a:avLst/>
            </a:prstGeom>
            <a:solidFill>
              <a:srgbClr val="e9ece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"/>
            <p:cNvSpPr/>
            <p:nvPr/>
          </p:nvSpPr>
          <p:spPr>
            <a:xfrm>
              <a:off x="0" y="1280160"/>
              <a:ext cx="1554480" cy="640080"/>
            </a:xfrm>
            <a:prstGeom prst="rect">
              <a:avLst/>
            </a:prstGeom>
            <a:solidFill>
              <a:srgbClr val="343a40">
                <a:alpha val="2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"/>
            <p:cNvSpPr/>
            <p:nvPr/>
          </p:nvSpPr>
          <p:spPr>
            <a:xfrm>
              <a:off x="914400" y="1920240"/>
              <a:ext cx="1280160" cy="1828800"/>
            </a:xfrm>
            <a:prstGeom prst="rect">
              <a:avLst/>
            </a:prstGeom>
            <a:solidFill>
              <a:srgbClr val="ced4d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" name=""/>
            <p:cNvSpPr/>
            <p:nvPr/>
          </p:nvSpPr>
          <p:spPr>
            <a:xfrm>
              <a:off x="2194560" y="548640"/>
              <a:ext cx="1280160" cy="1828800"/>
            </a:xfrm>
            <a:prstGeom prst="rect">
              <a:avLst/>
            </a:prstGeom>
            <a:solidFill>
              <a:srgbClr val="dee2e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" name=""/>
            <p:cNvSpPr/>
            <p:nvPr/>
          </p:nvSpPr>
          <p:spPr>
            <a:xfrm>
              <a:off x="3474720" y="1188720"/>
              <a:ext cx="365760" cy="36576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" name=""/>
            <p:cNvSpPr/>
            <p:nvPr/>
          </p:nvSpPr>
          <p:spPr>
            <a:xfrm>
              <a:off x="4206240" y="0"/>
              <a:ext cx="1463040" cy="914400"/>
            </a:xfrm>
            <a:prstGeom prst="rect">
              <a:avLst/>
            </a:prstGeom>
            <a:solidFill>
              <a:srgbClr val="6c757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" name=""/>
            <p:cNvSpPr/>
            <p:nvPr/>
          </p:nvSpPr>
          <p:spPr>
            <a:xfrm>
              <a:off x="4663440" y="914400"/>
              <a:ext cx="1005840" cy="457200"/>
            </a:xfrm>
            <a:prstGeom prst="rect">
              <a:avLst/>
            </a:prstGeom>
            <a:solidFill>
              <a:srgbClr val="dee2e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" name=""/>
            <p:cNvSpPr/>
            <p:nvPr/>
          </p:nvSpPr>
          <p:spPr>
            <a:xfrm>
              <a:off x="3474720" y="1737360"/>
              <a:ext cx="3108960" cy="1005840"/>
            </a:xfrm>
            <a:prstGeom prst="rect">
              <a:avLst/>
            </a:prstGeom>
            <a:solidFill>
              <a:srgbClr val="ced4d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" name=""/>
            <p:cNvSpPr/>
            <p:nvPr/>
          </p:nvSpPr>
          <p:spPr>
            <a:xfrm>
              <a:off x="4114800" y="2743200"/>
              <a:ext cx="1463040" cy="100584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" name=""/>
            <p:cNvSpPr/>
            <p:nvPr/>
          </p:nvSpPr>
          <p:spPr>
            <a:xfrm>
              <a:off x="6583680" y="1463040"/>
              <a:ext cx="1554480" cy="457200"/>
            </a:xfrm>
            <a:prstGeom prst="rect">
              <a:avLst/>
            </a:prstGeom>
            <a:solidFill>
              <a:srgbClr val="b2b2b2">
                <a:alpha val="6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" name=""/>
            <p:cNvSpPr/>
            <p:nvPr/>
          </p:nvSpPr>
          <p:spPr>
            <a:xfrm>
              <a:off x="7315200" y="1920240"/>
              <a:ext cx="1463040" cy="1645920"/>
            </a:xfrm>
            <a:prstGeom prst="rect">
              <a:avLst/>
            </a:prstGeom>
            <a:solidFill>
              <a:srgbClr val="b2b2b2">
                <a:alpha val="3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" name=""/>
            <p:cNvSpPr/>
            <p:nvPr/>
          </p:nvSpPr>
          <p:spPr>
            <a:xfrm>
              <a:off x="2743200" y="2377440"/>
              <a:ext cx="548640" cy="822960"/>
            </a:xfrm>
            <a:prstGeom prst="rect">
              <a:avLst/>
            </a:prstGeom>
            <a:solidFill>
              <a:srgbClr val="f4f4f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" name=""/>
            <p:cNvSpPr/>
            <p:nvPr/>
          </p:nvSpPr>
          <p:spPr>
            <a:xfrm>
              <a:off x="8595360" y="0"/>
              <a:ext cx="1485360" cy="1463040"/>
            </a:xfrm>
            <a:prstGeom prst="rect">
              <a:avLst/>
            </a:prstGeom>
            <a:solidFill>
              <a:srgbClr val="ddddd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" name=""/>
            <p:cNvSpPr/>
            <p:nvPr/>
          </p:nvSpPr>
          <p:spPr>
            <a:xfrm>
              <a:off x="6766560" y="0"/>
              <a:ext cx="274320" cy="1005840"/>
            </a:xfrm>
            <a:prstGeom prst="rect">
              <a:avLst/>
            </a:prstGeom>
            <a:solidFill>
              <a:srgbClr val="2f4550">
                <a:alpha val="5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" name=""/>
            <p:cNvSpPr/>
            <p:nvPr/>
          </p:nvSpPr>
          <p:spPr>
            <a:xfrm>
              <a:off x="1554480" y="0"/>
              <a:ext cx="182880" cy="914400"/>
            </a:xfrm>
            <a:prstGeom prst="rect">
              <a:avLst/>
            </a:prstGeom>
            <a:solidFill>
              <a:srgbClr val="80808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" name=""/>
            <p:cNvSpPr/>
            <p:nvPr/>
          </p:nvSpPr>
          <p:spPr>
            <a:xfrm>
              <a:off x="0" y="3017520"/>
              <a:ext cx="365760" cy="1097280"/>
            </a:xfrm>
            <a:prstGeom prst="rect">
              <a:avLst/>
            </a:prstGeom>
            <a:solidFill>
              <a:srgbClr val="f4f4f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" name=""/>
            <p:cNvSpPr/>
            <p:nvPr/>
          </p:nvSpPr>
          <p:spPr>
            <a:xfrm>
              <a:off x="9601200" y="2560320"/>
              <a:ext cx="365760" cy="1554480"/>
            </a:xfrm>
            <a:prstGeom prst="rect">
              <a:avLst/>
            </a:prstGeom>
            <a:solidFill>
              <a:srgbClr val="b2b2b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" name=""/>
            <p:cNvSpPr/>
            <p:nvPr/>
          </p:nvSpPr>
          <p:spPr>
            <a:xfrm>
              <a:off x="8778240" y="1828800"/>
              <a:ext cx="365760" cy="36576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6836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6836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grpSp>
        <p:nvGrpSpPr>
          <p:cNvPr id="60" name=""/>
          <p:cNvGrpSpPr/>
          <p:nvPr/>
        </p:nvGrpSpPr>
        <p:grpSpPr>
          <a:xfrm>
            <a:off x="8540280" y="5065920"/>
            <a:ext cx="1280520" cy="914760"/>
            <a:chOff x="8540280" y="5065920"/>
            <a:chExt cx="1280520" cy="914760"/>
          </a:xfrm>
        </p:grpSpPr>
        <p:grpSp>
          <p:nvGrpSpPr>
            <p:cNvPr id="61" name=""/>
            <p:cNvGrpSpPr/>
            <p:nvPr/>
          </p:nvGrpSpPr>
          <p:grpSpPr>
            <a:xfrm>
              <a:off x="8540280" y="5065920"/>
              <a:ext cx="1280520" cy="914760"/>
              <a:chOff x="8540280" y="5065920"/>
              <a:chExt cx="1280520" cy="914760"/>
            </a:xfrm>
          </p:grpSpPr>
          <p:sp>
            <p:nvSpPr>
              <p:cNvPr id="62" name=""/>
              <p:cNvSpPr/>
              <p:nvPr/>
            </p:nvSpPr>
            <p:spPr>
              <a:xfrm flipV="1" rot="21598800">
                <a:off x="9637560" y="5431680"/>
                <a:ext cx="182880" cy="182880"/>
              </a:xfrm>
              <a:prstGeom prst="ellipse">
                <a:avLst/>
              </a:prstGeom>
              <a:blipFill rotWithShape="0">
                <a:blip r:embed="rId2"/>
                <a:srcRect/>
                <a:tile/>
              </a:blipFill>
              <a:ln w="0">
                <a:noFill/>
              </a:ln>
              <a:effectLst>
                <a:outerShdw dist="103350" dir="2700000" blurRad="0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3" name=""/>
              <p:cNvSpPr/>
              <p:nvPr/>
            </p:nvSpPr>
            <p:spPr>
              <a:xfrm flipV="1" rot="21598800">
                <a:off x="9271800" y="5431680"/>
                <a:ext cx="182880" cy="182880"/>
              </a:xfrm>
              <a:prstGeom prst="ellipse">
                <a:avLst/>
              </a:prstGeom>
              <a:blipFill rotWithShape="0">
                <a:blip r:embed="rId3"/>
                <a:srcRect/>
                <a:tile/>
              </a:blipFill>
              <a:ln w="0">
                <a:noFill/>
              </a:ln>
              <a:effectLst>
                <a:outerShdw dist="103350" dir="2700000" blurRad="0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4" name=""/>
              <p:cNvSpPr/>
              <p:nvPr/>
            </p:nvSpPr>
            <p:spPr>
              <a:xfrm flipV="1" rot="21598800">
                <a:off x="8906400" y="5431680"/>
                <a:ext cx="182880" cy="182880"/>
              </a:xfrm>
              <a:prstGeom prst="ellipse">
                <a:avLst/>
              </a:prstGeom>
              <a:blipFill rotWithShape="0">
                <a:blip r:embed="rId4"/>
                <a:srcRect/>
                <a:tile/>
              </a:blipFill>
              <a:ln w="0">
                <a:noFill/>
              </a:ln>
              <a:effectLst>
                <a:outerShdw dist="103350" dir="2700000" blurRad="0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5" name=""/>
              <p:cNvSpPr/>
              <p:nvPr/>
            </p:nvSpPr>
            <p:spPr>
              <a:xfrm flipV="1" rot="21598800">
                <a:off x="8540280" y="5432040"/>
                <a:ext cx="182880" cy="182880"/>
              </a:xfrm>
              <a:prstGeom prst="ellipse">
                <a:avLst/>
              </a:prstGeom>
              <a:blipFill rotWithShape="0">
                <a:blip r:embed="rId5"/>
                <a:srcRect/>
                <a:tile/>
              </a:blipFill>
              <a:ln w="0">
                <a:noFill/>
              </a:ln>
              <a:effectLst>
                <a:outerShdw dist="103350" dir="2700000" blurRad="0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6" name=""/>
              <p:cNvSpPr/>
              <p:nvPr/>
            </p:nvSpPr>
            <p:spPr>
              <a:xfrm flipV="1" rot="21598800">
                <a:off x="8540280" y="5065920"/>
                <a:ext cx="182880" cy="182880"/>
              </a:xfrm>
              <a:prstGeom prst="ellipse">
                <a:avLst/>
              </a:prstGeom>
              <a:blipFill rotWithShape="0">
                <a:blip r:embed="rId6"/>
                <a:srcRect/>
                <a:tile/>
              </a:blipFill>
              <a:ln w="0">
                <a:noFill/>
              </a:ln>
              <a:effectLst>
                <a:outerShdw dist="103350" dir="2700000" blurRad="0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7" name=""/>
              <p:cNvSpPr/>
              <p:nvPr/>
            </p:nvSpPr>
            <p:spPr>
              <a:xfrm flipV="1" rot="21598800">
                <a:off x="8906040" y="5065920"/>
                <a:ext cx="182880" cy="182880"/>
              </a:xfrm>
              <a:prstGeom prst="ellipse">
                <a:avLst/>
              </a:prstGeom>
              <a:blipFill rotWithShape="0">
                <a:blip r:embed="rId7"/>
                <a:srcRect/>
                <a:tile/>
              </a:blipFill>
              <a:ln w="0">
                <a:noFill/>
              </a:ln>
              <a:effectLst>
                <a:outerShdw dist="103350" dir="2700000" blurRad="0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8" name=""/>
              <p:cNvSpPr/>
              <p:nvPr/>
            </p:nvSpPr>
            <p:spPr>
              <a:xfrm flipV="1" rot="21598800">
                <a:off x="9271800" y="5066280"/>
                <a:ext cx="182880" cy="182880"/>
              </a:xfrm>
              <a:prstGeom prst="ellipse">
                <a:avLst/>
              </a:prstGeom>
              <a:blipFill rotWithShape="0">
                <a:blip r:embed="rId8"/>
                <a:srcRect/>
                <a:tile/>
              </a:blipFill>
              <a:ln w="0">
                <a:noFill/>
              </a:ln>
              <a:effectLst>
                <a:outerShdw dist="103350" dir="2700000" blurRad="0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9" name=""/>
              <p:cNvSpPr/>
              <p:nvPr/>
            </p:nvSpPr>
            <p:spPr>
              <a:xfrm flipV="1" rot="21598800">
                <a:off x="9637920" y="5065920"/>
                <a:ext cx="182880" cy="182880"/>
              </a:xfrm>
              <a:prstGeom prst="ellipse">
                <a:avLst/>
              </a:prstGeom>
              <a:blipFill rotWithShape="0">
                <a:blip r:embed="rId9"/>
                <a:srcRect/>
                <a:tile/>
              </a:blipFill>
              <a:ln w="0">
                <a:noFill/>
              </a:ln>
              <a:effectLst>
                <a:outerShdw dist="103350" dir="2700000" blurRad="0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0" name=""/>
              <p:cNvSpPr/>
              <p:nvPr/>
            </p:nvSpPr>
            <p:spPr>
              <a:xfrm flipV="1" rot="21598800">
                <a:off x="9637560" y="5797440"/>
                <a:ext cx="182880" cy="182880"/>
              </a:xfrm>
              <a:prstGeom prst="ellipse">
                <a:avLst/>
              </a:prstGeom>
              <a:blipFill rotWithShape="0">
                <a:blip r:embed="rId10"/>
                <a:srcRect/>
                <a:tile/>
              </a:blipFill>
              <a:ln w="0">
                <a:noFill/>
              </a:ln>
              <a:effectLst>
                <a:outerShdw dist="103350" dir="2700000" blurRad="0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1" name=""/>
              <p:cNvSpPr/>
              <p:nvPr/>
            </p:nvSpPr>
            <p:spPr>
              <a:xfrm flipV="1" rot="21598800">
                <a:off x="9272160" y="5797800"/>
                <a:ext cx="182880" cy="182880"/>
              </a:xfrm>
              <a:prstGeom prst="ellipse">
                <a:avLst/>
              </a:prstGeom>
              <a:blipFill rotWithShape="0">
                <a:blip r:embed="rId11"/>
                <a:srcRect/>
                <a:tile/>
              </a:blipFill>
              <a:ln w="0">
                <a:noFill/>
              </a:ln>
              <a:effectLst>
                <a:outerShdw dist="103350" dir="2700000" blurRad="0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2" name=""/>
              <p:cNvSpPr/>
              <p:nvPr/>
            </p:nvSpPr>
            <p:spPr>
              <a:xfrm flipV="1" rot="21598800">
                <a:off x="8906040" y="5797440"/>
                <a:ext cx="182880" cy="182880"/>
              </a:xfrm>
              <a:prstGeom prst="ellipse">
                <a:avLst/>
              </a:prstGeom>
              <a:blipFill rotWithShape="0">
                <a:blip r:embed="rId12"/>
                <a:srcRect/>
                <a:tile/>
              </a:blipFill>
              <a:ln w="0">
                <a:noFill/>
              </a:ln>
              <a:effectLst>
                <a:outerShdw dist="103350" dir="2700000" blurRad="0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3" name=""/>
              <p:cNvSpPr/>
              <p:nvPr/>
            </p:nvSpPr>
            <p:spPr>
              <a:xfrm flipV="1" rot="21598800">
                <a:off x="8540280" y="5797440"/>
                <a:ext cx="182880" cy="182880"/>
              </a:xfrm>
              <a:prstGeom prst="ellipse">
                <a:avLst/>
              </a:prstGeom>
              <a:blipFill rotWithShape="0">
                <a:blip r:embed="rId13"/>
                <a:srcRect/>
                <a:tile/>
              </a:blipFill>
              <a:ln w="0">
                <a:noFill/>
              </a:ln>
              <a:effectLst>
                <a:outerShdw dist="103350" dir="2700000" blurRad="0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74" name=""/>
          <p:cNvSpPr/>
          <p:nvPr/>
        </p:nvSpPr>
        <p:spPr>
          <a:xfrm>
            <a:off x="1499760" y="1774080"/>
            <a:ext cx="2926080" cy="2926080"/>
          </a:xfrm>
          <a:prstGeom prst="ellipse">
            <a:avLst/>
          </a:prstGeom>
          <a:solidFill>
            <a:srgbClr val="cccccc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"/>
          <p:cNvSpPr/>
          <p:nvPr/>
        </p:nvSpPr>
        <p:spPr>
          <a:xfrm>
            <a:off x="1225080" y="1134360"/>
            <a:ext cx="1189080" cy="1188360"/>
          </a:xfrm>
          <a:prstGeom prst="ellipse">
            <a:avLst/>
          </a:prstGeom>
          <a:solidFill>
            <a:srgbClr val="cccccc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"/>
          <p:cNvSpPr/>
          <p:nvPr/>
        </p:nvSpPr>
        <p:spPr>
          <a:xfrm>
            <a:off x="3420000" y="4242960"/>
            <a:ext cx="640080" cy="640080"/>
          </a:xfrm>
          <a:prstGeom prst="ellipse">
            <a:avLst/>
          </a:prstGeom>
          <a:solidFill>
            <a:srgbClr val="cccccc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77" name="" descr=""/>
          <p:cNvPicPr/>
          <p:nvPr/>
        </p:nvPicPr>
        <p:blipFill>
          <a:blip r:embed="rId14"/>
          <a:stretch/>
        </p:blipFill>
        <p:spPr>
          <a:xfrm>
            <a:off x="4349520" y="792360"/>
            <a:ext cx="5526000" cy="4145400"/>
          </a:xfrm>
          <a:prstGeom prst="rect">
            <a:avLst/>
          </a:prstGeom>
          <a:ln w="0">
            <a:noFill/>
          </a:ln>
        </p:spPr>
      </p:pic>
      <p:sp>
        <p:nvSpPr>
          <p:cNvPr id="78" name=""/>
          <p:cNvSpPr txBox="1"/>
          <p:nvPr/>
        </p:nvSpPr>
        <p:spPr>
          <a:xfrm>
            <a:off x="4846320" y="4846320"/>
            <a:ext cx="2133000" cy="386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0" lang="en-US" sz="1000" spc="-1" strike="noStrike">
                <a:latin typeface="Lato"/>
                <a:ea typeface="Noto Sans CJK SC"/>
              </a:rPr>
              <a:t>Illustrations  by </a:t>
            </a:r>
            <a:r>
              <a:rPr b="0" lang="en-US" sz="1000" spc="-1" strike="noStrike">
                <a:latin typeface="Lato"/>
                <a:ea typeface="Noto Sans CJK SC"/>
                <a:hlinkClick r:id="rId15"/>
              </a:rPr>
              <a:t>Pixeltrue</a:t>
            </a:r>
            <a:r>
              <a:rPr b="0" lang="en-US" sz="1000" spc="-1" strike="noStrike">
                <a:latin typeface="Lato"/>
                <a:ea typeface="Noto Sans CJK SC"/>
              </a:rPr>
              <a:t> on </a:t>
            </a:r>
            <a:r>
              <a:rPr b="0" lang="en-US" sz="1000" spc="-1" strike="noStrike">
                <a:latin typeface="Lato"/>
                <a:hlinkClick r:id="rId16"/>
              </a:rPr>
              <a:t>icons8</a:t>
            </a:r>
            <a:endParaRPr b="0" lang="en-US" sz="1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17"/>
    <p:sldLayoutId id="2147483663" r:id="rId18"/>
    <p:sldLayoutId id="2147483664" r:id="rId19"/>
    <p:sldLayoutId id="2147483665" r:id="rId20"/>
    <p:sldLayoutId id="2147483666" r:id="rId21"/>
    <p:sldLayoutId id="2147483667" r:id="rId22"/>
    <p:sldLayoutId id="2147483668" r:id="rId23"/>
    <p:sldLayoutId id="2147483669" r:id="rId24"/>
    <p:sldLayoutId id="2147483670" r:id="rId25"/>
    <p:sldLayoutId id="2147483671" r:id="rId26"/>
    <p:sldLayoutId id="2147483672" r:id="rId27"/>
    <p:sldLayoutId id="2147483673" r:id="rId28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Noto Sans"/>
              </a:rPr>
              <a:t>Click to edit the title text format</a:t>
            </a:r>
            <a:endParaRPr b="0" lang="en-US" sz="4400" spc="-1" strike="noStrike">
              <a:latin typeface="Noto Sans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grpSp>
        <p:nvGrpSpPr>
          <p:cNvPr id="117" name=""/>
          <p:cNvGrpSpPr/>
          <p:nvPr/>
        </p:nvGrpSpPr>
        <p:grpSpPr>
          <a:xfrm>
            <a:off x="7406640" y="3566160"/>
            <a:ext cx="2377440" cy="4297680"/>
            <a:chOff x="7406640" y="3566160"/>
            <a:chExt cx="2377440" cy="4297680"/>
          </a:xfrm>
        </p:grpSpPr>
        <p:sp>
          <p:nvSpPr>
            <p:cNvPr id="118" name=""/>
            <p:cNvSpPr/>
            <p:nvPr/>
          </p:nvSpPr>
          <p:spPr>
            <a:xfrm>
              <a:off x="8138160" y="4754880"/>
              <a:ext cx="457200" cy="2560320"/>
            </a:xfrm>
            <a:prstGeom prst="rect">
              <a:avLst/>
            </a:prstGeom>
            <a:blipFill rotWithShape="0">
              <a:blip r:embed="rId2"/>
              <a:srcRect/>
              <a:tile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" name=""/>
            <p:cNvSpPr/>
            <p:nvPr/>
          </p:nvSpPr>
          <p:spPr>
            <a:xfrm>
              <a:off x="8961120" y="3566160"/>
              <a:ext cx="457200" cy="2560320"/>
            </a:xfrm>
            <a:prstGeom prst="rect">
              <a:avLst/>
            </a:prstGeom>
            <a:blipFill rotWithShape="0">
              <a:blip r:embed="rId3"/>
              <a:srcRect/>
              <a:tile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" name=""/>
            <p:cNvSpPr/>
            <p:nvPr/>
          </p:nvSpPr>
          <p:spPr>
            <a:xfrm>
              <a:off x="8503920" y="5120640"/>
              <a:ext cx="1280160" cy="9144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" name=""/>
            <p:cNvSpPr/>
            <p:nvPr/>
          </p:nvSpPr>
          <p:spPr>
            <a:xfrm>
              <a:off x="8321040" y="5303520"/>
              <a:ext cx="914400" cy="9144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" name=""/>
            <p:cNvSpPr/>
            <p:nvPr/>
          </p:nvSpPr>
          <p:spPr>
            <a:xfrm>
              <a:off x="8869680" y="5486400"/>
              <a:ext cx="914400" cy="9144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" name=""/>
            <p:cNvSpPr/>
            <p:nvPr/>
          </p:nvSpPr>
          <p:spPr>
            <a:xfrm>
              <a:off x="7406640" y="5303520"/>
              <a:ext cx="457200" cy="2560320"/>
            </a:xfrm>
            <a:prstGeom prst="rect">
              <a:avLst/>
            </a:prstGeom>
            <a:blipFill rotWithShape="0">
              <a:blip r:embed="rId4"/>
              <a:srcRect/>
              <a:tile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24" name=""/>
          <p:cNvSpPr/>
          <p:nvPr/>
        </p:nvSpPr>
        <p:spPr>
          <a:xfrm flipH="1" flipV="1">
            <a:off x="1462680" y="-1554480"/>
            <a:ext cx="457200" cy="2560320"/>
          </a:xfrm>
          <a:prstGeom prst="rect">
            <a:avLst/>
          </a:prstGeom>
          <a:blipFill rotWithShape="0">
            <a:blip r:embed="rId5"/>
            <a:srcRect/>
            <a:tile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"/>
          <p:cNvSpPr/>
          <p:nvPr/>
        </p:nvSpPr>
        <p:spPr>
          <a:xfrm flipH="1" flipV="1">
            <a:off x="639720" y="-365400"/>
            <a:ext cx="457200" cy="2560320"/>
          </a:xfrm>
          <a:prstGeom prst="rect">
            <a:avLst/>
          </a:prstGeom>
          <a:blipFill rotWithShape="0">
            <a:blip r:embed="rId6"/>
            <a:srcRect/>
            <a:tile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"/>
          <p:cNvSpPr/>
          <p:nvPr/>
        </p:nvSpPr>
        <p:spPr>
          <a:xfrm flipH="1" flipV="1">
            <a:off x="274320" y="548640"/>
            <a:ext cx="1280160" cy="9144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"/>
          <p:cNvSpPr/>
          <p:nvPr/>
        </p:nvSpPr>
        <p:spPr>
          <a:xfrm flipH="1" flipV="1">
            <a:off x="822960" y="365760"/>
            <a:ext cx="914400" cy="9144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"/>
          <p:cNvSpPr/>
          <p:nvPr/>
        </p:nvSpPr>
        <p:spPr>
          <a:xfrm flipH="1" flipV="1">
            <a:off x="274320" y="182880"/>
            <a:ext cx="914400" cy="9144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"/>
          <p:cNvSpPr/>
          <p:nvPr/>
        </p:nvSpPr>
        <p:spPr>
          <a:xfrm flipH="1" flipV="1">
            <a:off x="2194560" y="-2103120"/>
            <a:ext cx="457200" cy="2560320"/>
          </a:xfrm>
          <a:prstGeom prst="rect">
            <a:avLst/>
          </a:prstGeom>
          <a:blipFill rotWithShape="0">
            <a:blip r:embed="rId7"/>
            <a:srcRect/>
            <a:tile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"/>
          <p:cNvSpPr/>
          <p:nvPr/>
        </p:nvSpPr>
        <p:spPr>
          <a:xfrm>
            <a:off x="3474720" y="2560320"/>
            <a:ext cx="2743200" cy="274320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  <p:sldLayoutId id="2147483686" r:id="rId19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6836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6836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69" name=""/>
          <p:cNvSpPr/>
          <p:nvPr/>
        </p:nvSpPr>
        <p:spPr>
          <a:xfrm>
            <a:off x="822960" y="2468880"/>
            <a:ext cx="1463040" cy="1463040"/>
          </a:xfrm>
          <a:prstGeom prst="ellipse">
            <a:avLst/>
          </a:prstGeom>
          <a:solidFill>
            <a:srgbClr val="eeeeee"/>
          </a:solidFill>
          <a:ln w="0">
            <a:noFill/>
          </a:ln>
          <a:effectLst>
            <a:outerShdw dist="103350" dir="2700000" blurRad="0" rotWithShape="0">
              <a:srgbClr val="80808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70" name=""/>
          <p:cNvSpPr/>
          <p:nvPr/>
        </p:nvSpPr>
        <p:spPr>
          <a:xfrm>
            <a:off x="4480560" y="1554480"/>
            <a:ext cx="1463040" cy="1463040"/>
          </a:xfrm>
          <a:prstGeom prst="ellipse">
            <a:avLst/>
          </a:prstGeom>
          <a:solidFill>
            <a:srgbClr val="eeeeee"/>
          </a:solidFill>
          <a:ln w="0">
            <a:noFill/>
          </a:ln>
          <a:effectLst>
            <a:outerShdw dist="103350" dir="2700000" blurRad="0" rotWithShape="0">
              <a:srgbClr val="80808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71" name=""/>
          <p:cNvSpPr/>
          <p:nvPr/>
        </p:nvSpPr>
        <p:spPr>
          <a:xfrm>
            <a:off x="6583680" y="3108960"/>
            <a:ext cx="1463040" cy="1463040"/>
          </a:xfrm>
          <a:prstGeom prst="ellipse">
            <a:avLst/>
          </a:prstGeom>
          <a:solidFill>
            <a:srgbClr val="eeeeee"/>
          </a:solidFill>
          <a:ln w="0">
            <a:noFill/>
          </a:ln>
          <a:effectLst>
            <a:outerShdw dist="103350" dir="2700000" blurRad="0" rotWithShape="0">
              <a:srgbClr val="80808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72" name=""/>
          <p:cNvSpPr/>
          <p:nvPr/>
        </p:nvSpPr>
        <p:spPr>
          <a:xfrm>
            <a:off x="1554480" y="4114800"/>
            <a:ext cx="914400" cy="657360"/>
          </a:xfrm>
          <a:custGeom>
            <a:avLst/>
            <a:gdLst/>
            <a:ahLst/>
            <a:rect l="0" t="0" r="r" b="b"/>
            <a:pathLst>
              <a:path fill="none" w="2540" h="1826">
                <a:moveTo>
                  <a:pt x="0" y="0"/>
                </a:moveTo>
                <a:cubicBezTo>
                  <a:pt x="508" y="2286"/>
                  <a:pt x="2540" y="1778"/>
                  <a:pt x="2540" y="1778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</a:ln>
        </p:spPr>
      </p:sp>
      <p:sp>
        <p:nvSpPr>
          <p:cNvPr id="173" name=""/>
          <p:cNvSpPr/>
          <p:nvPr/>
        </p:nvSpPr>
        <p:spPr>
          <a:xfrm>
            <a:off x="3657600" y="1188720"/>
            <a:ext cx="822960" cy="640080"/>
          </a:xfrm>
          <a:custGeom>
            <a:avLst/>
            <a:gdLst/>
            <a:ahLst/>
            <a:rect l="0" t="0" r="r" b="b"/>
            <a:pathLst>
              <a:path fill="none" w="2286" h="1778">
                <a:moveTo>
                  <a:pt x="2286" y="1778"/>
                </a:moveTo>
                <a:cubicBezTo>
                  <a:pt x="1016" y="1778"/>
                  <a:pt x="2033" y="0"/>
                  <a:pt x="0" y="0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</a:ln>
        </p:spPr>
      </p:sp>
      <p:sp>
        <p:nvSpPr>
          <p:cNvPr id="174" name=""/>
          <p:cNvSpPr/>
          <p:nvPr/>
        </p:nvSpPr>
        <p:spPr>
          <a:xfrm>
            <a:off x="7955280" y="2011680"/>
            <a:ext cx="1464120" cy="1188720"/>
          </a:xfrm>
          <a:custGeom>
            <a:avLst/>
            <a:gdLst/>
            <a:ahLst/>
            <a:rect l="0" t="0" r="r" b="b"/>
            <a:pathLst>
              <a:path fill="none" w="4067" h="3302">
                <a:moveTo>
                  <a:pt x="3302" y="0"/>
                </a:moveTo>
                <a:cubicBezTo>
                  <a:pt x="4826" y="1016"/>
                  <a:pt x="3810" y="2286"/>
                  <a:pt x="2540" y="2286"/>
                </a:cubicBezTo>
                <a:cubicBezTo>
                  <a:pt x="1269" y="2286"/>
                  <a:pt x="253" y="2540"/>
                  <a:pt x="0" y="3302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</a:ln>
        </p:spPr>
      </p:sp>
      <p:sp>
        <p:nvSpPr>
          <p:cNvPr id="175" name=""/>
          <p:cNvSpPr/>
          <p:nvPr/>
        </p:nvSpPr>
        <p:spPr>
          <a:xfrm>
            <a:off x="2468880" y="822960"/>
            <a:ext cx="1410480" cy="137160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"/>
          <p:cNvSpPr/>
          <p:nvPr/>
        </p:nvSpPr>
        <p:spPr>
          <a:xfrm>
            <a:off x="3931920" y="4663440"/>
            <a:ext cx="1684800" cy="16459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"/>
          <p:cNvSpPr/>
          <p:nvPr/>
        </p:nvSpPr>
        <p:spPr>
          <a:xfrm>
            <a:off x="8412480" y="1280160"/>
            <a:ext cx="1097280" cy="10058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46836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46836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16" name=""/>
          <p:cNvSpPr/>
          <p:nvPr/>
        </p:nvSpPr>
        <p:spPr>
          <a:xfrm>
            <a:off x="2103480" y="3658320"/>
            <a:ext cx="1645920" cy="16459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"/>
          <p:cNvSpPr/>
          <p:nvPr/>
        </p:nvSpPr>
        <p:spPr>
          <a:xfrm>
            <a:off x="823320" y="-273240"/>
            <a:ext cx="2194560" cy="21945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"/>
          <p:cNvSpPr/>
          <p:nvPr/>
        </p:nvSpPr>
        <p:spPr>
          <a:xfrm>
            <a:off x="7955640" y="3109680"/>
            <a:ext cx="2194560" cy="21945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9" name=""/>
          <p:cNvSpPr/>
          <p:nvPr/>
        </p:nvSpPr>
        <p:spPr>
          <a:xfrm>
            <a:off x="9601560" y="915120"/>
            <a:ext cx="1645920" cy="16459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20" name=""/>
          <p:cNvGrpSpPr/>
          <p:nvPr/>
        </p:nvGrpSpPr>
        <p:grpSpPr>
          <a:xfrm>
            <a:off x="3918240" y="775800"/>
            <a:ext cx="2433600" cy="4339080"/>
            <a:chOff x="3918240" y="775800"/>
            <a:chExt cx="2433600" cy="4339080"/>
          </a:xfrm>
        </p:grpSpPr>
        <p:sp>
          <p:nvSpPr>
            <p:cNvPr id="221" name=""/>
            <p:cNvSpPr/>
            <p:nvPr/>
          </p:nvSpPr>
          <p:spPr>
            <a:xfrm flipH="1" flipV="1" rot="5330400">
              <a:off x="4853880" y="3378240"/>
              <a:ext cx="1371600" cy="1463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922" y="0"/>
                  </a:moveTo>
                  <a:lnTo>
                    <a:pt x="21600" y="0"/>
                  </a:lnTo>
                  <a:lnTo>
                    <a:pt x="10678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dee2e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2" name=""/>
            <p:cNvSpPr/>
            <p:nvPr/>
          </p:nvSpPr>
          <p:spPr>
            <a:xfrm flipH="1" flipV="1" rot="5330400">
              <a:off x="4023360" y="2340000"/>
              <a:ext cx="1371600" cy="1463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922" y="0"/>
                  </a:moveTo>
                  <a:lnTo>
                    <a:pt x="21600" y="0"/>
                  </a:lnTo>
                  <a:lnTo>
                    <a:pt x="10678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ed4d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3" name=""/>
            <p:cNvSpPr/>
            <p:nvPr/>
          </p:nvSpPr>
          <p:spPr>
            <a:xfrm flipH="1" flipV="1" rot="5330400">
              <a:off x="4920480" y="2075760"/>
              <a:ext cx="1371600" cy="1463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922" y="0"/>
                  </a:moveTo>
                  <a:lnTo>
                    <a:pt x="21600" y="0"/>
                  </a:lnTo>
                  <a:lnTo>
                    <a:pt x="10678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4" name=""/>
            <p:cNvSpPr/>
            <p:nvPr/>
          </p:nvSpPr>
          <p:spPr>
            <a:xfrm flipH="1" flipV="1" rot="5330400">
              <a:off x="3977280" y="982080"/>
              <a:ext cx="1371600" cy="1463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922" y="0"/>
                  </a:moveTo>
                  <a:lnTo>
                    <a:pt x="21600" y="0"/>
                  </a:lnTo>
                  <a:lnTo>
                    <a:pt x="10678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6c757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5" name=""/>
            <p:cNvSpPr/>
            <p:nvPr/>
          </p:nvSpPr>
          <p:spPr>
            <a:xfrm flipH="1" flipV="1" rot="5330400">
              <a:off x="4911480" y="744120"/>
              <a:ext cx="1371600" cy="1463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922" y="0"/>
                  </a:moveTo>
                  <a:lnTo>
                    <a:pt x="21600" y="0"/>
                  </a:lnTo>
                  <a:lnTo>
                    <a:pt x="10678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343a4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6" name=""/>
            <p:cNvSpPr/>
            <p:nvPr/>
          </p:nvSpPr>
          <p:spPr>
            <a:xfrm flipH="1" flipV="1" rot="5330400">
              <a:off x="4032000" y="3682440"/>
              <a:ext cx="1371600" cy="1463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922" y="0"/>
                  </a:moveTo>
                  <a:lnTo>
                    <a:pt x="21600" y="0"/>
                  </a:lnTo>
                  <a:lnTo>
                    <a:pt x="10678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e9ece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65" name=""/>
          <p:cNvSpPr/>
          <p:nvPr/>
        </p:nvSpPr>
        <p:spPr>
          <a:xfrm>
            <a:off x="6411960" y="1300320"/>
            <a:ext cx="861840" cy="18288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6" name=""/>
          <p:cNvSpPr/>
          <p:nvPr/>
        </p:nvSpPr>
        <p:spPr>
          <a:xfrm>
            <a:off x="5813280" y="3854880"/>
            <a:ext cx="861840" cy="18288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7" name=""/>
          <p:cNvSpPr/>
          <p:nvPr/>
        </p:nvSpPr>
        <p:spPr>
          <a:xfrm>
            <a:off x="7589520" y="2560320"/>
            <a:ext cx="2194560" cy="21945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8" name=""/>
          <p:cNvSpPr/>
          <p:nvPr/>
        </p:nvSpPr>
        <p:spPr>
          <a:xfrm>
            <a:off x="3200400" y="731520"/>
            <a:ext cx="1684800" cy="16459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9" name=""/>
          <p:cNvSpPr/>
          <p:nvPr/>
        </p:nvSpPr>
        <p:spPr>
          <a:xfrm>
            <a:off x="1424160" y="3489120"/>
            <a:ext cx="1684800" cy="16459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0" name=""/>
          <p:cNvSpPr/>
          <p:nvPr/>
        </p:nvSpPr>
        <p:spPr>
          <a:xfrm>
            <a:off x="700920" y="1900080"/>
            <a:ext cx="1402200" cy="1848960"/>
          </a:xfrm>
          <a:custGeom>
            <a:avLst/>
            <a:gdLst/>
            <a:ahLst/>
            <a:rect l="0" t="0" r="r" b="b"/>
            <a:pathLst>
              <a:path fill="none" w="3895" h="5136">
                <a:moveTo>
                  <a:pt x="339" y="0"/>
                </a:moveTo>
                <a:cubicBezTo>
                  <a:pt x="-931" y="2540"/>
                  <a:pt x="1609" y="5588"/>
                  <a:pt x="3895" y="5080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  <a:headEnd len="med" type="triangle" w="med"/>
            <a:tailEnd len="med" type="triangle" w="med"/>
          </a:ln>
        </p:spPr>
      </p:sp>
      <p:sp>
        <p:nvSpPr>
          <p:cNvPr id="271" name=""/>
          <p:cNvSpPr/>
          <p:nvPr/>
        </p:nvSpPr>
        <p:spPr>
          <a:xfrm>
            <a:off x="3931920" y="2011680"/>
            <a:ext cx="975960" cy="1371600"/>
          </a:xfrm>
          <a:custGeom>
            <a:avLst/>
            <a:gdLst/>
            <a:ahLst/>
            <a:rect l="0" t="0" r="r" b="b"/>
            <a:pathLst>
              <a:path fill="none" w="2711" h="3810">
                <a:moveTo>
                  <a:pt x="0" y="3810"/>
                </a:moveTo>
                <a:cubicBezTo>
                  <a:pt x="762" y="3048"/>
                  <a:pt x="1271" y="3556"/>
                  <a:pt x="1270" y="2795"/>
                </a:cubicBezTo>
                <a:cubicBezTo>
                  <a:pt x="1270" y="2032"/>
                  <a:pt x="3301" y="2286"/>
                  <a:pt x="2540" y="3048"/>
                </a:cubicBezTo>
                <a:cubicBezTo>
                  <a:pt x="1778" y="3810"/>
                  <a:pt x="1524" y="508"/>
                  <a:pt x="2540" y="0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  <a:headEnd len="med" type="triangle" w="med"/>
            <a:tailEnd len="med" type="triangle" w="med"/>
          </a:ln>
        </p:spPr>
      </p:sp>
      <p:sp>
        <p:nvSpPr>
          <p:cNvPr id="272" name=""/>
          <p:cNvSpPr/>
          <p:nvPr/>
        </p:nvSpPr>
        <p:spPr>
          <a:xfrm>
            <a:off x="7724880" y="2103120"/>
            <a:ext cx="779040" cy="1463040"/>
          </a:xfrm>
          <a:custGeom>
            <a:avLst/>
            <a:gdLst/>
            <a:ahLst/>
            <a:rect l="0" t="0" r="r" b="b"/>
            <a:pathLst>
              <a:path fill="none" w="2164" h="4064">
                <a:moveTo>
                  <a:pt x="132" y="4064"/>
                </a:moveTo>
                <a:cubicBezTo>
                  <a:pt x="-630" y="3301"/>
                  <a:pt x="2164" y="3555"/>
                  <a:pt x="2164" y="2794"/>
                </a:cubicBezTo>
                <a:cubicBezTo>
                  <a:pt x="2164" y="2032"/>
                  <a:pt x="-630" y="1778"/>
                  <a:pt x="132" y="2540"/>
                </a:cubicBezTo>
                <a:cubicBezTo>
                  <a:pt x="894" y="3302"/>
                  <a:pt x="1910" y="508"/>
                  <a:pt x="894" y="0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  <a:headEnd len="med" type="triangle" w="med"/>
            <a:tailEnd len="med" type="triangle" w="med"/>
          </a:ln>
        </p:spPr>
      </p:sp>
      <p:sp>
        <p:nvSpPr>
          <p:cNvPr id="273" name=""/>
          <p:cNvSpPr/>
          <p:nvPr/>
        </p:nvSpPr>
        <p:spPr>
          <a:xfrm>
            <a:off x="1424160" y="4754880"/>
            <a:ext cx="861840" cy="18288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4" name=""/>
          <p:cNvSpPr/>
          <p:nvPr/>
        </p:nvSpPr>
        <p:spPr>
          <a:xfrm>
            <a:off x="2887200" y="1300320"/>
            <a:ext cx="861840" cy="18288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12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grpSp>
        <p:nvGrpSpPr>
          <p:cNvPr id="313" name=""/>
          <p:cNvGrpSpPr/>
          <p:nvPr/>
        </p:nvGrpSpPr>
        <p:grpSpPr>
          <a:xfrm>
            <a:off x="3570480" y="1225440"/>
            <a:ext cx="5120640" cy="2926080"/>
            <a:chOff x="3570480" y="1225440"/>
            <a:chExt cx="5120640" cy="2926080"/>
          </a:xfrm>
        </p:grpSpPr>
        <p:sp>
          <p:nvSpPr>
            <p:cNvPr id="314" name=""/>
            <p:cNvSpPr/>
            <p:nvPr/>
          </p:nvSpPr>
          <p:spPr>
            <a:xfrm>
              <a:off x="3570480" y="1528200"/>
              <a:ext cx="4927320" cy="2623320"/>
            </a:xfrm>
            <a:prstGeom prst="rect">
              <a:avLst/>
            </a:prstGeom>
            <a:solidFill>
              <a:srgbClr val="e9ece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5" name=""/>
            <p:cNvSpPr/>
            <p:nvPr/>
          </p:nvSpPr>
          <p:spPr>
            <a:xfrm>
              <a:off x="3763800" y="1225440"/>
              <a:ext cx="4927320" cy="2623320"/>
            </a:xfrm>
            <a:prstGeom prst="rect">
              <a:avLst/>
            </a:prstGeom>
            <a:noFill/>
            <a:ln w="18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16" name=""/>
          <p:cNvGrpSpPr/>
          <p:nvPr/>
        </p:nvGrpSpPr>
        <p:grpSpPr>
          <a:xfrm>
            <a:off x="-2094120" y="-402480"/>
            <a:ext cx="4946760" cy="8521920"/>
            <a:chOff x="-2094120" y="-402480"/>
            <a:chExt cx="4946760" cy="8521920"/>
          </a:xfrm>
        </p:grpSpPr>
        <p:sp>
          <p:nvSpPr>
            <p:cNvPr id="317" name=""/>
            <p:cNvSpPr/>
            <p:nvPr/>
          </p:nvSpPr>
          <p:spPr>
            <a:xfrm>
              <a:off x="-893160" y="4486680"/>
              <a:ext cx="1073160" cy="766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18" name=""/>
            <p:cNvSpPr/>
            <p:nvPr/>
          </p:nvSpPr>
          <p:spPr>
            <a:xfrm rot="5358000">
              <a:off x="-897480" y="5153400"/>
              <a:ext cx="1068840" cy="766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19" name=""/>
            <p:cNvSpPr/>
            <p:nvPr/>
          </p:nvSpPr>
          <p:spPr>
            <a:xfrm>
              <a:off x="-228960" y="5161680"/>
              <a:ext cx="1073160" cy="766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f8f9fa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20" name=""/>
            <p:cNvSpPr/>
            <p:nvPr/>
          </p:nvSpPr>
          <p:spPr>
            <a:xfrm rot="5358000">
              <a:off x="-219960" y="4488840"/>
              <a:ext cx="1068480" cy="766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21" name=""/>
            <p:cNvSpPr/>
            <p:nvPr/>
          </p:nvSpPr>
          <p:spPr>
            <a:xfrm>
              <a:off x="-228960" y="3826080"/>
              <a:ext cx="1073160" cy="766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2"/>
              <a:srcRect/>
              <a:tile/>
            </a:blip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22" name=""/>
            <p:cNvSpPr/>
            <p:nvPr/>
          </p:nvSpPr>
          <p:spPr>
            <a:xfrm rot="5358000">
              <a:off x="-1586160" y="4494600"/>
              <a:ext cx="1068840" cy="766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3"/>
              <a:srcRect/>
              <a:tile/>
            </a:blip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23" name=""/>
            <p:cNvSpPr/>
            <p:nvPr/>
          </p:nvSpPr>
          <p:spPr>
            <a:xfrm rot="5358000">
              <a:off x="-2238480" y="5170680"/>
              <a:ext cx="1068840" cy="766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24" name=""/>
            <p:cNvSpPr/>
            <p:nvPr/>
          </p:nvSpPr>
          <p:spPr>
            <a:xfrm rot="5358000">
              <a:off x="-897120" y="3821400"/>
              <a:ext cx="1068840" cy="766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25" name=""/>
            <p:cNvSpPr/>
            <p:nvPr/>
          </p:nvSpPr>
          <p:spPr>
            <a:xfrm rot="5358000">
              <a:off x="-222120" y="3154680"/>
              <a:ext cx="1068840" cy="766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26" name=""/>
            <p:cNvSpPr/>
            <p:nvPr/>
          </p:nvSpPr>
          <p:spPr>
            <a:xfrm>
              <a:off x="455040" y="4477680"/>
              <a:ext cx="1073160" cy="766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27" name=""/>
            <p:cNvSpPr/>
            <p:nvPr/>
          </p:nvSpPr>
          <p:spPr>
            <a:xfrm rot="5358000">
              <a:off x="470520" y="3821400"/>
              <a:ext cx="1068840" cy="766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e9ecef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28" name=""/>
            <p:cNvSpPr/>
            <p:nvPr/>
          </p:nvSpPr>
          <p:spPr>
            <a:xfrm>
              <a:off x="1158840" y="5170680"/>
              <a:ext cx="1073160" cy="766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29" name=""/>
            <p:cNvSpPr/>
            <p:nvPr/>
          </p:nvSpPr>
          <p:spPr>
            <a:xfrm>
              <a:off x="-1561680" y="5162760"/>
              <a:ext cx="1073160" cy="766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30" name=""/>
            <p:cNvSpPr/>
            <p:nvPr/>
          </p:nvSpPr>
          <p:spPr>
            <a:xfrm rot="5358000">
              <a:off x="461520" y="5170680"/>
              <a:ext cx="1068840" cy="766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31" name=""/>
            <p:cNvSpPr/>
            <p:nvPr/>
          </p:nvSpPr>
          <p:spPr>
            <a:xfrm flipH="1" rot="16242000">
              <a:off x="-232200" y="1793880"/>
              <a:ext cx="1068840" cy="766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212529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32" name=""/>
            <p:cNvSpPr/>
            <p:nvPr/>
          </p:nvSpPr>
          <p:spPr>
            <a:xfrm flipH="1" rot="16242000">
              <a:off x="419760" y="2469960"/>
              <a:ext cx="1068840" cy="766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33" name=""/>
            <p:cNvSpPr/>
            <p:nvPr/>
          </p:nvSpPr>
          <p:spPr>
            <a:xfrm flipH="1">
              <a:off x="-247320" y="2462040"/>
              <a:ext cx="1073160" cy="766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34" name=""/>
            <p:cNvSpPr/>
            <p:nvPr/>
          </p:nvSpPr>
          <p:spPr>
            <a:xfrm>
              <a:off x="1107720" y="1135080"/>
              <a:ext cx="1073160" cy="766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35" name=""/>
            <p:cNvSpPr/>
            <p:nvPr/>
          </p:nvSpPr>
          <p:spPr>
            <a:xfrm rot="5358000">
              <a:off x="1103040" y="1801800"/>
              <a:ext cx="1068840" cy="766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36" name=""/>
            <p:cNvSpPr/>
            <p:nvPr/>
          </p:nvSpPr>
          <p:spPr>
            <a:xfrm rot="5358000">
              <a:off x="414360" y="1143000"/>
              <a:ext cx="1068840" cy="766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4"/>
              <a:srcRect/>
              <a:tile/>
            </a:blip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37" name=""/>
            <p:cNvSpPr/>
            <p:nvPr/>
          </p:nvSpPr>
          <p:spPr>
            <a:xfrm>
              <a:off x="439200" y="1811160"/>
              <a:ext cx="1073160" cy="766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38" name=""/>
            <p:cNvSpPr/>
            <p:nvPr/>
          </p:nvSpPr>
          <p:spPr>
            <a:xfrm>
              <a:off x="423720" y="451080"/>
              <a:ext cx="1073160" cy="766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39" name=""/>
            <p:cNvSpPr/>
            <p:nvPr/>
          </p:nvSpPr>
          <p:spPr>
            <a:xfrm rot="5358000">
              <a:off x="-246600" y="438840"/>
              <a:ext cx="1068840" cy="766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40" name=""/>
            <p:cNvSpPr/>
            <p:nvPr/>
          </p:nvSpPr>
          <p:spPr>
            <a:xfrm rot="5358000">
              <a:off x="434880" y="-246240"/>
              <a:ext cx="1068840" cy="766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41" name=""/>
            <p:cNvSpPr/>
            <p:nvPr/>
          </p:nvSpPr>
          <p:spPr>
            <a:xfrm>
              <a:off x="1779480" y="1794600"/>
              <a:ext cx="1073160" cy="766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42" name=""/>
            <p:cNvSpPr/>
            <p:nvPr/>
          </p:nvSpPr>
          <p:spPr>
            <a:xfrm>
              <a:off x="1106280" y="-257040"/>
              <a:ext cx="1073160" cy="766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5"/>
              <a:srcRect/>
              <a:tile/>
            </a:blip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43" name=""/>
            <p:cNvSpPr/>
            <p:nvPr/>
          </p:nvSpPr>
          <p:spPr>
            <a:xfrm>
              <a:off x="-908280" y="1790640"/>
              <a:ext cx="1073160" cy="766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6"/>
              <a:srcRect/>
              <a:tile/>
            </a:blip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44" name=""/>
            <p:cNvSpPr/>
            <p:nvPr/>
          </p:nvSpPr>
          <p:spPr>
            <a:xfrm rot="5358000">
              <a:off x="-245880" y="5825160"/>
              <a:ext cx="1068840" cy="766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45" name=""/>
            <p:cNvSpPr/>
            <p:nvPr/>
          </p:nvSpPr>
          <p:spPr>
            <a:xfrm>
              <a:off x="427320" y="5853960"/>
              <a:ext cx="1073160" cy="766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7"/>
              <a:srcRect/>
              <a:tile/>
            </a:blip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46" name=""/>
            <p:cNvSpPr/>
            <p:nvPr/>
          </p:nvSpPr>
          <p:spPr>
            <a:xfrm>
              <a:off x="-236880" y="6494040"/>
              <a:ext cx="1073160" cy="766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47" name=""/>
            <p:cNvSpPr/>
            <p:nvPr/>
          </p:nvSpPr>
          <p:spPr>
            <a:xfrm rot="5358000">
              <a:off x="-929880" y="6501960"/>
              <a:ext cx="1068840" cy="766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e9ecef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48" name=""/>
            <p:cNvSpPr/>
            <p:nvPr/>
          </p:nvSpPr>
          <p:spPr>
            <a:xfrm rot="5358000">
              <a:off x="-246600" y="7197120"/>
              <a:ext cx="1068480" cy="766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49" name=""/>
            <p:cNvSpPr/>
            <p:nvPr/>
          </p:nvSpPr>
          <p:spPr>
            <a:xfrm rot="5358000">
              <a:off x="426600" y="6518520"/>
              <a:ext cx="1068840" cy="766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50" name=""/>
            <p:cNvSpPr/>
            <p:nvPr/>
          </p:nvSpPr>
          <p:spPr>
            <a:xfrm>
              <a:off x="1103400" y="6530040"/>
              <a:ext cx="1073160" cy="766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51" name=""/>
          <p:cNvSpPr txBox="1"/>
          <p:nvPr/>
        </p:nvSpPr>
        <p:spPr>
          <a:xfrm>
            <a:off x="3844800" y="1408320"/>
            <a:ext cx="1097280" cy="1225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8000" spc="-1" strike="noStrike">
                <a:latin typeface="Arial"/>
              </a:rPr>
              <a:t>“</a:t>
            </a:r>
            <a:endParaRPr b="0" lang="en-US" sz="8000" spc="-1" strike="noStrike">
              <a:latin typeface="Arial"/>
            </a:endParaRPr>
          </a:p>
        </p:txBody>
      </p:sp>
      <p:sp>
        <p:nvSpPr>
          <p:cNvPr id="352" name=""/>
          <p:cNvSpPr txBox="1"/>
          <p:nvPr/>
        </p:nvSpPr>
        <p:spPr>
          <a:xfrm>
            <a:off x="7868160" y="3039840"/>
            <a:ext cx="1097280" cy="1111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7200" spc="-1" strike="noStrike">
                <a:latin typeface="Arial"/>
              </a:rPr>
              <a:t>”</a:t>
            </a:r>
            <a:endParaRPr b="0" lang="en-US" sz="7200" spc="-1" strike="noStrike">
              <a:latin typeface="Arial"/>
            </a:endParaRPr>
          </a:p>
        </p:txBody>
      </p:sp>
      <p:sp>
        <p:nvSpPr>
          <p:cNvPr id="353" name=""/>
          <p:cNvSpPr/>
          <p:nvPr/>
        </p:nvSpPr>
        <p:spPr>
          <a:xfrm>
            <a:off x="8538120" y="3877200"/>
            <a:ext cx="975960" cy="1371600"/>
          </a:xfrm>
          <a:custGeom>
            <a:avLst/>
            <a:gdLst/>
            <a:ahLst/>
            <a:rect l="0" t="0" r="r" b="b"/>
            <a:pathLst>
              <a:path fill="none" w="2711" h="3810">
                <a:moveTo>
                  <a:pt x="0" y="3810"/>
                </a:moveTo>
                <a:cubicBezTo>
                  <a:pt x="762" y="3048"/>
                  <a:pt x="1271" y="3556"/>
                  <a:pt x="1270" y="2795"/>
                </a:cubicBezTo>
                <a:cubicBezTo>
                  <a:pt x="1270" y="2032"/>
                  <a:pt x="3301" y="2286"/>
                  <a:pt x="2540" y="3048"/>
                </a:cubicBezTo>
                <a:cubicBezTo>
                  <a:pt x="1778" y="3810"/>
                  <a:pt x="1524" y="508"/>
                  <a:pt x="2540" y="0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  <a:headEnd len="sm" type="oval" w="lg"/>
            <a:tailEnd len="sm" type="oval" w="lg"/>
          </a:ln>
        </p:spPr>
      </p:sp>
      <p:sp>
        <p:nvSpPr>
          <p:cNvPr id="354" name=""/>
          <p:cNvSpPr/>
          <p:nvPr/>
        </p:nvSpPr>
        <p:spPr>
          <a:xfrm>
            <a:off x="7372080" y="4974480"/>
            <a:ext cx="1684800" cy="16459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5" name=""/>
          <p:cNvSpPr/>
          <p:nvPr/>
        </p:nvSpPr>
        <p:spPr>
          <a:xfrm>
            <a:off x="7868160" y="-329040"/>
            <a:ext cx="2011680" cy="201168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6" name=""/>
          <p:cNvSpPr/>
          <p:nvPr/>
        </p:nvSpPr>
        <p:spPr>
          <a:xfrm>
            <a:off x="2982960" y="3757320"/>
            <a:ext cx="1044720" cy="30276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  <p:sldLayoutId id="2147483736" r:id="rId17"/>
    <p:sldLayoutId id="2147483737" r:id="rId18"/>
    <p:sldLayoutId id="2147483738" r:id="rId19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4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95" name=""/>
          <p:cNvSpPr/>
          <p:nvPr/>
        </p:nvSpPr>
        <p:spPr>
          <a:xfrm>
            <a:off x="8266320" y="4115520"/>
            <a:ext cx="1920240" cy="19202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6" name=""/>
          <p:cNvSpPr/>
          <p:nvPr/>
        </p:nvSpPr>
        <p:spPr>
          <a:xfrm>
            <a:off x="7717680" y="-548280"/>
            <a:ext cx="1920240" cy="19202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97" name=""/>
          <p:cNvGrpSpPr/>
          <p:nvPr/>
        </p:nvGrpSpPr>
        <p:grpSpPr>
          <a:xfrm>
            <a:off x="-147600" y="-297000"/>
            <a:ext cx="915840" cy="1281240"/>
            <a:chOff x="-147600" y="-297000"/>
            <a:chExt cx="915840" cy="1281240"/>
          </a:xfrm>
        </p:grpSpPr>
        <p:sp>
          <p:nvSpPr>
            <p:cNvPr id="398" name=""/>
            <p:cNvSpPr/>
            <p:nvPr/>
          </p:nvSpPr>
          <p:spPr>
            <a:xfrm flipV="1" rot="5395800">
              <a:off x="219240" y="800280"/>
              <a:ext cx="182880" cy="182880"/>
            </a:xfrm>
            <a:prstGeom prst="ellipse">
              <a:avLst/>
            </a:prstGeom>
            <a:blipFill rotWithShape="0">
              <a:blip r:embed="rId2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99" name=""/>
            <p:cNvSpPr/>
            <p:nvPr/>
          </p:nvSpPr>
          <p:spPr>
            <a:xfrm flipV="1" rot="5395800">
              <a:off x="218880" y="434520"/>
              <a:ext cx="182880" cy="182880"/>
            </a:xfrm>
            <a:prstGeom prst="ellipse">
              <a:avLst/>
            </a:prstGeom>
            <a:blipFill rotWithShape="0">
              <a:blip r:embed="rId3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400" name=""/>
            <p:cNvSpPr/>
            <p:nvPr/>
          </p:nvSpPr>
          <p:spPr>
            <a:xfrm flipV="1" rot="5395800">
              <a:off x="218520" y="69120"/>
              <a:ext cx="182880" cy="182880"/>
            </a:xfrm>
            <a:prstGeom prst="ellipse">
              <a:avLst/>
            </a:prstGeom>
            <a:blipFill rotWithShape="0">
              <a:blip r:embed="rId4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401" name=""/>
            <p:cNvSpPr/>
            <p:nvPr/>
          </p:nvSpPr>
          <p:spPr>
            <a:xfrm flipV="1" rot="5395800">
              <a:off x="217800" y="-296640"/>
              <a:ext cx="182880" cy="182880"/>
            </a:xfrm>
            <a:prstGeom prst="ellipse">
              <a:avLst/>
            </a:prstGeom>
            <a:blipFill rotWithShape="0">
              <a:blip r:embed="rId5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402" name=""/>
            <p:cNvSpPr/>
            <p:nvPr/>
          </p:nvSpPr>
          <p:spPr>
            <a:xfrm flipV="1" rot="5395800">
              <a:off x="583920" y="-297000"/>
              <a:ext cx="182880" cy="182880"/>
            </a:xfrm>
            <a:prstGeom prst="ellipse">
              <a:avLst/>
            </a:prstGeom>
            <a:blipFill rotWithShape="0">
              <a:blip r:embed="rId6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403" name=""/>
            <p:cNvSpPr/>
            <p:nvPr/>
          </p:nvSpPr>
          <p:spPr>
            <a:xfrm flipV="1" rot="5395800">
              <a:off x="584280" y="68400"/>
              <a:ext cx="182880" cy="182880"/>
            </a:xfrm>
            <a:prstGeom prst="ellipse">
              <a:avLst/>
            </a:prstGeom>
            <a:blipFill rotWithShape="0">
              <a:blip r:embed="rId7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404" name=""/>
            <p:cNvSpPr/>
            <p:nvPr/>
          </p:nvSpPr>
          <p:spPr>
            <a:xfrm flipV="1" rot="5395800">
              <a:off x="584280" y="434160"/>
              <a:ext cx="182880" cy="182880"/>
            </a:xfrm>
            <a:prstGeom prst="ellipse">
              <a:avLst/>
            </a:prstGeom>
            <a:blipFill rotWithShape="0">
              <a:blip r:embed="rId8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405" name=""/>
            <p:cNvSpPr/>
            <p:nvPr/>
          </p:nvSpPr>
          <p:spPr>
            <a:xfrm flipV="1" rot="5395800">
              <a:off x="585000" y="800280"/>
              <a:ext cx="182880" cy="182880"/>
            </a:xfrm>
            <a:prstGeom prst="ellipse">
              <a:avLst/>
            </a:prstGeom>
            <a:blipFill rotWithShape="0">
              <a:blip r:embed="rId9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406" name=""/>
            <p:cNvSpPr/>
            <p:nvPr/>
          </p:nvSpPr>
          <p:spPr>
            <a:xfrm flipV="1" rot="5395800">
              <a:off x="-146160" y="800640"/>
              <a:ext cx="182880" cy="182880"/>
            </a:xfrm>
            <a:prstGeom prst="ellipse">
              <a:avLst/>
            </a:prstGeom>
            <a:blipFill rotWithShape="0">
              <a:blip r:embed="rId10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407" name=""/>
            <p:cNvSpPr/>
            <p:nvPr/>
          </p:nvSpPr>
          <p:spPr>
            <a:xfrm flipV="1" rot="5395800">
              <a:off x="-146880" y="435240"/>
              <a:ext cx="182880" cy="182880"/>
            </a:xfrm>
            <a:prstGeom prst="ellipse">
              <a:avLst/>
            </a:prstGeom>
            <a:blipFill rotWithShape="0">
              <a:blip r:embed="rId11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408" name=""/>
            <p:cNvSpPr/>
            <p:nvPr/>
          </p:nvSpPr>
          <p:spPr>
            <a:xfrm flipV="1" rot="5395800">
              <a:off x="-146880" y="69120"/>
              <a:ext cx="182880" cy="182880"/>
            </a:xfrm>
            <a:prstGeom prst="ellipse">
              <a:avLst/>
            </a:prstGeom>
            <a:blipFill rotWithShape="0">
              <a:blip r:embed="rId12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409" name=""/>
            <p:cNvSpPr/>
            <p:nvPr/>
          </p:nvSpPr>
          <p:spPr>
            <a:xfrm flipV="1" rot="5395800">
              <a:off x="-147240" y="-296280"/>
              <a:ext cx="182880" cy="182880"/>
            </a:xfrm>
            <a:prstGeom prst="ellipse">
              <a:avLst/>
            </a:prstGeom>
            <a:blipFill rotWithShape="0">
              <a:blip r:embed="rId13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10" name=""/>
          <p:cNvGrpSpPr/>
          <p:nvPr/>
        </p:nvGrpSpPr>
        <p:grpSpPr>
          <a:xfrm>
            <a:off x="9545040" y="4645080"/>
            <a:ext cx="915840" cy="1281240"/>
            <a:chOff x="9545040" y="4645080"/>
            <a:chExt cx="915840" cy="1281240"/>
          </a:xfrm>
        </p:grpSpPr>
        <p:sp>
          <p:nvSpPr>
            <p:cNvPr id="411" name=""/>
            <p:cNvSpPr/>
            <p:nvPr/>
          </p:nvSpPr>
          <p:spPr>
            <a:xfrm flipV="1" rot="5395800">
              <a:off x="9911880" y="5742360"/>
              <a:ext cx="182880" cy="182880"/>
            </a:xfrm>
            <a:prstGeom prst="ellipse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412" name=""/>
            <p:cNvSpPr/>
            <p:nvPr/>
          </p:nvSpPr>
          <p:spPr>
            <a:xfrm flipV="1" rot="5395800">
              <a:off x="9911520" y="5376600"/>
              <a:ext cx="182880" cy="182880"/>
            </a:xfrm>
            <a:prstGeom prst="ellipse">
              <a:avLst/>
            </a:prstGeom>
            <a:blipFill rotWithShape="0">
              <a:blip r:embed="rId15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413" name=""/>
            <p:cNvSpPr/>
            <p:nvPr/>
          </p:nvSpPr>
          <p:spPr>
            <a:xfrm flipV="1" rot="5395800">
              <a:off x="9911160" y="5011200"/>
              <a:ext cx="182880" cy="182880"/>
            </a:xfrm>
            <a:prstGeom prst="ellipse">
              <a:avLst/>
            </a:prstGeom>
            <a:blipFill rotWithShape="0">
              <a:blip r:embed="rId16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414" name=""/>
            <p:cNvSpPr/>
            <p:nvPr/>
          </p:nvSpPr>
          <p:spPr>
            <a:xfrm flipV="1" rot="5395800">
              <a:off x="9910440" y="4645080"/>
              <a:ext cx="182880" cy="182880"/>
            </a:xfrm>
            <a:prstGeom prst="ellipse">
              <a:avLst/>
            </a:prstGeom>
            <a:blipFill rotWithShape="0">
              <a:blip r:embed="rId17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415" name=""/>
            <p:cNvSpPr/>
            <p:nvPr/>
          </p:nvSpPr>
          <p:spPr>
            <a:xfrm flipV="1" rot="5395800">
              <a:off x="10276560" y="4644720"/>
              <a:ext cx="182880" cy="182880"/>
            </a:xfrm>
            <a:prstGeom prst="ellipse">
              <a:avLst/>
            </a:prstGeom>
            <a:blipFill rotWithShape="0">
              <a:blip r:embed="rId18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416" name=""/>
            <p:cNvSpPr/>
            <p:nvPr/>
          </p:nvSpPr>
          <p:spPr>
            <a:xfrm flipV="1" rot="5395800">
              <a:off x="10276920" y="5010480"/>
              <a:ext cx="182880" cy="182880"/>
            </a:xfrm>
            <a:prstGeom prst="ellipse">
              <a:avLst/>
            </a:prstGeom>
            <a:blipFill rotWithShape="0">
              <a:blip r:embed="rId19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417" name=""/>
            <p:cNvSpPr/>
            <p:nvPr/>
          </p:nvSpPr>
          <p:spPr>
            <a:xfrm flipV="1" rot="5395800">
              <a:off x="10276920" y="5376240"/>
              <a:ext cx="182880" cy="182880"/>
            </a:xfrm>
            <a:prstGeom prst="ellipse">
              <a:avLst/>
            </a:prstGeom>
            <a:blipFill rotWithShape="0">
              <a:blip r:embed="rId20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418" name=""/>
            <p:cNvSpPr/>
            <p:nvPr/>
          </p:nvSpPr>
          <p:spPr>
            <a:xfrm flipV="1" rot="5395800">
              <a:off x="10277640" y="5742360"/>
              <a:ext cx="182880" cy="182880"/>
            </a:xfrm>
            <a:prstGeom prst="ellipse">
              <a:avLst/>
            </a:prstGeom>
            <a:blipFill rotWithShape="0">
              <a:blip r:embed="rId21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419" name=""/>
            <p:cNvSpPr/>
            <p:nvPr/>
          </p:nvSpPr>
          <p:spPr>
            <a:xfrm flipV="1" rot="5395800">
              <a:off x="9546120" y="5742720"/>
              <a:ext cx="182880" cy="182880"/>
            </a:xfrm>
            <a:prstGeom prst="ellipse">
              <a:avLst/>
            </a:prstGeom>
            <a:blipFill rotWithShape="0">
              <a:blip r:embed="rId22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420" name=""/>
            <p:cNvSpPr/>
            <p:nvPr/>
          </p:nvSpPr>
          <p:spPr>
            <a:xfrm flipV="1" rot="5395800">
              <a:off x="9545400" y="5377320"/>
              <a:ext cx="182880" cy="182880"/>
            </a:xfrm>
            <a:prstGeom prst="ellipse">
              <a:avLst/>
            </a:prstGeom>
            <a:blipFill rotWithShape="0">
              <a:blip r:embed="rId23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421" name=""/>
            <p:cNvSpPr/>
            <p:nvPr/>
          </p:nvSpPr>
          <p:spPr>
            <a:xfrm flipV="1" rot="5395800">
              <a:off x="9545400" y="5011200"/>
              <a:ext cx="182880" cy="182880"/>
            </a:xfrm>
            <a:prstGeom prst="ellipse">
              <a:avLst/>
            </a:prstGeom>
            <a:blipFill rotWithShape="0">
              <a:blip r:embed="rId24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422" name=""/>
            <p:cNvSpPr/>
            <p:nvPr/>
          </p:nvSpPr>
          <p:spPr>
            <a:xfrm flipV="1" rot="5395800">
              <a:off x="9545040" y="4645440"/>
              <a:ext cx="182880" cy="182880"/>
            </a:xfrm>
            <a:prstGeom prst="ellipse">
              <a:avLst/>
            </a:prstGeom>
            <a:blipFill rotWithShape="0">
              <a:blip r:embed="rId25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23" name=""/>
          <p:cNvSpPr/>
          <p:nvPr/>
        </p:nvSpPr>
        <p:spPr>
          <a:xfrm>
            <a:off x="-146160" y="3109320"/>
            <a:ext cx="1920240" cy="19202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6"/>
    <p:sldLayoutId id="2147483741" r:id="rId27"/>
    <p:sldLayoutId id="2147483742" r:id="rId28"/>
    <p:sldLayoutId id="2147483743" r:id="rId29"/>
    <p:sldLayoutId id="2147483744" r:id="rId30"/>
    <p:sldLayoutId id="2147483745" r:id="rId31"/>
    <p:sldLayoutId id="2147483746" r:id="rId32"/>
    <p:sldLayoutId id="2147483747" r:id="rId33"/>
    <p:sldLayoutId id="2147483748" r:id="rId34"/>
    <p:sldLayoutId id="2147483749" r:id="rId35"/>
    <p:sldLayoutId id="2147483750" r:id="rId36"/>
    <p:sldLayoutId id="2147483751" r:id="rId37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61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62" name=""/>
          <p:cNvSpPr/>
          <p:nvPr/>
        </p:nvSpPr>
        <p:spPr>
          <a:xfrm rot="18876000">
            <a:off x="8646120" y="-405720"/>
            <a:ext cx="2895480" cy="2895480"/>
          </a:xfrm>
          <a:prstGeom prst="rect">
            <a:avLst/>
          </a:prstGeom>
          <a:solidFill>
            <a:srgbClr val="ced4d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3" name=""/>
          <p:cNvSpPr/>
          <p:nvPr/>
        </p:nvSpPr>
        <p:spPr>
          <a:xfrm rot="18876000">
            <a:off x="8666280" y="3983040"/>
            <a:ext cx="2895480" cy="2895480"/>
          </a:xfrm>
          <a:prstGeom prst="rect">
            <a:avLst/>
          </a:prstGeom>
          <a:solidFill>
            <a:srgbClr val="ced4d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4" name=""/>
          <p:cNvSpPr/>
          <p:nvPr/>
        </p:nvSpPr>
        <p:spPr>
          <a:xfrm rot="18964800">
            <a:off x="994320" y="5915880"/>
            <a:ext cx="2588760" cy="73152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5" name=""/>
          <p:cNvSpPr/>
          <p:nvPr/>
        </p:nvSpPr>
        <p:spPr>
          <a:xfrm rot="18964800">
            <a:off x="-1296720" y="5513760"/>
            <a:ext cx="2588760" cy="73152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6" name=""/>
          <p:cNvSpPr/>
          <p:nvPr/>
        </p:nvSpPr>
        <p:spPr>
          <a:xfrm rot="18964800">
            <a:off x="3682080" y="339480"/>
            <a:ext cx="3457800" cy="92232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7" name=""/>
          <p:cNvSpPr/>
          <p:nvPr/>
        </p:nvSpPr>
        <p:spPr>
          <a:xfrm rot="18964800">
            <a:off x="1446120" y="-758520"/>
            <a:ext cx="2588760" cy="73152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8" name=""/>
          <p:cNvSpPr/>
          <p:nvPr/>
        </p:nvSpPr>
        <p:spPr>
          <a:xfrm rot="18964800">
            <a:off x="-727200" y="3295080"/>
            <a:ext cx="2588760" cy="51300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Grey Elegant</Template>
  <TotalTime>0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2024-04-25T17:03:45Z</dcterms:created>
  <dc:creator/>
  <dc:description/>
  <dc:language>en-US</dc:language>
  <cp:lastModifiedBy/>
  <dcterms:modified xsi:type="dcterms:W3CDTF">2024-04-25T17:04:11Z</dcterms:modified>
  <cp:revision>2</cp:revision>
  <dc:subject/>
  <dc:title>Grey Elegant</dc:title>
</cp:coreProperties>
</file>