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8D712A-5814-465D-8FA2-034235C3DD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E88393-3504-4C27-A05C-5AF5BCC3C7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4447AD-CF4F-485A-983D-B6DA365FFA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FA2B45-7CDD-4B42-9F26-7B7B302751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885195-1EAA-42F6-852F-48D41C751A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66E48D-E911-4694-AA23-E60AC47EE9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BCD6BC-C467-4DFA-BC33-806A47A478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6FE0FC-29F7-4284-9D4B-405A71C260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2D558A-B932-42AF-86AF-FFF665C2C4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FAE624-8D44-43F2-BA67-DAECE90A55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53705F-255C-4A5F-A001-C9775C0404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38BD88-0B42-4A0C-9C28-5C8603240E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428"/>
            </a:gs>
            <a:gs pos="100000">
              <a:srgbClr val="fff5c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5560" y="5163840"/>
            <a:ext cx="319104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163840"/>
            <a:ext cx="23446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C9CBCE-7390-445B-BDDA-988889CE5DC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3280" y="5163840"/>
            <a:ext cx="23446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5ce"/>
            </a:gs>
            <a:gs pos="67000">
              <a:srgbClr val="ffd428"/>
            </a:gs>
            <a:gs pos="100000">
              <a:srgbClr val="ffd428"/>
            </a:gs>
          </a:gsLst>
          <a:path path="circle">
            <a:fillToRect l="66000" t="33000" r="34000" b="67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2024-04-25T17:26:52Z</dcterms:created>
  <dc:creator/>
  <dc:description/>
  <dc:language>en-US</dc:language>
  <cp:lastModifiedBy/>
  <dcterms:modified xsi:type="dcterms:W3CDTF">2024-05-08T16:37:52Z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