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9" Type="http://schemas.openxmlformats.org/officeDocument/2006/relationships/tableStyles" Target="tableStyles.xml" /><Relationship Id="rId8" Type="http://schemas.openxmlformats.org/officeDocument/2006/relationships/theme" Target="theme/theme1.xml" /><Relationship Id="rId1" Type="http://schemas.openxmlformats.org/officeDocument/2006/relationships/slideMaster" Target="slideMasters/slideMaster1.xml" /><Relationship Id="rId7" Type="http://schemas.openxmlformats.org/officeDocument/2006/relationships/viewProps" Target="viewProps.xml" /><Relationship Id="rId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Sample</a:t>
            </a:r>
            <a:r>
              <a:rPr/>
              <a:t> </a:t>
            </a:r>
            <a:r>
              <a:rPr/>
              <a:t>Test</a:t>
            </a:r>
            <a:r>
              <a:rPr/>
              <a:t> </a:t>
            </a:r>
            <a:r>
              <a:rPr/>
              <a:t>Document</a:t>
            </a:r>
            <a:r>
              <a:rPr/>
              <a:t> </a:t>
            </a:r>
            <a:r>
              <a:rPr/>
              <a:t>for</a:t>
            </a:r>
            <a:r>
              <a:rPr/>
              <a:t> </a:t>
            </a:r>
            <a:r>
              <a:rPr/>
              <a:t>testing</a:t>
            </a:r>
            <a:r>
              <a:rPr/>
              <a:t> </a:t>
            </a:r>
            <a:r>
              <a:rPr/>
              <a:t>pandoc</a:t>
            </a:r>
            <a:r>
              <a:rPr/>
              <a:t> </a:t>
            </a:r>
            <a:r>
              <a:rPr/>
              <a:t>tool</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User</a:t>
            </a:r>
            <a:r>
              <a:rPr/>
              <a:t> </a:t>
            </a:r>
            <a:r>
              <a:rPr/>
              <a:t>Name</a:t>
            </a:r>
          </a:p>
        </p:txBody>
      </p:sp>
      <p:sp>
        <p:nvSpPr>
          <p:cNvPr id="4" name="Date Placeholder 3"/>
          <p:cNvSpPr>
            <a:spLocks noGrp="1"/>
          </p:cNvSpPr>
          <p:nvPr>
            <p:ph type="dt" sz="half" idx="10"/>
          </p:nvPr>
        </p:nvSpPr>
        <p:spPr/>
        <p:txBody>
          <a:bodyPr/>
          <a:lstStyle/>
          <a:p>
            <a:pPr lvl="0" marL="0" indent="0">
              <a:buNone/>
            </a:pPr>
            <a:r>
              <a:rPr/>
              <a:t>March</a:t>
            </a:r>
            <a:r>
              <a:rPr/>
              <a:t> </a:t>
            </a:r>
            <a:r>
              <a:rPr/>
              <a:t>20,</a:t>
            </a:r>
            <a:r>
              <a:rPr/>
              <a:t> </a:t>
            </a:r>
            <a:r>
              <a:rPr/>
              <a:t>2019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Lists</a:t>
            </a:r>
          </a:p>
        </p:txBody>
      </p:sp>
      <p:sp>
        <p:nvSpPr>
          <p:cNvPr id="3" name="Content Placeholder 2"/>
          <p:cNvSpPr>
            <a:spLocks noGrp="1"/>
          </p:cNvSpPr>
          <p:nvPr>
            <p:ph idx="1"/>
          </p:nvPr>
        </p:nvSpPr>
        <p:spPr/>
        <p:txBody>
          <a:bodyPr/>
          <a:lstStyle/>
          <a:p>
            <a:pPr lvl="1"/>
            <a:r>
              <a:rPr/>
              <a:t>item1</a:t>
            </a:r>
          </a:p>
          <a:p>
            <a:pPr lvl="1"/>
            <a:r>
              <a:rPr/>
              <a:t>item2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Lorem</a:t>
            </a:r>
            <a:r>
              <a:rPr/>
              <a:t> </a:t>
            </a:r>
            <a:r>
              <a:rPr/>
              <a:t>ipsum</a:t>
            </a:r>
          </a:p>
        </p:txBody>
      </p:sp>
      <p:sp>
        <p:nvSpPr>
          <p:cNvPr id="3" name="Content Placeholder 2"/>
          <p:cNvSpPr>
            <a:spLocks noGrp="1"/>
          </p:cNvSpPr>
          <p:nvPr>
            <p:ph idx="1"/>
          </p:nvPr>
        </p:nvSpPr>
        <p:spPr/>
        <p:txBody>
          <a:bodyPr/>
          <a:lstStyle/>
          <a:p>
            <a:pPr lvl="0" marL="1270000" indent="0">
              <a:buNone/>
            </a:pPr>
            <a:r>
              <a:rPr sz="2000"/>
              <a:t>“Lorem ipsum dolor sit amet, consectetur adipiscing elit. Praesent nec venenatis nunc. Quisque eget nunc a lacus dictum tincidunt. Integer libero ex, aliquam ac hendrerit quis, luctus eu nisl. Pellentesque ultricies vulputate sollicitudin. Orci varius natoque penatibus et magnis dis parturient montes, nascetur ridiculus mus. Suspendisse potenti. Praesent ac diam ex. Nunc finibus magna nec nisi aliquet, in maximus ligula elementum. Mauris fermentum tellus at malesuada ultrices.”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buNone/>
                      </a:pPr>
                      <a:r>
                        <a:rPr/>
                        <a:t>Head</a:t>
                      </a:r>
                      <a:r>
                        <a:rPr/>
                        <a:t> </a:t>
                      </a:r>
                      <a:r>
                        <a:rPr/>
                        <a:t>1</a:t>
                      </a:r>
                    </a:p>
                  </a:txBody>
                  <a:tcPr/>
                </a:tc>
                <a:tc>
                  <a:txBody>
                    <a:bodyPr/>
                    <a:lstStyle/>
                    <a:p>
                      <a:pPr lvl="0" marL="0" indent="0">
                        <a:buNone/>
                      </a:pPr>
                      <a:r>
                        <a:rPr/>
                        <a:t>Head</a:t>
                      </a:r>
                      <a:r>
                        <a:rPr/>
                        <a:t> </a:t>
                      </a:r>
                      <a:r>
                        <a:rPr/>
                        <a:t>2</a:t>
                      </a:r>
                    </a:p>
                  </a:txBody>
                  <a:tcPr/>
                </a:tc>
              </a:tr>
              <a:tr h="0">
                <a:tc>
                  <a:txBody>
                    <a:bodyPr/>
                    <a:lstStyle/>
                    <a:p>
                      <a:pPr lvl="0" marL="0" indent="0">
                        <a:buNone/>
                      </a:pPr>
                      <a:r>
                        <a:rPr/>
                        <a:t>value</a:t>
                      </a:r>
                      <a:r>
                        <a:rPr/>
                        <a:t> </a:t>
                      </a:r>
                      <a:r>
                        <a:rPr/>
                        <a:t>1</a:t>
                      </a:r>
                    </a:p>
                  </a:txBody>
                </a:tc>
                <a:tc>
                  <a:txBody>
                    <a:bodyPr/>
                    <a:lstStyle/>
                    <a:p>
                      <a:pPr lvl="0" marL="0" indent="0">
                        <a:buNone/>
                      </a:pPr>
                      <a:r>
                        <a:rPr/>
                        <a:t>value</a:t>
                      </a:r>
                      <a:r>
                        <a:rPr/>
                        <a:t> </a:t>
                      </a:r>
                      <a:r>
                        <a:rPr/>
                        <a:t>2</a:t>
                      </a:r>
                    </a:p>
                  </a:txBody>
                </a:tc>
              </a:tr>
              <a:tr h="0">
                <a:tc>
                  <a:txBody>
                    <a:bodyPr/>
                    <a:lstStyle/>
                    <a:p>
                      <a:pPr lvl="0" marL="0" indent="0">
                        <a:buNone/>
                      </a:pPr>
                      <a:r>
                        <a:rPr/>
                        <a:t>value</a:t>
                      </a:r>
                      <a:r>
                        <a:rPr/>
                        <a:t> </a:t>
                      </a:r>
                      <a:r>
                        <a:rPr/>
                        <a:t>3</a:t>
                      </a:r>
                    </a:p>
                  </a:txBody>
                </a:tc>
                <a:tc>
                  <a:txBody>
                    <a:bodyPr/>
                    <a:lstStyle/>
                    <a:p>
                      <a:pPr lvl="0" marL="0" indent="0">
                        <a:buNone/>
                      </a:pPr>
                      <a:r>
                        <a:rPr/>
                        <a:t>value</a:t>
                      </a:r>
                      <a:r>
                        <a:rPr/>
                        <a:t> </a:t>
                      </a:r>
                      <a:r>
                        <a:rPr/>
                        <a:t>4</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Test Document for testing pandoc tool</dc:title>
  <dc:creator>User Name</dc:creator>
  <cp:keywords/>
  <dcterms:created xsi:type="dcterms:W3CDTF">2019-03-20T14:56:33Z</dcterms:created>
  <dcterms:modified xsi:type="dcterms:W3CDTF">2019-03-20T14:56:33Z</dcterms:modified>
</cp:coreProperties>
</file>