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7"/>
  </p:notesMasterIdLst>
  <p:handoutMasterIdLst>
    <p:handoutMasterId r:id="rId18"/>
  </p:handoutMasterIdLst>
  <p:sldIdLst>
    <p:sldId id="286" r:id="rId6"/>
    <p:sldId id="334" r:id="rId7"/>
    <p:sldId id="336" r:id="rId8"/>
    <p:sldId id="345" r:id="rId9"/>
    <p:sldId id="346" r:id="rId10"/>
    <p:sldId id="341" r:id="rId11"/>
    <p:sldId id="347" r:id="rId12"/>
    <p:sldId id="342" r:id="rId13"/>
    <p:sldId id="349" r:id="rId14"/>
    <p:sldId id="343" r:id="rId15"/>
    <p:sldId id="324" r:id="rId1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5" autoAdjust="0"/>
    <p:restoredTop sz="86421" autoAdjust="0"/>
  </p:normalViewPr>
  <p:slideViewPr>
    <p:cSldViewPr snapToGrid="0" snapToObjects="1">
      <p:cViewPr varScale="1">
        <p:scale>
          <a:sx n="113" d="100"/>
          <a:sy n="113" d="100"/>
        </p:scale>
        <p:origin x="276" y="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10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29.11.2015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registrationfor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Foundations of software testing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808187"/>
          </a:xfrm>
        </p:spPr>
        <p:txBody>
          <a:bodyPr/>
          <a:lstStyle/>
          <a:p>
            <a:r>
              <a:rPr lang="en-US" b="0" noProof="0" dirty="0" smtClean="0"/>
              <a:t>Testing Web Applications with </a:t>
            </a:r>
            <a:r>
              <a:rPr lang="en-US" b="0" noProof="0" dirty="0" err="1" smtClean="0"/>
              <a:t>WebDriver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26.11.2015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18121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Go to lesson-8 folder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Add to </a:t>
            </a:r>
            <a:r>
              <a:rPr lang="en-US" altLang="de-DE" dirty="0" smtClean="0"/>
              <a:t>S</a:t>
            </a:r>
            <a:r>
              <a:rPr lang="en-US" altLang="de-DE" noProof="0" dirty="0" smtClean="0"/>
              <a:t>impleTest.java file tests that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correct popup is presented when user enters correct </a:t>
            </a:r>
            <a:r>
              <a:rPr lang="en-US" altLang="de-DE" noProof="0" dirty="0" err="1" smtClean="0"/>
              <a:t>ans</a:t>
            </a:r>
            <a:r>
              <a:rPr lang="pl-PL" altLang="de-DE" noProof="0" dirty="0" smtClean="0"/>
              <a:t>w</a:t>
            </a:r>
            <a:r>
              <a:rPr lang="en-US" altLang="de-DE" noProof="0" dirty="0" err="1" smtClean="0"/>
              <a:t>er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verifies that correct popup is presented when user enters </a:t>
            </a:r>
            <a:r>
              <a:rPr lang="en-US" altLang="de-DE" noProof="0" dirty="0" smtClean="0"/>
              <a:t>incorrect answer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user is notified when 'Repeated email' input is different from 'Your email' input.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Check lesson 2 for information about </a:t>
            </a:r>
            <a:r>
              <a:rPr lang="en-US" altLang="de-DE" dirty="0" err="1" smtClean="0"/>
              <a:t>Junit</a:t>
            </a:r>
            <a:r>
              <a:rPr lang="en-US" altLang="de-DE" dirty="0" smtClean="0"/>
              <a:t> assertions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Pay attention to fact that in each test you need to use new email address</a:t>
            </a:r>
            <a:endParaRPr lang="pl-PL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smtClean="0"/>
              <a:t>Run test in </a:t>
            </a:r>
            <a:r>
              <a:rPr lang="pl-PL" altLang="de-DE" noProof="0" dirty="0" err="1" smtClean="0"/>
              <a:t>Firefox</a:t>
            </a:r>
            <a:r>
              <a:rPr lang="pl-PL" altLang="de-DE" noProof="0" dirty="0"/>
              <a:t> </a:t>
            </a:r>
            <a:r>
              <a:rPr lang="pl-PL" altLang="de-DE" noProof="0" dirty="0" smtClean="0"/>
              <a:t>and Chrom </a:t>
            </a:r>
            <a:r>
              <a:rPr lang="pl-PL" altLang="de-DE" noProof="0" dirty="0" err="1" smtClean="0"/>
              <a:t>browsers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 smtClean="0"/>
              <a:t>GFT</a:t>
            </a:r>
          </a:p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Email: Jacek.okrojek@gft.com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Web</a:t>
            </a:r>
            <a:r>
              <a:rPr lang="pl-PL" altLang="de-DE" dirty="0" smtClean="0"/>
              <a:t>D</a:t>
            </a:r>
            <a:r>
              <a:rPr lang="en-US" altLang="de-DE" dirty="0" smtClean="0"/>
              <a:t>river is one of the most popular tools for testing and automating tasks on web applications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Allows for writing tests in most popular programming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Works with most real and headless browsers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Web</a:t>
            </a:r>
            <a:r>
              <a:rPr lang="pl-PL" altLang="de-DE" noProof="0" dirty="0" smtClean="0"/>
              <a:t>D</a:t>
            </a:r>
            <a:r>
              <a:rPr lang="en-US" altLang="de-DE" noProof="0" dirty="0" smtClean="0"/>
              <a:t>river object is able to start and control real browser 	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Starting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WebDriver</a:t>
            </a:r>
            <a:r>
              <a:rPr lang="en-US" altLang="de-DE" b="1" dirty="0" smtClean="0"/>
              <a:t> driver = new </a:t>
            </a:r>
            <a:r>
              <a:rPr lang="en-US" altLang="de-DE" b="1" dirty="0" err="1" smtClean="0"/>
              <a:t>FirefoxDriver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Opening page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driver.get</a:t>
            </a:r>
            <a:r>
              <a:rPr lang="en-US" altLang="de-DE" b="1" dirty="0" smtClean="0"/>
              <a:t>("</a:t>
            </a:r>
            <a:r>
              <a:rPr lang="en-US" altLang="de-DE" b="1" dirty="0" smtClean="0">
                <a:hlinkClick r:id="rId2"/>
              </a:rPr>
              <a:t>http://localhost:8080/</a:t>
            </a:r>
            <a:r>
              <a:rPr lang="en-US" altLang="de-DE" b="1" dirty="0" err="1" smtClean="0">
                <a:hlinkClick r:id="rId2"/>
              </a:rPr>
              <a:t>registrationform</a:t>
            </a:r>
            <a:r>
              <a:rPr lang="en-US" altLang="de-DE" b="1" dirty="0" smtClean="0"/>
              <a:t>");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Closing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driver.quit</a:t>
            </a:r>
            <a:r>
              <a:rPr lang="en-US" altLang="de-DE" b="1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100" dirty="0"/>
              <a:t>References http://www.seleniumhq.org/docs/03_webdriver.jsp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dirty="0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Preparing to work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8235374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Before the test is started it might be useful to perform some preparation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Verify if browser is on the right page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driver.getTitle</a:t>
            </a:r>
            <a:r>
              <a:rPr lang="en-US" altLang="de-DE" b="1" dirty="0" smtClean="0"/>
              <a:t>()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driver.getCurrentUrl</a:t>
            </a:r>
            <a:r>
              <a:rPr lang="en-US" altLang="de-DE" b="1" dirty="0" smtClean="0"/>
              <a:t>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Set up timeout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Delete cookies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</a:t>
            </a:r>
            <a:r>
              <a:rPr lang="en-US" altLang="de-DE" b="1" dirty="0" err="1" smtClean="0"/>
              <a:t>deleteAllCookies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Maximize window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().window().maximize();</a:t>
            </a:r>
            <a:endParaRPr lang="en-US" altLang="de-DE" b="1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Finding element to interact with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on page can be located using on of the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 d</a:t>
            </a:r>
            <a:r>
              <a:rPr lang="en-US" altLang="de-DE" b="1" noProof="0" dirty="0" err="1" smtClean="0"/>
              <a:t>river.findElement</a:t>
            </a:r>
            <a:r>
              <a:rPr lang="en-US" altLang="de-DE" b="1" dirty="0" smtClean="0"/>
              <a:t>(By by)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List&lt;</a:t>
            </a: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&gt; d</a:t>
            </a:r>
            <a:r>
              <a:rPr lang="en-US" altLang="de-DE" b="1" noProof="0" dirty="0" err="1" smtClean="0"/>
              <a:t>river.findElements</a:t>
            </a:r>
            <a:r>
              <a:rPr lang="en-US" altLang="de-DE" b="1" noProof="0" dirty="0" smtClean="0"/>
              <a:t>(By by)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Several technologies can be used when selecting elements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(By.id("gwt-uid-22"));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(By.name("</a:t>
            </a:r>
            <a:r>
              <a:rPr lang="en-US" altLang="de-DE" b="1" dirty="0" err="1" smtClean="0"/>
              <a:t>repeatEmail</a:t>
            </a:r>
            <a:r>
              <a:rPr lang="en-US" altLang="de-DE" b="1" dirty="0" smtClean="0"/>
              <a:t>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By.cssSelector</a:t>
            </a:r>
            <a:r>
              <a:rPr lang="en-US" altLang="de-DE" b="1" dirty="0" smtClean="0"/>
              <a:t>("</a:t>
            </a:r>
            <a:r>
              <a:rPr lang="en-US" altLang="de-DE" b="1" dirty="0" err="1" smtClean="0"/>
              <a:t>button.gwt</a:t>
            </a:r>
            <a:r>
              <a:rPr lang="en-US" altLang="de-DE" b="1" dirty="0" smtClean="0"/>
              <a:t>-Button"));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By.xpath</a:t>
            </a:r>
            <a:r>
              <a:rPr lang="en-US" altLang="de-DE" b="1" dirty="0" smtClean="0"/>
              <a:t>("(//button[@type='button'])[6]"));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By.linkText</a:t>
            </a:r>
            <a:r>
              <a:rPr lang="en-US" altLang="de-DE" b="1" dirty="0" smtClean="0"/>
              <a:t>("Terms and Conditions"));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By.partialLinkText</a:t>
            </a:r>
            <a:r>
              <a:rPr lang="en-US" altLang="de-DE" b="1" dirty="0" smtClean="0"/>
              <a:t>("Terms"));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Interacting with </a:t>
            </a:r>
            <a:r>
              <a:rPr lang="en-US" noProof="0" dirty="0" err="1" smtClean="0"/>
              <a:t>WebElements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Having reference to </a:t>
            </a:r>
            <a:r>
              <a:rPr lang="en-US" altLang="de-DE" noProof="0" dirty="0" err="1" smtClean="0"/>
              <a:t>WebElement</a:t>
            </a:r>
            <a:r>
              <a:rPr lang="en-US" altLang="de-DE" noProof="0" dirty="0" smtClean="0"/>
              <a:t> user can use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input fields</a:t>
            </a:r>
            <a:r>
              <a:rPr lang="en-US" altLang="de-DE" noProof="0" dirty="0" smtClean="0"/>
              <a:t> 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clear()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sendKeys</a:t>
            </a:r>
            <a:r>
              <a:rPr lang="en-US" altLang="de-DE" b="1" dirty="0" smtClean="0"/>
              <a:t>("ABS")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links and button</a:t>
            </a:r>
            <a:endParaRPr lang="en-US" altLang="de-DE" noProof="0" dirty="0" smtClean="0"/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click()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all elements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getText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getAttribute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getLocation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getSize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isDisplayed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isDisabled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endParaRPr lang="en-US" altLang="de-DE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JavaScript 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706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WebDriver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can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execute</a:t>
            </a:r>
            <a:r>
              <a:rPr lang="pl-PL" altLang="de-DE" noProof="0" dirty="0" smtClean="0"/>
              <a:t> </a:t>
            </a:r>
            <a:r>
              <a:rPr lang="en-US" altLang="de-DE" noProof="0" dirty="0" smtClean="0"/>
              <a:t>Java</a:t>
            </a:r>
            <a:r>
              <a:rPr lang="pl-PL" altLang="de-DE" noProof="0" dirty="0" smtClean="0"/>
              <a:t>S</a:t>
            </a:r>
            <a:r>
              <a:rPr lang="en-US" altLang="de-DE" noProof="0" dirty="0" err="1" smtClean="0"/>
              <a:t>cript</a:t>
            </a:r>
            <a:r>
              <a:rPr lang="en-US" altLang="de-DE" noProof="0" dirty="0" smtClean="0"/>
              <a:t> </a:t>
            </a:r>
            <a:r>
              <a:rPr lang="pl-PL" altLang="de-DE" noProof="0" dirty="0" err="1" smtClean="0"/>
              <a:t>code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inside</a:t>
            </a:r>
            <a:r>
              <a:rPr lang="pl-PL" altLang="de-DE" noProof="0" dirty="0" smtClean="0"/>
              <a:t> the </a:t>
            </a:r>
            <a:r>
              <a:rPr lang="pl-PL" altLang="de-DE" noProof="0" dirty="0" err="1" smtClean="0"/>
              <a:t>browser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window</a:t>
            </a:r>
            <a:endParaRPr lang="en-US" altLang="de-DE" noProof="0" dirty="0" smtClean="0"/>
          </a:p>
          <a:p>
            <a:pPr marL="180975" lvl="1" indent="0">
              <a:buNone/>
            </a:pPr>
            <a:r>
              <a:rPr lang="pl-PL" b="1" dirty="0" err="1"/>
              <a:t>JavascriptExecutor</a:t>
            </a:r>
            <a:r>
              <a:rPr lang="pl-PL" b="1" dirty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driver;</a:t>
            </a:r>
          </a:p>
          <a:p>
            <a:pPr marL="180975" lvl="1" indent="0">
              <a:buNone/>
            </a:pPr>
            <a:r>
              <a:rPr lang="pl-PL" b="1" dirty="0"/>
              <a:t>String </a:t>
            </a:r>
            <a:r>
              <a:rPr lang="pl-PL" b="1" dirty="0" err="1"/>
              <a:t>title</a:t>
            </a:r>
            <a:r>
              <a:rPr lang="pl-PL" b="1" dirty="0"/>
              <a:t> = (String)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/>
              <a:t>return </a:t>
            </a:r>
            <a:r>
              <a:rPr lang="pl-PL" b="1" dirty="0" err="1"/>
              <a:t>document.title</a:t>
            </a:r>
            <a:r>
              <a:rPr lang="pl-PL" b="1" dirty="0"/>
              <a:t>");</a:t>
            </a:r>
          </a:p>
          <a:p>
            <a:pPr marL="180975" lvl="1" indent="0">
              <a:buNone/>
            </a:pPr>
            <a:r>
              <a:rPr lang="pl-PL" b="1" dirty="0" err="1" smtClean="0"/>
              <a:t>long</a:t>
            </a:r>
            <a:r>
              <a:rPr lang="pl-PL" b="1" dirty="0" smtClean="0"/>
              <a:t> </a:t>
            </a:r>
            <a:r>
              <a:rPr lang="pl-PL" b="1" dirty="0" err="1"/>
              <a:t>links</a:t>
            </a:r>
            <a:r>
              <a:rPr lang="pl-PL" b="1" dirty="0"/>
              <a:t> = (</a:t>
            </a:r>
            <a:r>
              <a:rPr lang="pl-PL" b="1" dirty="0" err="1"/>
              <a:t>Long</a:t>
            </a:r>
            <a:r>
              <a:rPr lang="pl-PL" b="1" dirty="0"/>
              <a:t>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 err="1"/>
              <a:t>var</a:t>
            </a:r>
            <a:r>
              <a:rPr lang="pl-PL" b="1" dirty="0"/>
              <a:t> </a:t>
            </a:r>
            <a:r>
              <a:rPr lang="pl-PL" b="1" dirty="0" err="1"/>
              <a:t>links</a:t>
            </a:r>
            <a:r>
              <a:rPr lang="pl-PL" b="1" dirty="0"/>
              <a:t> = </a:t>
            </a:r>
            <a:r>
              <a:rPr lang="pl-PL" b="1" dirty="0" err="1" smtClean="0"/>
              <a:t>document.getElementsByTagName</a:t>
            </a:r>
            <a:r>
              <a:rPr lang="pl-PL" b="1" dirty="0"/>
              <a:t> </a:t>
            </a:r>
            <a:r>
              <a:rPr lang="pl-PL" b="1" dirty="0" smtClean="0"/>
              <a:t>(</a:t>
            </a:r>
            <a:r>
              <a:rPr lang="pl-PL" b="1" dirty="0"/>
              <a:t>'A'); return </a:t>
            </a:r>
            <a:r>
              <a:rPr lang="pl-PL" b="1" dirty="0" err="1"/>
              <a:t>links.length</a:t>
            </a:r>
            <a:r>
              <a:rPr lang="pl-PL" b="1" dirty="0"/>
              <a:t>");</a:t>
            </a:r>
            <a:endParaRPr lang="en-US" b="1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sz="1600" noProof="0" dirty="0" smtClean="0"/>
              <a:t>Implicit wait is a timeout that specifies how long </a:t>
            </a:r>
            <a:r>
              <a:rPr lang="en-US" altLang="de-DE" sz="1600" noProof="0" dirty="0" err="1" smtClean="0"/>
              <a:t>WebDriver</a:t>
            </a:r>
            <a:r>
              <a:rPr lang="en-US" altLang="de-DE" sz="1600" noProof="0" dirty="0" smtClean="0"/>
              <a:t> </a:t>
            </a:r>
            <a:r>
              <a:rPr lang="en-US" altLang="de-DE" sz="1600" dirty="0" smtClean="0"/>
              <a:t>should wait before searching for any element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Is set for the life of the </a:t>
            </a:r>
            <a:r>
              <a:rPr lang="en-US" sz="1600" dirty="0" err="1" smtClean="0"/>
              <a:t>WebDriver</a:t>
            </a:r>
            <a:r>
              <a:rPr lang="en-US" sz="1600" dirty="0" smtClean="0"/>
              <a:t> object's instance or resetting it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It is recommended to avoid or minimize the use of an implicit wait</a:t>
            </a:r>
          </a:p>
          <a:p>
            <a:pPr marL="180975" lvl="1" indent="0" defTabSz="36195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try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page4button.click();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WebElement</a:t>
            </a:r>
            <a:r>
              <a:rPr lang="en-US" b="1" dirty="0" smtClean="0"/>
              <a:t> message = </a:t>
            </a:r>
            <a:r>
              <a:rPr lang="en-US" b="1" dirty="0" err="1" smtClean="0"/>
              <a:t>driver.findElement</a:t>
            </a:r>
            <a:r>
              <a:rPr lang="en-US" b="1" dirty="0" smtClean="0"/>
              <a:t>(By.id("page4"));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assertTrue</a:t>
            </a:r>
            <a:r>
              <a:rPr lang="en-US" b="1" dirty="0" smtClean="0"/>
              <a:t>(</a:t>
            </a:r>
            <a:r>
              <a:rPr lang="en-US" b="1" dirty="0" err="1" smtClean="0"/>
              <a:t>message.getText</a:t>
            </a:r>
            <a:r>
              <a:rPr lang="en-US" b="1" dirty="0" smtClean="0"/>
              <a:t>().contains("</a:t>
            </a:r>
            <a:r>
              <a:rPr lang="en-US" b="1" dirty="0" err="1" smtClean="0"/>
              <a:t>Nunc</a:t>
            </a:r>
            <a:r>
              <a:rPr lang="en-US" b="1" dirty="0" smtClean="0"/>
              <a:t> </a:t>
            </a:r>
            <a:r>
              <a:rPr lang="en-US" b="1" dirty="0" err="1" smtClean="0"/>
              <a:t>nibh</a:t>
            </a:r>
            <a:r>
              <a:rPr lang="en-US" b="1" dirty="0" smtClean="0"/>
              <a:t> </a:t>
            </a:r>
            <a:r>
              <a:rPr lang="en-US" b="1" dirty="0" err="1" smtClean="0"/>
              <a:t>tortor</a:t>
            </a:r>
            <a:r>
              <a:rPr lang="en-US" b="1" dirty="0" smtClean="0"/>
              <a:t>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catch (</a:t>
            </a:r>
            <a:r>
              <a:rPr lang="en-US" b="1" dirty="0" err="1" smtClean="0"/>
              <a:t>NoSuchElementException</a:t>
            </a:r>
            <a:r>
              <a:rPr lang="en-US" b="1" dirty="0" smtClean="0"/>
              <a:t> e)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fail("Element not found!!");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e.printStackTrace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finally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driver.close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</a:t>
            </a:r>
            <a:endParaRPr lang="en-US" altLang="de-DE" b="1" noProof="0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Explicit waits polls DOM every 500 to check if condition is fulfilled.</a:t>
            </a:r>
            <a:endParaRPr lang="en-US" altLang="de-DE" dirty="0" smtClean="0"/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WebDriverWait</a:t>
            </a:r>
            <a:r>
              <a:rPr lang="en-US" b="1" dirty="0" smtClean="0"/>
              <a:t> wait = new </a:t>
            </a:r>
            <a:r>
              <a:rPr lang="en-US" b="1" dirty="0" err="1" smtClean="0"/>
              <a:t>WebDriverWait</a:t>
            </a:r>
            <a:r>
              <a:rPr lang="en-US" b="1" dirty="0" smtClean="0"/>
              <a:t>(driver, 10);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wait.until</a:t>
            </a:r>
            <a:r>
              <a:rPr lang="en-US" b="1" dirty="0" smtClean="0"/>
              <a:t>(</a:t>
            </a:r>
            <a:r>
              <a:rPr lang="en-US" b="1" dirty="0" err="1" smtClean="0"/>
              <a:t>ExpectedConditions.titleContains</a:t>
            </a:r>
            <a:r>
              <a:rPr lang="en-US" b="1" dirty="0" smtClean="0"/>
              <a:t>("selenium"));</a:t>
            </a:r>
            <a:endParaRPr lang="en-US" altLang="de-DE" noProof="0" dirty="0" smtClean="0"/>
          </a:p>
          <a:p>
            <a:r>
              <a:rPr lang="en-US" altLang="de-DE" dirty="0" smtClean="0"/>
              <a:t>Other </a:t>
            </a:r>
            <a:r>
              <a:rPr lang="en-US" altLang="de-DE" dirty="0" err="1" smtClean="0"/>
              <a:t>ExpectedConditions</a:t>
            </a:r>
            <a:endParaRPr lang="en-US" altLang="de-DE" dirty="0" smtClean="0"/>
          </a:p>
          <a:p>
            <a:pPr marL="179388" lvl="1" indent="0" defTabSz="36195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elementToBeClickable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elementToBeSelected</a:t>
            </a:r>
            <a:r>
              <a:rPr lang="en-US" b="1" dirty="0" smtClean="0"/>
              <a:t>(</a:t>
            </a:r>
            <a:r>
              <a:rPr lang="en-US" b="1" dirty="0" err="1" smtClean="0"/>
              <a:t>WebElement</a:t>
            </a:r>
            <a:r>
              <a:rPr lang="en-US" b="1" dirty="0" smtClean="0"/>
              <a:t> element)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presenceOfElementLocated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textToBePresentInElementValue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  <a:endParaRPr lang="en-US" b="1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Custom</a:t>
            </a:r>
            <a:r>
              <a:rPr lang="pl-PL" noProof="0" dirty="0" smtClean="0"/>
              <a:t> </a:t>
            </a:r>
            <a:r>
              <a:rPr lang="pl-PL" dirty="0"/>
              <a:t>e</a:t>
            </a:r>
            <a:r>
              <a:rPr lang="en-US" noProof="0" dirty="0" err="1" smtClean="0"/>
              <a:t>xplicit</a:t>
            </a:r>
            <a:r>
              <a:rPr lang="en-US" noProof="0" dirty="0" smtClean="0"/>
              <a:t>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Waiting</a:t>
            </a:r>
            <a:r>
              <a:rPr lang="pl-PL" altLang="de-DE" noProof="0" dirty="0" smtClean="0"/>
              <a:t> for element to be </a:t>
            </a:r>
            <a:r>
              <a:rPr lang="pl-PL" altLang="de-DE" noProof="0" dirty="0" err="1" smtClean="0"/>
              <a:t>visible</a:t>
            </a:r>
            <a:endParaRPr lang="en-US" altLang="de-DE" dirty="0" smtClean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 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	return </a:t>
            </a:r>
            <a:r>
              <a:rPr lang="pl-PL" b="1" dirty="0" err="1"/>
              <a:t>d.findElement</a:t>
            </a:r>
            <a:r>
              <a:rPr lang="pl-PL" b="1" dirty="0"/>
              <a:t>(By.id("page4")).</a:t>
            </a:r>
            <a:r>
              <a:rPr lang="pl-PL" b="1" dirty="0" err="1"/>
              <a:t>isDisplayed</a:t>
            </a:r>
            <a:r>
              <a:rPr lang="pl-PL" b="1" dirty="0"/>
              <a:t>();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  <a:endParaRPr lang="pl-PL" b="1" dirty="0"/>
          </a:p>
          <a:p>
            <a:pPr marL="180975" lvl="1" indent="0" defTabSz="355600">
              <a:buNone/>
            </a:pPr>
            <a:endParaRPr lang="pl-PL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Waiting</a:t>
            </a:r>
            <a:r>
              <a:rPr lang="pl-PL" altLang="de-DE" dirty="0" smtClean="0"/>
              <a:t> </a:t>
            </a:r>
            <a:r>
              <a:rPr lang="pl-PL" altLang="de-DE" dirty="0"/>
              <a:t>for </a:t>
            </a:r>
            <a:r>
              <a:rPr lang="pl-PL" altLang="de-DE" dirty="0" smtClean="0"/>
              <a:t>DOM </a:t>
            </a:r>
            <a:r>
              <a:rPr lang="pl-PL" altLang="de-DE" dirty="0" err="1" smtClean="0"/>
              <a:t>events</a:t>
            </a:r>
            <a:endParaRPr lang="en-US" altLang="de-DE" dirty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719137" lvl="4" indent="0" defTabSz="355600">
              <a:buNone/>
            </a:pPr>
            <a:r>
              <a:rPr lang="pl-PL" b="1" dirty="0" err="1" smtClean="0"/>
              <a:t>JavascriptExecutor</a:t>
            </a:r>
            <a:r>
              <a:rPr lang="pl-PL" b="1" dirty="0" smtClean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d;</a:t>
            </a:r>
          </a:p>
          <a:p>
            <a:pPr marL="719137" lvl="4" indent="0" defTabSz="355600">
              <a:buNone/>
            </a:pPr>
            <a:r>
              <a:rPr lang="en-US" b="1" dirty="0" smtClean="0"/>
              <a:t>return </a:t>
            </a:r>
            <a:r>
              <a:rPr lang="en-US" b="1" dirty="0"/>
              <a:t>(Boolean)</a:t>
            </a:r>
            <a:r>
              <a:rPr lang="en-US" b="1" dirty="0" err="1"/>
              <a:t>js.executeScript</a:t>
            </a:r>
            <a:r>
              <a:rPr lang="en-US" b="1" dirty="0"/>
              <a:t>("return </a:t>
            </a:r>
            <a:r>
              <a:rPr lang="en-US" b="1" dirty="0" err="1"/>
              <a:t>jQuery.active</a:t>
            </a:r>
            <a:r>
              <a:rPr lang="en-US" b="1" dirty="0"/>
              <a:t> == 0");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4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terms/"/>
    <ds:schemaRef ds:uri="http://schemas.openxmlformats.org/package/2006/metadata/core-properties"/>
    <ds:schemaRef ds:uri="727178e8-9586-4f49-8e7b-77af9c2fb08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e44e039f-c551-4112-981c-456f1b630ef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409</TotalTime>
  <Words>438</Words>
  <Application>Microsoft Office PowerPoint</Application>
  <PresentationFormat>Pokaz na ekranie (16:9)</PresentationFormat>
  <Paragraphs>122</Paragraphs>
  <Slides>11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GFT_Master_Template</vt:lpstr>
      <vt:lpstr>think-cell Folie</vt:lpstr>
      <vt:lpstr>Testing Web Applications with WebDriver</vt:lpstr>
      <vt:lpstr>Introduction</vt:lpstr>
      <vt:lpstr>Preparing to work</vt:lpstr>
      <vt:lpstr>Finding element to interact with</vt:lpstr>
      <vt:lpstr>Interacting with WebElements</vt:lpstr>
      <vt:lpstr>Using JavaScript </vt:lpstr>
      <vt:lpstr>Implicit wait</vt:lpstr>
      <vt:lpstr>Explicit wait</vt:lpstr>
      <vt:lpstr>Custom explicit wait</vt:lpstr>
      <vt:lpstr>Exercise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48</cp:revision>
  <dcterms:created xsi:type="dcterms:W3CDTF">2015-11-12T20:01:24Z</dcterms:created>
  <dcterms:modified xsi:type="dcterms:W3CDTF">2015-11-28T23:54:42Z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